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7" r:id="rId9"/>
    <p:sldId id="278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55D1-B526-49C1-B0A3-EF40778AA79E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BD7C-5511-4FD6-9222-67A39D9AF2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2195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55D1-B526-49C1-B0A3-EF40778AA79E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BD7C-5511-4FD6-9222-67A39D9AF2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486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55D1-B526-49C1-B0A3-EF40778AA79E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BD7C-5511-4FD6-9222-67A39D9AF2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703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55D1-B526-49C1-B0A3-EF40778AA79E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BD7C-5511-4FD6-9222-67A39D9AF2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477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55D1-B526-49C1-B0A3-EF40778AA79E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BD7C-5511-4FD6-9222-67A39D9AF2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7835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55D1-B526-49C1-B0A3-EF40778AA79E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BD7C-5511-4FD6-9222-67A39D9AF2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996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55D1-B526-49C1-B0A3-EF40778AA79E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BD7C-5511-4FD6-9222-67A39D9AF2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892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55D1-B526-49C1-B0A3-EF40778AA79E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BD7C-5511-4FD6-9222-67A39D9AF2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588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55D1-B526-49C1-B0A3-EF40778AA79E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BD7C-5511-4FD6-9222-67A39D9AF2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707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55D1-B526-49C1-B0A3-EF40778AA79E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BD7C-5511-4FD6-9222-67A39D9AF2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797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55D1-B526-49C1-B0A3-EF40778AA79E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6BD7C-5511-4FD6-9222-67A39D9AF2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221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055D1-B526-49C1-B0A3-EF40778AA79E}" type="datetimeFigureOut">
              <a:rPr lang="sl-SI" smtClean="0"/>
              <a:t>16.1.2018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6BD7C-5511-4FD6-9222-67A39D9AF23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464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06" y="1"/>
            <a:ext cx="56770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980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41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5184576" cy="6890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05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1138"/>
            <a:ext cx="5149026" cy="682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81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grada slike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32" y="548680"/>
            <a:ext cx="9175382" cy="5624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518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2199"/>
            <a:ext cx="5112568" cy="6825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59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2578"/>
            <a:ext cx="5432167" cy="687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098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10669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07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54287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772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"/>
            <a:ext cx="522457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900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474377" cy="6890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266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r="6404"/>
          <a:stretch>
            <a:fillRect/>
          </a:stretch>
        </p:blipFill>
        <p:spPr>
          <a:xfrm>
            <a:off x="-9273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0"/>
            <a:ext cx="5189309" cy="688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170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718"/>
            <a:ext cx="5270203" cy="6854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055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56799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176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360537" cy="6840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433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638"/>
            <a:ext cx="4896908" cy="683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671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Ograda slike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8" y="116632"/>
            <a:ext cx="9151418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413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5589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4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grada slike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66" y="0"/>
            <a:ext cx="50981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37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4" y="260648"/>
            <a:ext cx="9156814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03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68"/>
            <a:ext cx="5368888" cy="6829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2359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grada slik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61403"/>
            <a:ext cx="5109116" cy="6919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9547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Diaprojekcija na zaslonu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4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Zidar</dc:creator>
  <cp:lastModifiedBy>Uporabnik</cp:lastModifiedBy>
  <cp:revision>23</cp:revision>
  <dcterms:created xsi:type="dcterms:W3CDTF">2018-01-09T21:16:03Z</dcterms:created>
  <dcterms:modified xsi:type="dcterms:W3CDTF">2018-01-16T11:55:39Z</dcterms:modified>
</cp:coreProperties>
</file>