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7" r:id="rId3"/>
    <p:sldId id="258" r:id="rId4"/>
    <p:sldId id="264" r:id="rId5"/>
    <p:sldId id="263" r:id="rId6"/>
    <p:sldId id="262" r:id="rId7"/>
    <p:sldId id="261" r:id="rId8"/>
    <p:sldId id="260" r:id="rId9"/>
    <p:sldId id="259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3" d="100"/>
          <a:sy n="73" d="100"/>
        </p:scale>
        <p:origin x="34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da uredite slog podnaslova matrice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10/8/2020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10/8/2020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10/8/2020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10/8/2020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10/8/2020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10/8/2020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10/8/2020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10/8/2020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10/8/2020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10/8/2020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10/8/2020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10/8/2020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/>
              <a:t>Le </a:t>
            </a:r>
            <a:r>
              <a:rPr lang="sl-SI" dirty="0" err="1"/>
              <a:t>vacanze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765680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51" t="66060" r="8849" b="15879"/>
          <a:stretch/>
        </p:blipFill>
        <p:spPr>
          <a:xfrm>
            <a:off x="2460568" y="1238596"/>
            <a:ext cx="7207134" cy="443745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EF8B3E9-4C4E-4B29-9D6D-62C62C8D1F9E}"/>
              </a:ext>
            </a:extLst>
          </p:cNvPr>
          <p:cNvSpPr txBox="1"/>
          <p:nvPr/>
        </p:nvSpPr>
        <p:spPr>
          <a:xfrm>
            <a:off x="3017124" y="5676049"/>
            <a:ext cx="6714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/>
              <a:t>Io </a:t>
            </a:r>
            <a:r>
              <a:rPr lang="it-IT" sz="3200" u="sng" dirty="0"/>
              <a:t>faccio</a:t>
            </a:r>
            <a:r>
              <a:rPr lang="it-IT" sz="3200" dirty="0"/>
              <a:t> </a:t>
            </a:r>
            <a:r>
              <a:rPr lang="it-IT" sz="3200"/>
              <a:t>un picnic.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683550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88" t="21091" r="56848" b="65018"/>
          <a:stretch/>
        </p:blipFill>
        <p:spPr>
          <a:xfrm>
            <a:off x="2410691" y="1421476"/>
            <a:ext cx="7886987" cy="36742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0683FB3-FF6D-456B-A4BC-0FC6D523034C}"/>
              </a:ext>
            </a:extLst>
          </p:cNvPr>
          <p:cNvSpPr txBox="1"/>
          <p:nvPr/>
        </p:nvSpPr>
        <p:spPr>
          <a:xfrm>
            <a:off x="3056709" y="5434149"/>
            <a:ext cx="6714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/>
              <a:t>Io </a:t>
            </a:r>
            <a:r>
              <a:rPr lang="it-IT" sz="3200" u="sng" dirty="0"/>
              <a:t>nuoto</a:t>
            </a:r>
            <a:r>
              <a:rPr lang="it-IT" sz="3200" dirty="0"/>
              <a:t> nel mare.</a:t>
            </a:r>
          </a:p>
        </p:txBody>
      </p:sp>
    </p:spTree>
    <p:extLst>
      <p:ext uri="{BB962C8B-B14F-4D97-AF65-F5344CB8AC3E}">
        <p14:creationId xmlns:p14="http://schemas.microsoft.com/office/powerpoint/2010/main" val="1932846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25" t="22424" r="34030" b="61818"/>
          <a:stretch/>
        </p:blipFill>
        <p:spPr>
          <a:xfrm>
            <a:off x="2377441" y="1255220"/>
            <a:ext cx="7398326" cy="425567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47217F8-EB1F-416E-AEF2-460FBFF9BA57}"/>
              </a:ext>
            </a:extLst>
          </p:cNvPr>
          <p:cNvSpPr txBox="1"/>
          <p:nvPr/>
        </p:nvSpPr>
        <p:spPr>
          <a:xfrm>
            <a:off x="2719450" y="5666466"/>
            <a:ext cx="6714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/>
              <a:t>Io </a:t>
            </a:r>
            <a:r>
              <a:rPr lang="it-IT" sz="3200" u="sng" dirty="0"/>
              <a:t>prendo</a:t>
            </a:r>
            <a:r>
              <a:rPr lang="it-IT" sz="3200" dirty="0"/>
              <a:t> </a:t>
            </a:r>
            <a:r>
              <a:rPr lang="sl-SI" sz="3200" dirty="0"/>
              <a:t>il sole.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75811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15" t="22788" r="12939" b="61102"/>
          <a:stretch/>
        </p:blipFill>
        <p:spPr>
          <a:xfrm>
            <a:off x="2668978" y="554515"/>
            <a:ext cx="7489769" cy="487963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2952726-C9E0-4DA8-8085-D8E1F1712306}"/>
              </a:ext>
            </a:extLst>
          </p:cNvPr>
          <p:cNvSpPr txBox="1"/>
          <p:nvPr/>
        </p:nvSpPr>
        <p:spPr>
          <a:xfrm>
            <a:off x="3056708" y="5603966"/>
            <a:ext cx="6714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/>
              <a:t>Io </a:t>
            </a:r>
            <a:r>
              <a:rPr lang="sl-SI" sz="3200" u="sng" dirty="0" err="1"/>
              <a:t>faccio</a:t>
            </a:r>
            <a:r>
              <a:rPr lang="it-IT" sz="3200" dirty="0"/>
              <a:t> </a:t>
            </a:r>
            <a:r>
              <a:rPr lang="sl-SI" sz="3200" dirty="0" err="1"/>
              <a:t>windsurf</a:t>
            </a:r>
            <a:r>
              <a:rPr lang="it-IT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64681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60" t="40727" r="61303" b="40607"/>
          <a:stretch/>
        </p:blipFill>
        <p:spPr>
          <a:xfrm>
            <a:off x="3200400" y="1051656"/>
            <a:ext cx="5245331" cy="46964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E21F08E-01C2-4641-B1CB-448EF234D0A5}"/>
              </a:ext>
            </a:extLst>
          </p:cNvPr>
          <p:cNvSpPr txBox="1"/>
          <p:nvPr/>
        </p:nvSpPr>
        <p:spPr>
          <a:xfrm>
            <a:off x="2465911" y="5806344"/>
            <a:ext cx="6714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/>
              <a:t>Io </a:t>
            </a:r>
            <a:r>
              <a:rPr lang="sl-SI" sz="3200" u="sng" dirty="0" err="1"/>
              <a:t>vado</a:t>
            </a:r>
            <a:r>
              <a:rPr lang="it-IT" sz="3200" dirty="0"/>
              <a:t> </a:t>
            </a:r>
            <a:r>
              <a:rPr lang="sl-SI" sz="3200" dirty="0"/>
              <a:t>in </a:t>
            </a:r>
            <a:r>
              <a:rPr lang="sl-SI" sz="3200" dirty="0" err="1"/>
              <a:t>bicicletta</a:t>
            </a:r>
            <a:r>
              <a:rPr lang="it-IT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65122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79" t="41455" r="38121" b="40485"/>
          <a:stretch/>
        </p:blipFill>
        <p:spPr>
          <a:xfrm>
            <a:off x="3333402" y="906086"/>
            <a:ext cx="5353397" cy="483428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ED087DF-F8C5-4A53-B6C3-B14FAB870A83}"/>
              </a:ext>
            </a:extLst>
          </p:cNvPr>
          <p:cNvSpPr txBox="1"/>
          <p:nvPr/>
        </p:nvSpPr>
        <p:spPr>
          <a:xfrm>
            <a:off x="2939143" y="5740368"/>
            <a:ext cx="6714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/>
              <a:t>Io </a:t>
            </a:r>
            <a:r>
              <a:rPr lang="sl-SI" sz="3200" u="sng" dirty="0" err="1"/>
              <a:t>leggo</a:t>
            </a:r>
            <a:r>
              <a:rPr lang="it-IT" sz="3200" dirty="0"/>
              <a:t> </a:t>
            </a:r>
            <a:r>
              <a:rPr lang="sl-SI" sz="3200" dirty="0" err="1"/>
              <a:t>un</a:t>
            </a:r>
            <a:r>
              <a:rPr lang="sl-SI" sz="3200" dirty="0"/>
              <a:t> libro</a:t>
            </a:r>
            <a:r>
              <a:rPr lang="it-IT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64768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88" t="44242" r="11939" b="40364"/>
          <a:stretch/>
        </p:blipFill>
        <p:spPr>
          <a:xfrm>
            <a:off x="2319250" y="989213"/>
            <a:ext cx="7423265" cy="469032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CB2872A-E59F-4444-B7E9-D31ECDC060A3}"/>
              </a:ext>
            </a:extLst>
          </p:cNvPr>
          <p:cNvSpPr txBox="1"/>
          <p:nvPr/>
        </p:nvSpPr>
        <p:spPr>
          <a:xfrm>
            <a:off x="3028207" y="5679542"/>
            <a:ext cx="6714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/>
              <a:t>Io </a:t>
            </a:r>
            <a:r>
              <a:rPr lang="sl-SI" sz="3200" u="sng" dirty="0" err="1"/>
              <a:t>visito</a:t>
            </a:r>
            <a:r>
              <a:rPr lang="it-IT" sz="3200" dirty="0"/>
              <a:t> </a:t>
            </a:r>
            <a:r>
              <a:rPr lang="sl-SI" sz="3200" dirty="0" err="1"/>
              <a:t>una</a:t>
            </a:r>
            <a:r>
              <a:rPr lang="sl-SI" sz="3200" dirty="0"/>
              <a:t> </a:t>
            </a:r>
            <a:r>
              <a:rPr lang="sl-SI" sz="3200" dirty="0" err="1"/>
              <a:t>citt</a:t>
            </a:r>
            <a:r>
              <a:rPr lang="it-IT" sz="3200" dirty="0"/>
              <a:t>à.</a:t>
            </a:r>
          </a:p>
        </p:txBody>
      </p:sp>
    </p:spTree>
    <p:extLst>
      <p:ext uri="{BB962C8B-B14F-4D97-AF65-F5344CB8AC3E}">
        <p14:creationId xmlns:p14="http://schemas.microsoft.com/office/powerpoint/2010/main" val="15041414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3" t="63272" r="60121" b="14667"/>
          <a:stretch/>
        </p:blipFill>
        <p:spPr>
          <a:xfrm>
            <a:off x="2984268" y="1147155"/>
            <a:ext cx="6350925" cy="464204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9F0B759-1760-42F5-9E6B-720BDAF9DEFB}"/>
              </a:ext>
            </a:extLst>
          </p:cNvPr>
          <p:cNvSpPr txBox="1"/>
          <p:nvPr/>
        </p:nvSpPr>
        <p:spPr>
          <a:xfrm>
            <a:off x="2984268" y="5710845"/>
            <a:ext cx="6714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/>
              <a:t>Io </a:t>
            </a:r>
            <a:r>
              <a:rPr lang="it-IT" sz="3200" u="sng" dirty="0"/>
              <a:t>passeggio</a:t>
            </a:r>
            <a:r>
              <a:rPr lang="it-IT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724269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79" t="64848" r="33303" b="15759"/>
          <a:stretch/>
        </p:blipFill>
        <p:spPr>
          <a:xfrm>
            <a:off x="3183774" y="1213657"/>
            <a:ext cx="5885411" cy="41120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3A65599-154E-4540-A7DC-D311F2D6D00A}"/>
              </a:ext>
            </a:extLst>
          </p:cNvPr>
          <p:cNvSpPr txBox="1"/>
          <p:nvPr/>
        </p:nvSpPr>
        <p:spPr>
          <a:xfrm>
            <a:off x="3056709" y="5434149"/>
            <a:ext cx="6714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/>
              <a:t>Io </a:t>
            </a:r>
            <a:r>
              <a:rPr lang="it-IT" sz="3200" u="sng" dirty="0"/>
              <a:t>gioco</a:t>
            </a:r>
            <a:r>
              <a:rPr lang="it-IT" sz="3200" dirty="0"/>
              <a:t> con gli amici.</a:t>
            </a:r>
          </a:p>
        </p:txBody>
      </p:sp>
    </p:spTree>
    <p:extLst>
      <p:ext uri="{BB962C8B-B14F-4D97-AF65-F5344CB8AC3E}">
        <p14:creationId xmlns:p14="http://schemas.microsoft.com/office/powerpoint/2010/main" val="21856512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lo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TM03457510[[fn=Milo]]</Template>
  <TotalTime>10</TotalTime>
  <Words>46</Words>
  <Application>Microsoft Office PowerPoint</Application>
  <PresentationFormat>Widescreen</PresentationFormat>
  <Paragraphs>10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Century Gothic</vt:lpstr>
      <vt:lpstr>Garamond</vt:lpstr>
      <vt:lpstr>Milo</vt:lpstr>
      <vt:lpstr>Le vacanze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MIZS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vacanze</dc:title>
  <dc:creator>Učitelj</dc:creator>
  <cp:lastModifiedBy>Anja</cp:lastModifiedBy>
  <cp:revision>2</cp:revision>
  <dcterms:created xsi:type="dcterms:W3CDTF">2019-10-21T06:01:33Z</dcterms:created>
  <dcterms:modified xsi:type="dcterms:W3CDTF">2020-10-08T16:01:17Z</dcterms:modified>
</cp:coreProperties>
</file>