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9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5" d="100"/>
          <a:sy n="55" d="100"/>
        </p:scale>
        <p:origin x="174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8E5B-0D98-4FE1-9B26-D1041E3A89F9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74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38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7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2357F-39F6-401C-9FF8-3072724998F3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94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2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3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6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2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0232F85-D33A-46AF-9088-5A7400C1018E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2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3A624-F501-46A9-B8CA-4949E24E27C8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2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C4D3C1-679D-44D8-8A9C-D402CE4EF569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3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8yGeZTPcII" TargetMode="External"/><Relationship Id="rId4" Type="http://schemas.openxmlformats.org/officeDocument/2006/relationships/hyperlink" Target="https://www.youtube.com/watch?v=u8yGeZTPcI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6000" dirty="0" smtClean="0"/>
              <a:t>Janez Kuhar: BOTRA </a:t>
            </a:r>
            <a:r>
              <a:rPr lang="sl-SI" sz="6000" dirty="0"/>
              <a:t>JESEN</a:t>
            </a:r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993" b="13993"/>
          <a:stretch>
            <a:fillRect/>
          </a:stretch>
        </p:blipFill>
        <p:spPr>
          <a:xfrm>
            <a:off x="0" y="0"/>
            <a:ext cx="12191985" cy="49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2928"/>
          </a:xfrm>
        </p:spPr>
        <p:txBody>
          <a:bodyPr>
            <a:normAutofit/>
          </a:bodyPr>
          <a:lstStyle/>
          <a:p>
            <a:r>
              <a:rPr lang="sl-SI" dirty="0" smtClean="0"/>
              <a:t>Janez Kuhar</a:t>
            </a:r>
            <a:r>
              <a:rPr lang="sl-SI" dirty="0"/>
              <a:t>:</a:t>
            </a:r>
            <a:r>
              <a:rPr lang="sl-SI" dirty="0" smtClean="0"/>
              <a:t> </a:t>
            </a:r>
            <a:r>
              <a:rPr lang="sl-SI" dirty="0"/>
              <a:t>BOTRA </a:t>
            </a:r>
            <a:r>
              <a:rPr lang="sl-SI" dirty="0" smtClean="0"/>
              <a:t>JESEN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97280" y="1845733"/>
            <a:ext cx="5869577" cy="4084803"/>
          </a:xfrm>
        </p:spPr>
        <p:txBody>
          <a:bodyPr>
            <a:noAutofit/>
          </a:bodyPr>
          <a:lstStyle/>
          <a:p>
            <a:pPr algn="ctr"/>
            <a:r>
              <a:rPr lang="sl-SI" sz="2400" dirty="0" smtClean="0"/>
              <a:t>BOTRA JESEN ŽE V DEŽELO PRIHAJA,</a:t>
            </a:r>
          </a:p>
          <a:p>
            <a:pPr algn="ctr"/>
            <a:r>
              <a:rPr lang="sl-SI" sz="2400" dirty="0" smtClean="0"/>
              <a:t>Z DEŽJEM IN VETROM NAM RADA NAGAJA.</a:t>
            </a:r>
          </a:p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V POLJE IN GOZD JE ŽE URNO ZAVILA,</a:t>
            </a:r>
          </a:p>
          <a:p>
            <a:pPr algn="ctr"/>
            <a:r>
              <a:rPr lang="sl-SI" sz="2400" dirty="0" smtClean="0"/>
              <a:t>BARVE PRELEPE POVSOD JE RAZLILA.</a:t>
            </a:r>
          </a:p>
          <a:p>
            <a:pPr algn="ctr"/>
            <a:endParaRPr lang="sl-SI" sz="2400" dirty="0" smtClean="0"/>
          </a:p>
          <a:p>
            <a:pPr algn="ctr"/>
            <a:r>
              <a:rPr lang="sl-SI" sz="2400" dirty="0" smtClean="0"/>
              <a:t>S KAPLJICO ROSE JE BARVE ZMEŠALA,</a:t>
            </a:r>
          </a:p>
          <a:p>
            <a:pPr algn="ctr"/>
            <a:r>
              <a:rPr lang="sl-SI" sz="2400" dirty="0" smtClean="0"/>
              <a:t>KAPLJE DEŽJA PA JE ZRAVEN DODALA.</a:t>
            </a: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60682" t="27485" r="15194" b="15286"/>
          <a:stretch/>
        </p:blipFill>
        <p:spPr>
          <a:xfrm>
            <a:off x="7515497" y="1759130"/>
            <a:ext cx="3291840" cy="4392679"/>
          </a:xfrm>
          <a:prstGeom prst="rect">
            <a:avLst/>
          </a:prstGeom>
        </p:spPr>
      </p:pic>
      <p:pic>
        <p:nvPicPr>
          <p:cNvPr id="5" name="NP 2 GUM Botra jesen pes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88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977" y="568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2548" t="41302" r="3484" b="19098"/>
          <a:stretch/>
        </p:blipFill>
        <p:spPr>
          <a:xfrm>
            <a:off x="0" y="7378"/>
            <a:ext cx="12192000" cy="634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8yGeZTPcI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057" y="899159"/>
            <a:ext cx="8588588" cy="483108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66057" y="68162"/>
            <a:ext cx="11164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 smtClean="0"/>
              <a:t>KLIKNI NA SPODNJO POVEZAVO IN POSLUŠAJ TER ZAPOJ PESEM VEČKRAT. OB PESMICI LAHKO TUDI ZAIGRAŠ NA KAMENČKE. </a:t>
            </a:r>
            <a:endParaRPr lang="sl-SI" sz="2400" dirty="0"/>
          </a:p>
        </p:txBody>
      </p:sp>
      <p:sp>
        <p:nvSpPr>
          <p:cNvPr id="4" name="Pravokotnik 3"/>
          <p:cNvSpPr/>
          <p:nvPr/>
        </p:nvSpPr>
        <p:spPr>
          <a:xfrm>
            <a:off x="7025243" y="5856906"/>
            <a:ext cx="4812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hlinkClick r:id="rId4"/>
              </a:rPr>
              <a:t>https://www.youtube.com/watch?v=u8yGeZTPcII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94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šemo na kamne – Dom in s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12662"/>
            <a:ext cx="2382982" cy="18012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" y="2009857"/>
            <a:ext cx="12154306" cy="4307816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68035" y="597779"/>
            <a:ext cx="9005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ŽELIM TI VELIKO ZABAVE OB PREPEVANJU PESMI IN IGRANJU NA KAMENČKE!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1120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193</TotalTime>
  <Words>88</Words>
  <Application>Microsoft Office PowerPoint</Application>
  <PresentationFormat>Širokozaslonsko</PresentationFormat>
  <Paragraphs>13</Paragraphs>
  <Slides>5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Retrospektiva</vt:lpstr>
      <vt:lpstr>Janez Kuhar: BOTRA JESEN</vt:lpstr>
      <vt:lpstr>Janez Kuhar: BOTRA JESEN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Janez Kuhar: BOTRA JESEN</dc:title>
  <dc:creator>Estera Paradiž</dc:creator>
  <cp:lastModifiedBy>OŠ Lenart 27</cp:lastModifiedBy>
  <cp:revision>18</cp:revision>
  <dcterms:created xsi:type="dcterms:W3CDTF">2020-11-06T12:08:01Z</dcterms:created>
  <dcterms:modified xsi:type="dcterms:W3CDTF">2020-11-10T20:55:11Z</dcterms:modified>
</cp:coreProperties>
</file>