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POIMENOVANJE IZRAZOV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366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ENOČLENIK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enočleniku je samo operacija množenje, deljenja ali potenciranja.</a:t>
            </a:r>
          </a:p>
          <a:p>
            <a:endParaRPr lang="sl-SI" dirty="0"/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9821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a</a:t>
                </a:r>
              </a:p>
              <a:p>
                <a:r>
                  <a:rPr lang="sl-SI" dirty="0"/>
                  <a:t>6a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6: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𝑥𝑦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l-SI" i="1" dirty="0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sl-SI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sl-SI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sl-SI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sl-SI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l-SI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sl-S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sl-SI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  <m:r>
                          <a:rPr lang="sl-SI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sl-SI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𝑏𝑐</m:t>
                        </m:r>
                      </m:den>
                    </m:f>
                  </m:oMath>
                </a14:m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962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veččlenik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Členi so med seboj ločeni z znaki računskih operacij seštevanja in odštevanja, z minusi in plusi!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392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Dvočlenik: x-2y</a:t>
                </a:r>
              </a:p>
              <a:p>
                <a:r>
                  <a:rPr lang="sl-SI" dirty="0" err="1" smtClean="0"/>
                  <a:t>Tričlenik</a:t>
                </a:r>
                <a:r>
                  <a:rPr lang="sl-SI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l-SI" dirty="0" smtClean="0"/>
              </a:p>
              <a:p>
                <a:r>
                  <a:rPr lang="sl-SI" dirty="0" err="1" smtClean="0"/>
                  <a:t>Petčlenik</a:t>
                </a:r>
                <a:r>
                  <a:rPr lang="sl-SI" dirty="0" smtClean="0"/>
                  <a:t>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𝑎𝑏𝑐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+1024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+7: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𝑏𝑐𝑑</m:t>
                    </m:r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68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POIMENOVANJE IZRAZ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Izraz poimenujemo po računski operaciji, ki jo opravimo nazadnje.</a:t>
                </a:r>
              </a:p>
              <a:p>
                <a:endParaRPr lang="sl-SI" dirty="0"/>
              </a:p>
              <a:p>
                <a:r>
                  <a:rPr lang="sl-SI" dirty="0" smtClean="0"/>
                  <a:t>+ vsota</a:t>
                </a:r>
              </a:p>
              <a:p>
                <a:r>
                  <a:rPr lang="sl-SI" dirty="0" smtClean="0"/>
                  <a:t>- razlika</a:t>
                </a:r>
              </a:p>
              <a:p>
                <a:r>
                  <a:rPr lang="sl-SI" dirty="0" smtClean="0"/>
                  <a:t>. produkt/zmnožek</a:t>
                </a:r>
              </a:p>
              <a:p>
                <a:r>
                  <a:rPr lang="sl-SI" dirty="0" smtClean="0"/>
                  <a:t>: količnik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dirty="0" smtClean="0"/>
                  <a:t>  kvadrat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l-SI" dirty="0" smtClean="0"/>
                  <a:t> potenca</a:t>
                </a:r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1596361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61</Words>
  <Application>Microsoft Office PowerPoint</Application>
  <PresentationFormat>Širokozaslonsko</PresentationFormat>
  <Paragraphs>25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Cambria Math</vt:lpstr>
      <vt:lpstr>Century Gothic</vt:lpstr>
      <vt:lpstr>Sled pare</vt:lpstr>
      <vt:lpstr>POIMENOVANJE IZRAZOV</vt:lpstr>
      <vt:lpstr>ENOČLENIK</vt:lpstr>
      <vt:lpstr>PowerPointova predstavitev</vt:lpstr>
      <vt:lpstr>veččlenik</vt:lpstr>
      <vt:lpstr>PowerPointova predstavitev</vt:lpstr>
      <vt:lpstr>POIMENOVANJE IZRAZ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POIMENOVANJE IZRAZOV</dc:title>
  <dc:creator>Vesna</dc:creator>
  <cp:lastModifiedBy>Vesna</cp:lastModifiedBy>
  <cp:revision>4</cp:revision>
  <dcterms:created xsi:type="dcterms:W3CDTF">2021-02-25T08:44:31Z</dcterms:created>
  <dcterms:modified xsi:type="dcterms:W3CDTF">2021-02-25T13:12:20Z</dcterms:modified>
</cp:coreProperties>
</file>