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261" r:id="rId3"/>
    <p:sldId id="257" r:id="rId4"/>
    <p:sldId id="305" r:id="rId5"/>
    <p:sldId id="262" r:id="rId6"/>
    <p:sldId id="270" r:id="rId7"/>
    <p:sldId id="258" r:id="rId8"/>
    <p:sldId id="306" r:id="rId9"/>
    <p:sldId id="307" r:id="rId10"/>
    <p:sldId id="264" r:id="rId11"/>
    <p:sldId id="259" r:id="rId12"/>
    <p:sldId id="265" r:id="rId13"/>
  </p:sldIdLst>
  <p:sldSz cx="9144000" cy="5143500" type="screen16x9"/>
  <p:notesSz cx="6858000" cy="9144000"/>
  <p:embeddedFontLst>
    <p:embeddedFont>
      <p:font typeface="Chewy" panose="020B0604020202020204" charset="0"/>
      <p:regular r:id="rId15"/>
    </p:embeddedFont>
    <p:embeddedFont>
      <p:font typeface="Maven Pro" panose="020B0604020202020204" charset="-18"/>
      <p:regular r:id="rId16"/>
      <p:bold r:id="rId17"/>
    </p:embeddedFont>
    <p:embeddedFont>
      <p:font typeface="Montserrat" panose="020B0604020202020204" charset="-18"/>
      <p:regular r:id="rId18"/>
      <p:bold r:id="rId19"/>
      <p:italic r:id="rId20"/>
      <p:boldItalic r:id="rId21"/>
    </p:embeddedFont>
    <p:embeddedFont>
      <p:font typeface="Nunito" panose="020B0604020202020204" charset="-18"/>
      <p:regular r:id="rId22"/>
      <p:bold r:id="rId23"/>
      <p:italic r:id="rId24"/>
      <p:boldItalic r:id="rId25"/>
    </p:embeddedFont>
    <p:embeddedFont>
      <p:font typeface="Nunito SemiBold" panose="020B0604020202020204" charset="-18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F4328E-18D7-4D35-9791-158E428C9710}">
  <a:tblStyle styleId="{E1F4328E-18D7-4D35-9791-158E428C97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6" name="Google Shape;8266;g9fe1004dc8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7" name="Google Shape;8267;g9fe1004dc8_0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60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7" name="Google Shape;8167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8" name="Google Shape;8168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" name="Google Shape;8960;g9fe1004dc8_0_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1" name="Google Shape;8961;g9fe1004dc8_0_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44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44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841F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1631641" y="4295292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6529833" y="4777398"/>
            <a:ext cx="149592" cy="135726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5045130" y="4574461"/>
            <a:ext cx="4302661" cy="671891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36982" y="3909079"/>
            <a:ext cx="305120" cy="398169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7709956" y="4669021"/>
            <a:ext cx="312963" cy="847725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8150120" y="4315687"/>
            <a:ext cx="897486" cy="983034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7861294" y="-67332"/>
            <a:ext cx="344269" cy="448962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702358" y="4163752"/>
            <a:ext cx="508380" cy="228117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8241496" y="67305"/>
            <a:ext cx="1125920" cy="841327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28467" y="4581438"/>
            <a:ext cx="780895" cy="760279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19406" y="4385961"/>
            <a:ext cx="617995" cy="829037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8267905" y="-201102"/>
            <a:ext cx="880781" cy="90326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8598076" y="819274"/>
            <a:ext cx="736229" cy="43162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7560641" y="73929"/>
            <a:ext cx="161913" cy="145916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469170" y="-164267"/>
            <a:ext cx="255434" cy="662200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4939899" y="-4720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8569241" y="4248248"/>
            <a:ext cx="380417" cy="103044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93561" y="4452607"/>
            <a:ext cx="671388" cy="735384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8027249" y="-284967"/>
            <a:ext cx="1116750" cy="1145263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02478" y="-89483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8020142" y="-169147"/>
            <a:ext cx="1074149" cy="686771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02417" y="4635447"/>
            <a:ext cx="872891" cy="39171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39511" y="-76389"/>
            <a:ext cx="809979" cy="830659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171263" y="-169132"/>
            <a:ext cx="687043" cy="689217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8606296" y="-67632"/>
            <a:ext cx="519193" cy="813144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8349457" y="883609"/>
            <a:ext cx="880479" cy="667378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8807180" y="847055"/>
            <a:ext cx="117436" cy="105833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361726" y="4505013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671645" y="-78992"/>
            <a:ext cx="255434" cy="662200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4950649" y="-8275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7396853" y="4455225"/>
            <a:ext cx="364302" cy="944474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8040390" y="4399826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8"/>
          <p:cNvSpPr/>
          <p:nvPr/>
        </p:nvSpPr>
        <p:spPr>
          <a:xfrm>
            <a:off x="8033285" y="4463142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8"/>
          <p:cNvSpPr/>
          <p:nvPr/>
        </p:nvSpPr>
        <p:spPr>
          <a:xfrm>
            <a:off x="8361733" y="4537746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8"/>
          <p:cNvSpPr/>
          <p:nvPr/>
        </p:nvSpPr>
        <p:spPr>
          <a:xfrm>
            <a:off x="8296729" y="4616986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8"/>
          <p:cNvSpPr/>
          <p:nvPr/>
        </p:nvSpPr>
        <p:spPr>
          <a:xfrm>
            <a:off x="8214365" y="4704389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8"/>
          <p:cNvSpPr/>
          <p:nvPr/>
        </p:nvSpPr>
        <p:spPr>
          <a:xfrm>
            <a:off x="8148302" y="4871637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8"/>
          <p:cNvSpPr/>
          <p:nvPr/>
        </p:nvSpPr>
        <p:spPr>
          <a:xfrm>
            <a:off x="8131598" y="5055187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8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8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8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8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8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8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8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8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8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8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8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8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8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8"/>
          <p:cNvSpPr/>
          <p:nvPr/>
        </p:nvSpPr>
        <p:spPr>
          <a:xfrm>
            <a:off x="7531922" y="4421091"/>
            <a:ext cx="686128" cy="861024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8"/>
          <p:cNvSpPr/>
          <p:nvPr/>
        </p:nvSpPr>
        <p:spPr>
          <a:xfrm>
            <a:off x="7594759" y="4498038"/>
            <a:ext cx="483364" cy="881988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8"/>
          <p:cNvSpPr/>
          <p:nvPr/>
        </p:nvSpPr>
        <p:spPr>
          <a:xfrm>
            <a:off x="7896449" y="5115051"/>
            <a:ext cx="139771" cy="133370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8"/>
          <p:cNvSpPr/>
          <p:nvPr/>
        </p:nvSpPr>
        <p:spPr>
          <a:xfrm>
            <a:off x="7788033" y="4912504"/>
            <a:ext cx="192736" cy="19182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8"/>
          <p:cNvSpPr/>
          <p:nvPr/>
        </p:nvSpPr>
        <p:spPr>
          <a:xfrm>
            <a:off x="7708164" y="4730139"/>
            <a:ext cx="216295" cy="274023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8"/>
          <p:cNvSpPr/>
          <p:nvPr/>
        </p:nvSpPr>
        <p:spPr>
          <a:xfrm>
            <a:off x="7722248" y="4724244"/>
            <a:ext cx="111423" cy="144533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8"/>
          <p:cNvSpPr/>
          <p:nvPr/>
        </p:nvSpPr>
        <p:spPr>
          <a:xfrm>
            <a:off x="7612673" y="4568762"/>
            <a:ext cx="142845" cy="17109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8"/>
          <p:cNvSpPr/>
          <p:nvPr/>
        </p:nvSpPr>
        <p:spPr>
          <a:xfrm>
            <a:off x="7590476" y="4515826"/>
            <a:ext cx="101999" cy="11852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8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8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8"/>
          <p:cNvSpPr/>
          <p:nvPr/>
        </p:nvSpPr>
        <p:spPr>
          <a:xfrm>
            <a:off x="7993325" y="4750296"/>
            <a:ext cx="28599" cy="2189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8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8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8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8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8"/>
          <p:cNvSpPr/>
          <p:nvPr/>
        </p:nvSpPr>
        <p:spPr>
          <a:xfrm>
            <a:off x="7688234" y="4462865"/>
            <a:ext cx="27768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8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8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8"/>
          <p:cNvSpPr/>
          <p:nvPr/>
        </p:nvSpPr>
        <p:spPr>
          <a:xfrm>
            <a:off x="8005092" y="5011674"/>
            <a:ext cx="28599" cy="2189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8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8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8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321857" y="3947644"/>
            <a:ext cx="1642206" cy="1598621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56935" y="3543753"/>
            <a:ext cx="989843" cy="1327868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519765" y="2824159"/>
            <a:ext cx="1127241" cy="1109424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83121" y="4373088"/>
            <a:ext cx="1042216" cy="104697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3365498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424294" y="1567550"/>
            <a:ext cx="19980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414416" y="1953142"/>
            <a:ext cx="16620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651856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4155034" y="1567550"/>
            <a:ext cx="1985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4145160" y="1950863"/>
            <a:ext cx="16620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6880858" y="1567550"/>
            <a:ext cx="19728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6870980" y="1955452"/>
            <a:ext cx="16620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424294" y="2989064"/>
            <a:ext cx="19980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414416" y="3382945"/>
            <a:ext cx="16620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2539" y="339442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4155034" y="2989064"/>
            <a:ext cx="1985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4145160" y="3380682"/>
            <a:ext cx="16620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3365485" y="339442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6880858" y="2989064"/>
            <a:ext cx="19728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6870980" y="3385241"/>
            <a:ext cx="16620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6079114" y="339442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951464" y="4975059"/>
            <a:ext cx="123168" cy="110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7468805" y="4918050"/>
            <a:ext cx="161913" cy="146905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5083100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3"/>
          <p:cNvSpPr/>
          <p:nvPr/>
        </p:nvSpPr>
        <p:spPr>
          <a:xfrm flipH="1">
            <a:off x="-349675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32564" y="-271791"/>
            <a:ext cx="433159" cy="1122944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24451" y="-105807"/>
            <a:ext cx="438472" cy="1186732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8087976" y="4410605"/>
            <a:ext cx="1157440" cy="740602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8351334" y="4458291"/>
            <a:ext cx="360400" cy="976219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8327439" y="4544135"/>
            <a:ext cx="933472" cy="547264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8459036" y="225599"/>
            <a:ext cx="875251" cy="663424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04830" y="4285622"/>
            <a:ext cx="849824" cy="827269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94952" y="4072954"/>
            <a:ext cx="672463" cy="902105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8267676" y="-256208"/>
            <a:ext cx="848507" cy="870171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264480" y="4495133"/>
            <a:ext cx="333199" cy="902539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8113766" y="93879"/>
            <a:ext cx="161913" cy="145916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83666" y="105929"/>
            <a:ext cx="161913" cy="145916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1636359" y="4918050"/>
            <a:ext cx="161913" cy="146905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4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41550" y="4684525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15"/>
          <p:cNvSpPr/>
          <p:nvPr/>
        </p:nvSpPr>
        <p:spPr>
          <a:xfrm flipH="1">
            <a:off x="6629974" y="-15076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59161" y="4541170"/>
            <a:ext cx="876802" cy="561032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576115" y="4684808"/>
            <a:ext cx="273016" cy="739520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105884" y="19184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5216216" y="19101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4866866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105884" y="370788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5216216" y="370063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25990" y="4629926"/>
            <a:ext cx="101034" cy="91052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8964920" y="4479710"/>
            <a:ext cx="120868" cy="109687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6064628" y="-39367"/>
            <a:ext cx="3274922" cy="51107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60286" y="4823433"/>
            <a:ext cx="2795640" cy="43659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7597376" y="4589276"/>
            <a:ext cx="323353" cy="838278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8385822" y="4335155"/>
            <a:ext cx="1049820" cy="671216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8647401" y="4704241"/>
            <a:ext cx="672642" cy="650434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rgbClr val="9F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8279153" y="4567844"/>
            <a:ext cx="327320" cy="885896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rgbClr val="EBC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7701689" y="4745869"/>
            <a:ext cx="493195" cy="847765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7256455" y="4765459"/>
            <a:ext cx="608728" cy="850872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8473439" y="3536760"/>
            <a:ext cx="325854" cy="425166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469360" y="-270381"/>
            <a:ext cx="2260158" cy="1544343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rgbClr val="EBC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rgbClr val="1F6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919596" y="4720675"/>
            <a:ext cx="272377" cy="355208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84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7839762" y="-186589"/>
            <a:ext cx="1500235" cy="1460527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8188140" y="184140"/>
            <a:ext cx="1187279" cy="1592727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25988" y="4641403"/>
            <a:ext cx="696852" cy="714644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1528029" y="4838039"/>
            <a:ext cx="558180" cy="422304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rgbClr val="C6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Chewy"/>
              <a:buNone/>
              <a:defRPr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3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8" name="Google Shape;7898;p32"/>
          <p:cNvGrpSpPr/>
          <p:nvPr/>
        </p:nvGrpSpPr>
        <p:grpSpPr>
          <a:xfrm>
            <a:off x="2193284" y="2132809"/>
            <a:ext cx="5096097" cy="477025"/>
            <a:chOff x="2023945" y="2856088"/>
            <a:chExt cx="5096097" cy="477025"/>
          </a:xfrm>
        </p:grpSpPr>
        <p:sp>
          <p:nvSpPr>
            <p:cNvPr id="7899" name="Google Shape;7899;p32"/>
            <p:cNvSpPr/>
            <p:nvPr/>
          </p:nvSpPr>
          <p:spPr>
            <a:xfrm>
              <a:off x="2023945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2"/>
            <p:cNvSpPr/>
            <p:nvPr/>
          </p:nvSpPr>
          <p:spPr>
            <a:xfrm>
              <a:off x="4749395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2"/>
            <p:cNvSpPr/>
            <p:nvPr/>
          </p:nvSpPr>
          <p:spPr>
            <a:xfrm>
              <a:off x="3512770" y="2856088"/>
              <a:ext cx="2370647" cy="477025"/>
            </a:xfrm>
            <a:custGeom>
              <a:avLst/>
              <a:gdLst/>
              <a:ahLst/>
              <a:cxnLst/>
              <a:rect l="l" t="t" r="r" b="b"/>
              <a:pathLst>
                <a:path w="77289" h="19081" extrusionOk="0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2" name="Google Shape;7902;p32"/>
          <p:cNvSpPr txBox="1">
            <a:spLocks noGrp="1"/>
          </p:cNvSpPr>
          <p:nvPr>
            <p:ph type="ctrTitle"/>
          </p:nvPr>
        </p:nvSpPr>
        <p:spPr>
          <a:xfrm>
            <a:off x="1698965" y="352421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RAZISKUJEMO NARAVO</a:t>
            </a:r>
            <a:endParaRPr dirty="0"/>
          </a:p>
        </p:txBody>
      </p:sp>
      <p:sp>
        <p:nvSpPr>
          <p:cNvPr id="7903" name="Google Shape;7903;p32"/>
          <p:cNvSpPr txBox="1">
            <a:spLocks noGrp="1"/>
          </p:cNvSpPr>
          <p:nvPr>
            <p:ph type="subTitle" idx="1"/>
          </p:nvPr>
        </p:nvSpPr>
        <p:spPr>
          <a:xfrm>
            <a:off x="2045700" y="2132834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s Piko Nogavičko</a:t>
            </a:r>
            <a:endParaRPr b="1" dirty="0"/>
          </a:p>
        </p:txBody>
      </p:sp>
      <p:pic>
        <p:nvPicPr>
          <p:cNvPr id="1026" name="Picture 2" descr="Das Pippi-Langstrumpf-Syndrom· Nuesblog">
            <a:extLst>
              <a:ext uri="{FF2B5EF4-FFF2-40B4-BE49-F238E27FC236}">
                <a16:creationId xmlns:a16="http://schemas.microsoft.com/office/drawing/2014/main" id="{E57A3B46-54E7-4BCE-B249-6C5D87DED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3" y="2873863"/>
            <a:ext cx="2871090" cy="226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2" grpId="0"/>
      <p:bldP spid="79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4DBC944-6963-4A49-B152-F7C9770CA26B}"/>
              </a:ext>
            </a:extLst>
          </p:cNvPr>
          <p:cNvSpPr txBox="1"/>
          <p:nvPr/>
        </p:nvSpPr>
        <p:spPr>
          <a:xfrm>
            <a:off x="1871134" y="1369483"/>
            <a:ext cx="3378200" cy="13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C3B2579-4041-4E4C-8E03-F89C47E41043}"/>
              </a:ext>
            </a:extLst>
          </p:cNvPr>
          <p:cNvSpPr txBox="1"/>
          <p:nvPr/>
        </p:nvSpPr>
        <p:spPr>
          <a:xfrm>
            <a:off x="1430074" y="3022"/>
            <a:ext cx="185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ZA KONEC: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C507527-DAFD-48E7-A3C4-642E7DD65741}"/>
              </a:ext>
            </a:extLst>
          </p:cNvPr>
          <p:cNvSpPr txBox="1"/>
          <p:nvPr/>
        </p:nvSpPr>
        <p:spPr>
          <a:xfrm>
            <a:off x="1274235" y="403132"/>
            <a:ext cx="337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5">
                    <a:lumMod val="75000"/>
                  </a:schemeClr>
                </a:solidFill>
              </a:rPr>
              <a:t>Si vedel/a, da je znanstveno dokazano, da so drevesa naravni zdravilci?</a:t>
            </a:r>
          </a:p>
          <a:p>
            <a:r>
              <a:rPr lang="sl-SI" sz="1800" b="1" dirty="0">
                <a:solidFill>
                  <a:schemeClr val="accent5">
                    <a:lumMod val="75000"/>
                  </a:schemeClr>
                </a:solidFill>
              </a:rPr>
              <a:t>Objemanje drevesa blagodejno vpliva na človekovo dušo.</a:t>
            </a:r>
          </a:p>
          <a:p>
            <a:endParaRPr lang="sl-SI" dirty="0"/>
          </a:p>
          <a:p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Izberi svoje drevo in ga objemi za 30 sekund. Kakšen je občutek?</a:t>
            </a:r>
          </a:p>
        </p:txBody>
      </p:sp>
      <p:pic>
        <p:nvPicPr>
          <p:cNvPr id="2050" name="Picture 2" descr="Heldin unserer Kindheit: Pippi Langstrumpf | Pippi langstrumpf, Pippi  langstrumpf bilder, Pippi langstrumpf ausmalbilder">
            <a:extLst>
              <a:ext uri="{FF2B5EF4-FFF2-40B4-BE49-F238E27FC236}">
                <a16:creationId xmlns:a16="http://schemas.microsoft.com/office/drawing/2014/main" id="{38D76DDB-0615-4AE6-B436-5E2A01D5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3" y="3390683"/>
            <a:ext cx="2336007" cy="17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06309B5-500D-403F-A7AE-588BE714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0680"/>
            <a:ext cx="4126934" cy="2575455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BEE2A49-065C-464F-8781-3AAD6EA70159}"/>
              </a:ext>
            </a:extLst>
          </p:cNvPr>
          <p:cNvSpPr txBox="1"/>
          <p:nvPr/>
        </p:nvSpPr>
        <p:spPr>
          <a:xfrm>
            <a:off x="8026400" y="3756135"/>
            <a:ext cx="880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touche.si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826814" y="-267753"/>
            <a:ext cx="5398814" cy="5411253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rgbClr val="F3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rgbClr val="F3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rgbClr val="F3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rgbClr val="F3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rgbClr val="F3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Naslov 4">
            <a:extLst>
              <a:ext uri="{FF2B5EF4-FFF2-40B4-BE49-F238E27FC236}">
                <a16:creationId xmlns:a16="http://schemas.microsoft.com/office/drawing/2014/main" id="{A166981A-C00D-45BF-A3E0-44FAAACDAD1F}"/>
              </a:ext>
            </a:extLst>
          </p:cNvPr>
          <p:cNvSpPr txBox="1">
            <a:spLocks/>
          </p:cNvSpPr>
          <p:nvPr/>
        </p:nvSpPr>
        <p:spPr>
          <a:xfrm>
            <a:off x="3482263" y="1043591"/>
            <a:ext cx="4580070" cy="208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30C4E16-2DF3-48AE-B695-B532C1F651F4}"/>
              </a:ext>
            </a:extLst>
          </p:cNvPr>
          <p:cNvSpPr txBox="1"/>
          <p:nvPr/>
        </p:nvSpPr>
        <p:spPr>
          <a:xfrm>
            <a:off x="4299799" y="883619"/>
            <a:ext cx="4660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4">
                    <a:lumMod val="75000"/>
                  </a:schemeClr>
                </a:solidFill>
              </a:rPr>
              <a:t>Kot dokaz o raziskovanju gozda lahko pošlješ fotografijo KATEREKOLI izmed DEJAVNOSTI v GOZDU.</a:t>
            </a:r>
          </a:p>
          <a:p>
            <a:endParaRPr lang="sl-SI" sz="2000" dirty="0"/>
          </a:p>
          <a:p>
            <a:pPr algn="ctr"/>
            <a:r>
              <a:rPr lang="sl-SI" sz="2000" dirty="0">
                <a:solidFill>
                  <a:schemeClr val="accent6"/>
                </a:solidFill>
              </a:rPr>
              <a:t>Pošlji jo na e-naslov: </a:t>
            </a:r>
            <a:r>
              <a:rPr lang="sl-SI" sz="2000" b="1" dirty="0">
                <a:solidFill>
                  <a:schemeClr val="accent6"/>
                </a:solidFill>
              </a:rPr>
              <a:t>osvelned@gmail.com</a:t>
            </a:r>
          </a:p>
        </p:txBody>
      </p:sp>
      <p:pic>
        <p:nvPicPr>
          <p:cNvPr id="1026" name="Picture 2" descr="Vorverkauf läuft: Unser Weihnachtsmärchen: Pippi Langstrumpf | Ruhrgebiet">
            <a:extLst>
              <a:ext uri="{FF2B5EF4-FFF2-40B4-BE49-F238E27FC236}">
                <a16:creationId xmlns:a16="http://schemas.microsoft.com/office/drawing/2014/main" id="{5664B691-BFDE-4C67-9C8D-E1C443DF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95" y="3306977"/>
            <a:ext cx="3257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9" name="Google Shape;8269;p41"/>
          <p:cNvSpPr txBox="1">
            <a:spLocks noGrp="1"/>
          </p:cNvSpPr>
          <p:nvPr>
            <p:ph type="title"/>
          </p:nvPr>
        </p:nvSpPr>
        <p:spPr>
          <a:xfrm>
            <a:off x="5417285" y="254254"/>
            <a:ext cx="981096" cy="57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VIRI:</a:t>
            </a:r>
            <a:endParaRPr dirty="0"/>
          </a:p>
        </p:txBody>
      </p:sp>
      <p:grpSp>
        <p:nvGrpSpPr>
          <p:cNvPr id="8271" name="Google Shape;8271;p41"/>
          <p:cNvGrpSpPr/>
          <p:nvPr/>
        </p:nvGrpSpPr>
        <p:grpSpPr>
          <a:xfrm>
            <a:off x="0" y="1605223"/>
            <a:ext cx="4005223" cy="3081584"/>
            <a:chOff x="618811" y="1522241"/>
            <a:chExt cx="4005223" cy="3081584"/>
          </a:xfrm>
        </p:grpSpPr>
        <p:sp>
          <p:nvSpPr>
            <p:cNvPr id="8272" name="Google Shape;8272;p41"/>
            <p:cNvSpPr/>
            <p:nvPr/>
          </p:nvSpPr>
          <p:spPr>
            <a:xfrm>
              <a:off x="958283" y="1522241"/>
              <a:ext cx="3343383" cy="2043914"/>
            </a:xfrm>
            <a:custGeom>
              <a:avLst/>
              <a:gdLst/>
              <a:ahLst/>
              <a:cxnLst/>
              <a:rect l="l" t="t" r="r" b="b"/>
              <a:pathLst>
                <a:path w="156379" h="95577" extrusionOk="0">
                  <a:moveTo>
                    <a:pt x="76153" y="0"/>
                  </a:moveTo>
                  <a:cubicBezTo>
                    <a:pt x="74482" y="0"/>
                    <a:pt x="72732" y="197"/>
                    <a:pt x="70884" y="623"/>
                  </a:cubicBezTo>
                  <a:cubicBezTo>
                    <a:pt x="60477" y="3125"/>
                    <a:pt x="54639" y="13132"/>
                    <a:pt x="47968" y="21038"/>
                  </a:cubicBezTo>
                  <a:cubicBezTo>
                    <a:pt x="34191" y="36882"/>
                    <a:pt x="0" y="28543"/>
                    <a:pt x="3336" y="58565"/>
                  </a:cubicBezTo>
                  <a:cubicBezTo>
                    <a:pt x="5004" y="73175"/>
                    <a:pt x="28354" y="92756"/>
                    <a:pt x="43798" y="93189"/>
                  </a:cubicBezTo>
                  <a:cubicBezTo>
                    <a:pt x="51183" y="95012"/>
                    <a:pt x="58546" y="95576"/>
                    <a:pt x="65228" y="95576"/>
                  </a:cubicBezTo>
                  <a:cubicBezTo>
                    <a:pt x="72731" y="95576"/>
                    <a:pt x="79375" y="94865"/>
                    <a:pt x="84227" y="94424"/>
                  </a:cubicBezTo>
                  <a:cubicBezTo>
                    <a:pt x="104675" y="92355"/>
                    <a:pt x="128025" y="94023"/>
                    <a:pt x="143870" y="77745"/>
                  </a:cubicBezTo>
                  <a:cubicBezTo>
                    <a:pt x="150541" y="70673"/>
                    <a:pt x="155545" y="61900"/>
                    <a:pt x="155945" y="51893"/>
                  </a:cubicBezTo>
                  <a:cubicBezTo>
                    <a:pt x="156379" y="44388"/>
                    <a:pt x="153877" y="30645"/>
                    <a:pt x="148039" y="25641"/>
                  </a:cubicBezTo>
                  <a:cubicBezTo>
                    <a:pt x="143198" y="21405"/>
                    <a:pt x="136371" y="20243"/>
                    <a:pt x="129969" y="20243"/>
                  </a:cubicBezTo>
                  <a:cubicBezTo>
                    <a:pt x="127549" y="20243"/>
                    <a:pt x="125190" y="20409"/>
                    <a:pt x="123021" y="20637"/>
                  </a:cubicBezTo>
                  <a:cubicBezTo>
                    <a:pt x="121343" y="20803"/>
                    <a:pt x="119807" y="20886"/>
                    <a:pt x="118383" y="20886"/>
                  </a:cubicBezTo>
                  <a:cubicBezTo>
                    <a:pt x="109195" y="20886"/>
                    <a:pt x="104678" y="17417"/>
                    <a:pt x="96736" y="10197"/>
                  </a:cubicBezTo>
                  <a:cubicBezTo>
                    <a:pt x="90510" y="4662"/>
                    <a:pt x="84283" y="0"/>
                    <a:pt x="76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41"/>
            <p:cNvSpPr/>
            <p:nvPr/>
          </p:nvSpPr>
          <p:spPr>
            <a:xfrm>
              <a:off x="618811" y="3304574"/>
              <a:ext cx="753132" cy="574422"/>
            </a:xfrm>
            <a:custGeom>
              <a:avLst/>
              <a:gdLst/>
              <a:ahLst/>
              <a:cxnLst/>
              <a:rect l="l" t="t" r="r" b="b"/>
              <a:pathLst>
                <a:path w="35226" h="26861" extrusionOk="0">
                  <a:moveTo>
                    <a:pt x="9524" y="1"/>
                  </a:moveTo>
                  <a:cubicBezTo>
                    <a:pt x="8539" y="1"/>
                    <a:pt x="7773" y="338"/>
                    <a:pt x="7306" y="1105"/>
                  </a:cubicBezTo>
                  <a:cubicBezTo>
                    <a:pt x="6872" y="6742"/>
                    <a:pt x="17946" y="9444"/>
                    <a:pt x="20849" y="12780"/>
                  </a:cubicBezTo>
                  <a:cubicBezTo>
                    <a:pt x="19180" y="12224"/>
                    <a:pt x="10743" y="10094"/>
                    <a:pt x="5181" y="10094"/>
                  </a:cubicBezTo>
                  <a:cubicBezTo>
                    <a:pt x="2405" y="10094"/>
                    <a:pt x="345" y="10624"/>
                    <a:pt x="200" y="12146"/>
                  </a:cubicBezTo>
                  <a:cubicBezTo>
                    <a:pt x="0" y="17350"/>
                    <a:pt x="20215" y="16749"/>
                    <a:pt x="23350" y="17350"/>
                  </a:cubicBezTo>
                  <a:cubicBezTo>
                    <a:pt x="19814" y="18817"/>
                    <a:pt x="16045" y="19651"/>
                    <a:pt x="12509" y="21119"/>
                  </a:cubicBezTo>
                  <a:cubicBezTo>
                    <a:pt x="7930" y="23012"/>
                    <a:pt x="5111" y="26860"/>
                    <a:pt x="10419" y="26860"/>
                  </a:cubicBezTo>
                  <a:cubicBezTo>
                    <a:pt x="10911" y="26860"/>
                    <a:pt x="11472" y="26827"/>
                    <a:pt x="12109" y="26756"/>
                  </a:cubicBezTo>
                  <a:cubicBezTo>
                    <a:pt x="19614" y="25923"/>
                    <a:pt x="28354" y="21753"/>
                    <a:pt x="35025" y="17984"/>
                  </a:cubicBezTo>
                  <a:lnTo>
                    <a:pt x="35225" y="17350"/>
                  </a:lnTo>
                  <a:cubicBezTo>
                    <a:pt x="33594" y="16097"/>
                    <a:pt x="16330" y="1"/>
                    <a:pt x="9524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41"/>
            <p:cNvSpPr/>
            <p:nvPr/>
          </p:nvSpPr>
          <p:spPr>
            <a:xfrm>
              <a:off x="761437" y="2913015"/>
              <a:ext cx="875810" cy="832497"/>
            </a:xfrm>
            <a:custGeom>
              <a:avLst/>
              <a:gdLst/>
              <a:ahLst/>
              <a:cxnLst/>
              <a:rect l="l" t="t" r="r" b="b"/>
              <a:pathLst>
                <a:path w="40964" h="38929" extrusionOk="0">
                  <a:moveTo>
                    <a:pt x="1" y="1"/>
                  </a:moveTo>
                  <a:cubicBezTo>
                    <a:pt x="434" y="8807"/>
                    <a:pt x="4838" y="18648"/>
                    <a:pt x="10608" y="24051"/>
                  </a:cubicBezTo>
                  <a:cubicBezTo>
                    <a:pt x="17880" y="30923"/>
                    <a:pt x="29255" y="37628"/>
                    <a:pt x="39129" y="38929"/>
                  </a:cubicBezTo>
                  <a:lnTo>
                    <a:pt x="40596" y="37995"/>
                  </a:lnTo>
                  <a:cubicBezTo>
                    <a:pt x="40963" y="30189"/>
                    <a:pt x="34292" y="19014"/>
                    <a:pt x="28488" y="14545"/>
                  </a:cubicBezTo>
                  <a:cubicBezTo>
                    <a:pt x="20315" y="8040"/>
                    <a:pt x="9674" y="3370"/>
                    <a:pt x="1" y="1"/>
                  </a:cubicBezTo>
                  <a:close/>
                </a:path>
              </a:pathLst>
            </a:custGeom>
            <a:solidFill>
              <a:srgbClr val="1F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41"/>
            <p:cNvSpPr/>
            <p:nvPr/>
          </p:nvSpPr>
          <p:spPr>
            <a:xfrm>
              <a:off x="816042" y="3010060"/>
              <a:ext cx="815134" cy="728715"/>
            </a:xfrm>
            <a:custGeom>
              <a:avLst/>
              <a:gdLst/>
              <a:ahLst/>
              <a:cxnLst/>
              <a:rect l="l" t="t" r="r" b="b"/>
              <a:pathLst>
                <a:path w="38126" h="34076" extrusionOk="0">
                  <a:moveTo>
                    <a:pt x="589" y="0"/>
                  </a:moveTo>
                  <a:cubicBezTo>
                    <a:pt x="268" y="0"/>
                    <a:pt x="1" y="419"/>
                    <a:pt x="282" y="700"/>
                  </a:cubicBezTo>
                  <a:cubicBezTo>
                    <a:pt x="11790" y="12675"/>
                    <a:pt x="25700" y="22015"/>
                    <a:pt x="37242" y="33957"/>
                  </a:cubicBezTo>
                  <a:cubicBezTo>
                    <a:pt x="37325" y="34040"/>
                    <a:pt x="37420" y="34075"/>
                    <a:pt x="37513" y="34075"/>
                  </a:cubicBezTo>
                  <a:cubicBezTo>
                    <a:pt x="37831" y="34075"/>
                    <a:pt x="38126" y="33666"/>
                    <a:pt x="37842" y="33357"/>
                  </a:cubicBezTo>
                  <a:cubicBezTo>
                    <a:pt x="26301" y="21415"/>
                    <a:pt x="12391" y="12075"/>
                    <a:pt x="883" y="133"/>
                  </a:cubicBezTo>
                  <a:cubicBezTo>
                    <a:pt x="789" y="39"/>
                    <a:pt x="686" y="0"/>
                    <a:pt x="5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41"/>
            <p:cNvSpPr/>
            <p:nvPr/>
          </p:nvSpPr>
          <p:spPr>
            <a:xfrm>
              <a:off x="1326276" y="3434488"/>
              <a:ext cx="162638" cy="172641"/>
            </a:xfrm>
            <a:custGeom>
              <a:avLst/>
              <a:gdLst/>
              <a:ahLst/>
              <a:cxnLst/>
              <a:rect l="l" t="t" r="r" b="b"/>
              <a:pathLst>
                <a:path w="7607" h="8073" extrusionOk="0">
                  <a:moveTo>
                    <a:pt x="6889" y="0"/>
                  </a:moveTo>
                  <a:cubicBezTo>
                    <a:pt x="6680" y="0"/>
                    <a:pt x="6472" y="133"/>
                    <a:pt x="6472" y="400"/>
                  </a:cubicBezTo>
                  <a:cubicBezTo>
                    <a:pt x="6472" y="2640"/>
                    <a:pt x="6561" y="4850"/>
                    <a:pt x="6712" y="7086"/>
                  </a:cubicBezTo>
                  <a:lnTo>
                    <a:pt x="6712" y="7086"/>
                  </a:lnTo>
                  <a:cubicBezTo>
                    <a:pt x="4664" y="7152"/>
                    <a:pt x="2613" y="7239"/>
                    <a:pt x="534" y="7239"/>
                  </a:cubicBezTo>
                  <a:cubicBezTo>
                    <a:pt x="1" y="7239"/>
                    <a:pt x="1" y="8072"/>
                    <a:pt x="534" y="8072"/>
                  </a:cubicBezTo>
                  <a:cubicBezTo>
                    <a:pt x="2769" y="8072"/>
                    <a:pt x="4971" y="7972"/>
                    <a:pt x="7172" y="7906"/>
                  </a:cubicBezTo>
                  <a:cubicBezTo>
                    <a:pt x="7373" y="7872"/>
                    <a:pt x="7606" y="7706"/>
                    <a:pt x="7573" y="7472"/>
                  </a:cubicBezTo>
                  <a:cubicBezTo>
                    <a:pt x="7406" y="5104"/>
                    <a:pt x="7306" y="2769"/>
                    <a:pt x="7306" y="400"/>
                  </a:cubicBezTo>
                  <a:cubicBezTo>
                    <a:pt x="7306" y="133"/>
                    <a:pt x="7097" y="0"/>
                    <a:pt x="68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41"/>
            <p:cNvSpPr/>
            <p:nvPr/>
          </p:nvSpPr>
          <p:spPr>
            <a:xfrm>
              <a:off x="1210738" y="3331048"/>
              <a:ext cx="154791" cy="184916"/>
            </a:xfrm>
            <a:custGeom>
              <a:avLst/>
              <a:gdLst/>
              <a:ahLst/>
              <a:cxnLst/>
              <a:rect l="l" t="t" r="r" b="b"/>
              <a:pathLst>
                <a:path w="7240" h="8647" extrusionOk="0">
                  <a:moveTo>
                    <a:pt x="6614" y="0"/>
                  </a:moveTo>
                  <a:cubicBezTo>
                    <a:pt x="6405" y="0"/>
                    <a:pt x="6188" y="134"/>
                    <a:pt x="6172" y="401"/>
                  </a:cubicBezTo>
                  <a:cubicBezTo>
                    <a:pt x="6172" y="2541"/>
                    <a:pt x="5970" y="4682"/>
                    <a:pt x="6291" y="6823"/>
                  </a:cubicBezTo>
                  <a:lnTo>
                    <a:pt x="6291" y="6823"/>
                  </a:lnTo>
                  <a:cubicBezTo>
                    <a:pt x="4465" y="7067"/>
                    <a:pt x="2703" y="7813"/>
                    <a:pt x="847" y="7813"/>
                  </a:cubicBezTo>
                  <a:cubicBezTo>
                    <a:pt x="743" y="7813"/>
                    <a:pt x="639" y="7811"/>
                    <a:pt x="534" y="7806"/>
                  </a:cubicBezTo>
                  <a:cubicBezTo>
                    <a:pt x="524" y="7805"/>
                    <a:pt x="514" y="7805"/>
                    <a:pt x="504" y="7805"/>
                  </a:cubicBezTo>
                  <a:cubicBezTo>
                    <a:pt x="1" y="7805"/>
                    <a:pt x="11" y="8607"/>
                    <a:pt x="534" y="8640"/>
                  </a:cubicBezTo>
                  <a:cubicBezTo>
                    <a:pt x="639" y="8645"/>
                    <a:pt x="743" y="8647"/>
                    <a:pt x="847" y="8647"/>
                  </a:cubicBezTo>
                  <a:cubicBezTo>
                    <a:pt x="2866" y="8647"/>
                    <a:pt x="4774" y="7764"/>
                    <a:pt x="6772" y="7606"/>
                  </a:cubicBezTo>
                  <a:cubicBezTo>
                    <a:pt x="7072" y="7572"/>
                    <a:pt x="7239" y="7372"/>
                    <a:pt x="7173" y="7072"/>
                  </a:cubicBezTo>
                  <a:cubicBezTo>
                    <a:pt x="6739" y="4870"/>
                    <a:pt x="7006" y="2635"/>
                    <a:pt x="7006" y="401"/>
                  </a:cubicBezTo>
                  <a:cubicBezTo>
                    <a:pt x="7022" y="134"/>
                    <a:pt x="6822" y="0"/>
                    <a:pt x="661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41"/>
            <p:cNvSpPr/>
            <p:nvPr/>
          </p:nvSpPr>
          <p:spPr>
            <a:xfrm>
              <a:off x="1038308" y="3193222"/>
              <a:ext cx="203131" cy="195352"/>
            </a:xfrm>
            <a:custGeom>
              <a:avLst/>
              <a:gdLst/>
              <a:ahLst/>
              <a:cxnLst/>
              <a:rect l="l" t="t" r="r" b="b"/>
              <a:pathLst>
                <a:path w="9501" h="9135" extrusionOk="0">
                  <a:moveTo>
                    <a:pt x="7912" y="0"/>
                  </a:moveTo>
                  <a:cubicBezTo>
                    <a:pt x="7635" y="0"/>
                    <a:pt x="7338" y="297"/>
                    <a:pt x="7499" y="641"/>
                  </a:cubicBezTo>
                  <a:cubicBezTo>
                    <a:pt x="8641" y="2799"/>
                    <a:pt x="8334" y="5711"/>
                    <a:pt x="8302" y="8143"/>
                  </a:cubicBezTo>
                  <a:lnTo>
                    <a:pt x="8302" y="8143"/>
                  </a:lnTo>
                  <a:cubicBezTo>
                    <a:pt x="7112" y="8231"/>
                    <a:pt x="5905" y="8305"/>
                    <a:pt x="4701" y="8305"/>
                  </a:cubicBezTo>
                  <a:cubicBezTo>
                    <a:pt x="3362" y="8305"/>
                    <a:pt x="2028" y="8213"/>
                    <a:pt x="727" y="7946"/>
                  </a:cubicBezTo>
                  <a:cubicBezTo>
                    <a:pt x="686" y="7936"/>
                    <a:pt x="647" y="7931"/>
                    <a:pt x="610" y="7931"/>
                  </a:cubicBezTo>
                  <a:cubicBezTo>
                    <a:pt x="162" y="7931"/>
                    <a:pt x="1" y="8624"/>
                    <a:pt x="494" y="8747"/>
                  </a:cubicBezTo>
                  <a:cubicBezTo>
                    <a:pt x="1874" y="9037"/>
                    <a:pt x="3272" y="9135"/>
                    <a:pt x="4674" y="9135"/>
                  </a:cubicBezTo>
                  <a:cubicBezTo>
                    <a:pt x="6016" y="9135"/>
                    <a:pt x="7362" y="9045"/>
                    <a:pt x="8700" y="8947"/>
                  </a:cubicBezTo>
                  <a:cubicBezTo>
                    <a:pt x="8933" y="8914"/>
                    <a:pt x="9133" y="8747"/>
                    <a:pt x="9133" y="8513"/>
                  </a:cubicBezTo>
                  <a:cubicBezTo>
                    <a:pt x="9133" y="5845"/>
                    <a:pt x="9500" y="2676"/>
                    <a:pt x="8233" y="207"/>
                  </a:cubicBezTo>
                  <a:cubicBezTo>
                    <a:pt x="8160" y="62"/>
                    <a:pt x="8038" y="0"/>
                    <a:pt x="791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41"/>
            <p:cNvSpPr/>
            <p:nvPr/>
          </p:nvSpPr>
          <p:spPr>
            <a:xfrm>
              <a:off x="983960" y="3155478"/>
              <a:ext cx="124111" cy="121381"/>
            </a:xfrm>
            <a:custGeom>
              <a:avLst/>
              <a:gdLst/>
              <a:ahLst/>
              <a:cxnLst/>
              <a:rect l="l" t="t" r="r" b="b"/>
              <a:pathLst>
                <a:path w="5805" h="5676" extrusionOk="0">
                  <a:moveTo>
                    <a:pt x="5150" y="0"/>
                  </a:moveTo>
                  <a:cubicBezTo>
                    <a:pt x="4908" y="0"/>
                    <a:pt x="4643" y="204"/>
                    <a:pt x="4704" y="505"/>
                  </a:cubicBezTo>
                  <a:cubicBezTo>
                    <a:pt x="4971" y="1961"/>
                    <a:pt x="4603" y="3391"/>
                    <a:pt x="4803" y="4841"/>
                  </a:cubicBezTo>
                  <a:lnTo>
                    <a:pt x="534" y="4841"/>
                  </a:lnTo>
                  <a:cubicBezTo>
                    <a:pt x="0" y="4841"/>
                    <a:pt x="0" y="5675"/>
                    <a:pt x="534" y="5675"/>
                  </a:cubicBezTo>
                  <a:lnTo>
                    <a:pt x="5271" y="5675"/>
                  </a:lnTo>
                  <a:cubicBezTo>
                    <a:pt x="5571" y="5675"/>
                    <a:pt x="5771" y="5408"/>
                    <a:pt x="5671" y="5141"/>
                  </a:cubicBezTo>
                  <a:cubicBezTo>
                    <a:pt x="5304" y="3540"/>
                    <a:pt x="5804" y="1906"/>
                    <a:pt x="5504" y="305"/>
                  </a:cubicBezTo>
                  <a:cubicBezTo>
                    <a:pt x="5464" y="91"/>
                    <a:pt x="5312" y="0"/>
                    <a:pt x="515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41"/>
            <p:cNvSpPr/>
            <p:nvPr/>
          </p:nvSpPr>
          <p:spPr>
            <a:xfrm>
              <a:off x="880545" y="3069873"/>
              <a:ext cx="126249" cy="124931"/>
            </a:xfrm>
            <a:custGeom>
              <a:avLst/>
              <a:gdLst/>
              <a:ahLst/>
              <a:cxnLst/>
              <a:rect l="l" t="t" r="r" b="b"/>
              <a:pathLst>
                <a:path w="5905" h="5842" extrusionOk="0">
                  <a:moveTo>
                    <a:pt x="5251" y="0"/>
                  </a:moveTo>
                  <a:cubicBezTo>
                    <a:pt x="5008" y="0"/>
                    <a:pt x="4744" y="205"/>
                    <a:pt x="4804" y="505"/>
                  </a:cubicBezTo>
                  <a:cubicBezTo>
                    <a:pt x="5018" y="1973"/>
                    <a:pt x="4923" y="3470"/>
                    <a:pt x="5009" y="4943"/>
                  </a:cubicBezTo>
                  <a:lnTo>
                    <a:pt x="5009" y="4943"/>
                  </a:lnTo>
                  <a:cubicBezTo>
                    <a:pt x="3523" y="4953"/>
                    <a:pt x="2015" y="5008"/>
                    <a:pt x="534" y="5008"/>
                  </a:cubicBezTo>
                  <a:cubicBezTo>
                    <a:pt x="0" y="5008"/>
                    <a:pt x="0" y="5842"/>
                    <a:pt x="534" y="5842"/>
                  </a:cubicBezTo>
                  <a:cubicBezTo>
                    <a:pt x="2169" y="5842"/>
                    <a:pt x="3836" y="5775"/>
                    <a:pt x="5471" y="5775"/>
                  </a:cubicBezTo>
                  <a:cubicBezTo>
                    <a:pt x="5671" y="5775"/>
                    <a:pt x="5905" y="5575"/>
                    <a:pt x="5871" y="5342"/>
                  </a:cubicBezTo>
                  <a:cubicBezTo>
                    <a:pt x="5704" y="3674"/>
                    <a:pt x="5838" y="1973"/>
                    <a:pt x="5604" y="305"/>
                  </a:cubicBezTo>
                  <a:cubicBezTo>
                    <a:pt x="5564" y="91"/>
                    <a:pt x="5412" y="0"/>
                    <a:pt x="52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41"/>
            <p:cNvSpPr/>
            <p:nvPr/>
          </p:nvSpPr>
          <p:spPr>
            <a:xfrm>
              <a:off x="841270" y="3032150"/>
              <a:ext cx="84943" cy="80515"/>
            </a:xfrm>
            <a:custGeom>
              <a:avLst/>
              <a:gdLst/>
              <a:ahLst/>
              <a:cxnLst/>
              <a:rect l="l" t="t" r="r" b="b"/>
              <a:pathLst>
                <a:path w="3973" h="3765" extrusionOk="0">
                  <a:moveTo>
                    <a:pt x="3413" y="1"/>
                  </a:moveTo>
                  <a:cubicBezTo>
                    <a:pt x="3205" y="1"/>
                    <a:pt x="2988" y="134"/>
                    <a:pt x="2972" y="401"/>
                  </a:cubicBezTo>
                  <a:cubicBezTo>
                    <a:pt x="2915" y="1220"/>
                    <a:pt x="3074" y="2038"/>
                    <a:pt x="3083" y="2857"/>
                  </a:cubicBezTo>
                  <a:lnTo>
                    <a:pt x="3083" y="2857"/>
                  </a:lnTo>
                  <a:cubicBezTo>
                    <a:pt x="2505" y="2863"/>
                    <a:pt x="1926" y="2945"/>
                    <a:pt x="1347" y="2945"/>
                  </a:cubicBezTo>
                  <a:cubicBezTo>
                    <a:pt x="1133" y="2945"/>
                    <a:pt x="918" y="2933"/>
                    <a:pt x="703" y="2903"/>
                  </a:cubicBezTo>
                  <a:cubicBezTo>
                    <a:pt x="674" y="2897"/>
                    <a:pt x="645" y="2894"/>
                    <a:pt x="618" y="2894"/>
                  </a:cubicBezTo>
                  <a:cubicBezTo>
                    <a:pt x="178" y="2894"/>
                    <a:pt x="1" y="3609"/>
                    <a:pt x="503" y="3703"/>
                  </a:cubicBezTo>
                  <a:cubicBezTo>
                    <a:pt x="777" y="3749"/>
                    <a:pt x="1049" y="3765"/>
                    <a:pt x="1320" y="3765"/>
                  </a:cubicBezTo>
                  <a:cubicBezTo>
                    <a:pt x="1909" y="3765"/>
                    <a:pt x="2496" y="3691"/>
                    <a:pt x="3101" y="3691"/>
                  </a:cubicBezTo>
                  <a:cubicBezTo>
                    <a:pt x="3235" y="3691"/>
                    <a:pt x="3370" y="3694"/>
                    <a:pt x="3505" y="3703"/>
                  </a:cubicBezTo>
                  <a:cubicBezTo>
                    <a:pt x="3520" y="3705"/>
                    <a:pt x="3535" y="3706"/>
                    <a:pt x="3550" y="3706"/>
                  </a:cubicBezTo>
                  <a:cubicBezTo>
                    <a:pt x="3760" y="3706"/>
                    <a:pt x="3906" y="3490"/>
                    <a:pt x="3906" y="3303"/>
                  </a:cubicBezTo>
                  <a:cubicBezTo>
                    <a:pt x="3972" y="2336"/>
                    <a:pt x="3739" y="1368"/>
                    <a:pt x="3805" y="401"/>
                  </a:cubicBezTo>
                  <a:cubicBezTo>
                    <a:pt x="3822" y="134"/>
                    <a:pt x="3622" y="1"/>
                    <a:pt x="341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41"/>
            <p:cNvSpPr/>
            <p:nvPr/>
          </p:nvSpPr>
          <p:spPr>
            <a:xfrm>
              <a:off x="3747518" y="2913015"/>
              <a:ext cx="876516" cy="832497"/>
            </a:xfrm>
            <a:custGeom>
              <a:avLst/>
              <a:gdLst/>
              <a:ahLst/>
              <a:cxnLst/>
              <a:rect l="l" t="t" r="r" b="b"/>
              <a:pathLst>
                <a:path w="40997" h="38929" extrusionOk="0">
                  <a:moveTo>
                    <a:pt x="40996" y="1"/>
                  </a:moveTo>
                  <a:lnTo>
                    <a:pt x="40996" y="1"/>
                  </a:lnTo>
                  <a:cubicBezTo>
                    <a:pt x="31289" y="3370"/>
                    <a:pt x="20682" y="8040"/>
                    <a:pt x="12476" y="14545"/>
                  </a:cubicBezTo>
                  <a:cubicBezTo>
                    <a:pt x="6705" y="19014"/>
                    <a:pt x="0" y="30189"/>
                    <a:pt x="367" y="37995"/>
                  </a:cubicBezTo>
                  <a:lnTo>
                    <a:pt x="1868" y="38929"/>
                  </a:lnTo>
                  <a:cubicBezTo>
                    <a:pt x="11742" y="37628"/>
                    <a:pt x="23117" y="30923"/>
                    <a:pt x="30355" y="24051"/>
                  </a:cubicBezTo>
                  <a:cubicBezTo>
                    <a:pt x="36159" y="18648"/>
                    <a:pt x="40562" y="8807"/>
                    <a:pt x="40996" y="1"/>
                  </a:cubicBezTo>
                  <a:close/>
                </a:path>
              </a:pathLst>
            </a:custGeom>
            <a:solidFill>
              <a:srgbClr val="2A5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41"/>
            <p:cNvSpPr/>
            <p:nvPr/>
          </p:nvSpPr>
          <p:spPr>
            <a:xfrm>
              <a:off x="3754274" y="3010060"/>
              <a:ext cx="815134" cy="728715"/>
            </a:xfrm>
            <a:custGeom>
              <a:avLst/>
              <a:gdLst/>
              <a:ahLst/>
              <a:cxnLst/>
              <a:rect l="l" t="t" r="r" b="b"/>
              <a:pathLst>
                <a:path w="38126" h="34076" extrusionOk="0">
                  <a:moveTo>
                    <a:pt x="37524" y="0"/>
                  </a:moveTo>
                  <a:cubicBezTo>
                    <a:pt x="37429" y="0"/>
                    <a:pt x="37330" y="39"/>
                    <a:pt x="37244" y="133"/>
                  </a:cubicBezTo>
                  <a:cubicBezTo>
                    <a:pt x="25736" y="12075"/>
                    <a:pt x="11826" y="21415"/>
                    <a:pt x="285" y="33357"/>
                  </a:cubicBezTo>
                  <a:cubicBezTo>
                    <a:pt x="1" y="33666"/>
                    <a:pt x="276" y="34075"/>
                    <a:pt x="600" y="34075"/>
                  </a:cubicBezTo>
                  <a:cubicBezTo>
                    <a:pt x="695" y="34075"/>
                    <a:pt x="794" y="34040"/>
                    <a:pt x="885" y="33957"/>
                  </a:cubicBezTo>
                  <a:cubicBezTo>
                    <a:pt x="12427" y="22015"/>
                    <a:pt x="26336" y="12675"/>
                    <a:pt x="37845" y="700"/>
                  </a:cubicBezTo>
                  <a:cubicBezTo>
                    <a:pt x="38126" y="419"/>
                    <a:pt x="37839" y="0"/>
                    <a:pt x="3752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41"/>
            <p:cNvSpPr/>
            <p:nvPr/>
          </p:nvSpPr>
          <p:spPr>
            <a:xfrm>
              <a:off x="3896558" y="3434488"/>
              <a:ext cx="162638" cy="172641"/>
            </a:xfrm>
            <a:custGeom>
              <a:avLst/>
              <a:gdLst/>
              <a:ahLst/>
              <a:cxnLst/>
              <a:rect l="l" t="t" r="r" b="b"/>
              <a:pathLst>
                <a:path w="7607" h="8073" extrusionOk="0">
                  <a:moveTo>
                    <a:pt x="718" y="0"/>
                  </a:moveTo>
                  <a:cubicBezTo>
                    <a:pt x="509" y="0"/>
                    <a:pt x="301" y="133"/>
                    <a:pt x="301" y="400"/>
                  </a:cubicBezTo>
                  <a:cubicBezTo>
                    <a:pt x="301" y="2769"/>
                    <a:pt x="201" y="5104"/>
                    <a:pt x="34" y="7472"/>
                  </a:cubicBezTo>
                  <a:cubicBezTo>
                    <a:pt x="1" y="7706"/>
                    <a:pt x="234" y="7872"/>
                    <a:pt x="434" y="7906"/>
                  </a:cubicBezTo>
                  <a:cubicBezTo>
                    <a:pt x="2636" y="7972"/>
                    <a:pt x="4838" y="8072"/>
                    <a:pt x="7039" y="8072"/>
                  </a:cubicBezTo>
                  <a:cubicBezTo>
                    <a:pt x="7606" y="8072"/>
                    <a:pt x="7606" y="7239"/>
                    <a:pt x="7039" y="7239"/>
                  </a:cubicBezTo>
                  <a:cubicBezTo>
                    <a:pt x="4991" y="7239"/>
                    <a:pt x="2943" y="7152"/>
                    <a:pt x="895" y="7086"/>
                  </a:cubicBezTo>
                  <a:lnTo>
                    <a:pt x="895" y="7086"/>
                  </a:lnTo>
                  <a:cubicBezTo>
                    <a:pt x="1045" y="4850"/>
                    <a:pt x="1135" y="2640"/>
                    <a:pt x="1135" y="400"/>
                  </a:cubicBezTo>
                  <a:cubicBezTo>
                    <a:pt x="1135" y="133"/>
                    <a:pt x="926" y="0"/>
                    <a:pt x="7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41"/>
            <p:cNvSpPr/>
            <p:nvPr/>
          </p:nvSpPr>
          <p:spPr>
            <a:xfrm>
              <a:off x="4019942" y="3331048"/>
              <a:ext cx="154064" cy="184916"/>
            </a:xfrm>
            <a:custGeom>
              <a:avLst/>
              <a:gdLst/>
              <a:ahLst/>
              <a:cxnLst/>
              <a:rect l="l" t="t" r="r" b="b"/>
              <a:pathLst>
                <a:path w="7206" h="8647" extrusionOk="0">
                  <a:moveTo>
                    <a:pt x="618" y="0"/>
                  </a:moveTo>
                  <a:cubicBezTo>
                    <a:pt x="409" y="0"/>
                    <a:pt x="201" y="134"/>
                    <a:pt x="201" y="401"/>
                  </a:cubicBezTo>
                  <a:cubicBezTo>
                    <a:pt x="234" y="2635"/>
                    <a:pt x="468" y="4870"/>
                    <a:pt x="34" y="7072"/>
                  </a:cubicBezTo>
                  <a:cubicBezTo>
                    <a:pt x="1" y="7372"/>
                    <a:pt x="167" y="7572"/>
                    <a:pt x="434" y="7606"/>
                  </a:cubicBezTo>
                  <a:cubicBezTo>
                    <a:pt x="2465" y="7764"/>
                    <a:pt x="4344" y="8647"/>
                    <a:pt x="6360" y="8647"/>
                  </a:cubicBezTo>
                  <a:cubicBezTo>
                    <a:pt x="6463" y="8647"/>
                    <a:pt x="6567" y="8645"/>
                    <a:pt x="6672" y="8640"/>
                  </a:cubicBezTo>
                  <a:cubicBezTo>
                    <a:pt x="7195" y="8607"/>
                    <a:pt x="7206" y="7805"/>
                    <a:pt x="6703" y="7805"/>
                  </a:cubicBezTo>
                  <a:cubicBezTo>
                    <a:pt x="6693" y="7805"/>
                    <a:pt x="6682" y="7805"/>
                    <a:pt x="6672" y="7806"/>
                  </a:cubicBezTo>
                  <a:cubicBezTo>
                    <a:pt x="6564" y="7811"/>
                    <a:pt x="6456" y="7813"/>
                    <a:pt x="6349" y="7813"/>
                  </a:cubicBezTo>
                  <a:cubicBezTo>
                    <a:pt x="4499" y="7813"/>
                    <a:pt x="2741" y="7095"/>
                    <a:pt x="921" y="6831"/>
                  </a:cubicBezTo>
                  <a:lnTo>
                    <a:pt x="921" y="6831"/>
                  </a:lnTo>
                  <a:cubicBezTo>
                    <a:pt x="1270" y="4687"/>
                    <a:pt x="1066" y="2544"/>
                    <a:pt x="1035" y="401"/>
                  </a:cubicBezTo>
                  <a:cubicBezTo>
                    <a:pt x="1035" y="134"/>
                    <a:pt x="826" y="0"/>
                    <a:pt x="6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41"/>
            <p:cNvSpPr/>
            <p:nvPr/>
          </p:nvSpPr>
          <p:spPr>
            <a:xfrm>
              <a:off x="4067831" y="3193222"/>
              <a:ext cx="203131" cy="195095"/>
            </a:xfrm>
            <a:custGeom>
              <a:avLst/>
              <a:gdLst/>
              <a:ahLst/>
              <a:cxnLst/>
              <a:rect l="l" t="t" r="r" b="b"/>
              <a:pathLst>
                <a:path w="9501" h="9123" extrusionOk="0">
                  <a:moveTo>
                    <a:pt x="1588" y="0"/>
                  </a:moveTo>
                  <a:cubicBezTo>
                    <a:pt x="1463" y="0"/>
                    <a:pt x="1341" y="62"/>
                    <a:pt x="1268" y="207"/>
                  </a:cubicBezTo>
                  <a:cubicBezTo>
                    <a:pt x="1" y="2642"/>
                    <a:pt x="368" y="5845"/>
                    <a:pt x="368" y="8513"/>
                  </a:cubicBezTo>
                  <a:cubicBezTo>
                    <a:pt x="368" y="8747"/>
                    <a:pt x="568" y="8914"/>
                    <a:pt x="801" y="8947"/>
                  </a:cubicBezTo>
                  <a:cubicBezTo>
                    <a:pt x="2106" y="9042"/>
                    <a:pt x="3417" y="9123"/>
                    <a:pt x="4726" y="9123"/>
                  </a:cubicBezTo>
                  <a:cubicBezTo>
                    <a:pt x="6162" y="9123"/>
                    <a:pt x="7594" y="9026"/>
                    <a:pt x="9007" y="8747"/>
                  </a:cubicBezTo>
                  <a:cubicBezTo>
                    <a:pt x="9500" y="8624"/>
                    <a:pt x="9339" y="7931"/>
                    <a:pt x="8891" y="7931"/>
                  </a:cubicBezTo>
                  <a:cubicBezTo>
                    <a:pt x="8853" y="7931"/>
                    <a:pt x="8814" y="7936"/>
                    <a:pt x="8774" y="7946"/>
                  </a:cubicBezTo>
                  <a:cubicBezTo>
                    <a:pt x="7473" y="8213"/>
                    <a:pt x="6138" y="8305"/>
                    <a:pt x="4800" y="8305"/>
                  </a:cubicBezTo>
                  <a:cubicBezTo>
                    <a:pt x="3596" y="8305"/>
                    <a:pt x="2388" y="8231"/>
                    <a:pt x="1199" y="8143"/>
                  </a:cubicBezTo>
                  <a:lnTo>
                    <a:pt x="1199" y="8143"/>
                  </a:lnTo>
                  <a:cubicBezTo>
                    <a:pt x="1166" y="5711"/>
                    <a:pt x="858" y="2799"/>
                    <a:pt x="1969" y="641"/>
                  </a:cubicBezTo>
                  <a:cubicBezTo>
                    <a:pt x="2152" y="297"/>
                    <a:pt x="1863" y="0"/>
                    <a:pt x="158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41"/>
            <p:cNvSpPr/>
            <p:nvPr/>
          </p:nvSpPr>
          <p:spPr>
            <a:xfrm>
              <a:off x="4201200" y="3155478"/>
              <a:ext cx="124111" cy="121381"/>
            </a:xfrm>
            <a:custGeom>
              <a:avLst/>
              <a:gdLst/>
              <a:ahLst/>
              <a:cxnLst/>
              <a:rect l="l" t="t" r="r" b="b"/>
              <a:pathLst>
                <a:path w="5805" h="5676" extrusionOk="0">
                  <a:moveTo>
                    <a:pt x="655" y="0"/>
                  </a:moveTo>
                  <a:cubicBezTo>
                    <a:pt x="493" y="0"/>
                    <a:pt x="341" y="91"/>
                    <a:pt x="301" y="305"/>
                  </a:cubicBezTo>
                  <a:cubicBezTo>
                    <a:pt x="0" y="1906"/>
                    <a:pt x="501" y="3540"/>
                    <a:pt x="101" y="5141"/>
                  </a:cubicBezTo>
                  <a:cubicBezTo>
                    <a:pt x="34" y="5408"/>
                    <a:pt x="234" y="5675"/>
                    <a:pt x="501" y="5675"/>
                  </a:cubicBezTo>
                  <a:lnTo>
                    <a:pt x="5271" y="5675"/>
                  </a:lnTo>
                  <a:cubicBezTo>
                    <a:pt x="5805" y="5675"/>
                    <a:pt x="5805" y="4841"/>
                    <a:pt x="5271" y="4841"/>
                  </a:cubicBezTo>
                  <a:lnTo>
                    <a:pt x="1002" y="4841"/>
                  </a:lnTo>
                  <a:cubicBezTo>
                    <a:pt x="1202" y="3391"/>
                    <a:pt x="834" y="1961"/>
                    <a:pt x="1101" y="505"/>
                  </a:cubicBezTo>
                  <a:cubicBezTo>
                    <a:pt x="1161" y="204"/>
                    <a:pt x="897" y="0"/>
                    <a:pt x="6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41"/>
            <p:cNvSpPr/>
            <p:nvPr/>
          </p:nvSpPr>
          <p:spPr>
            <a:xfrm>
              <a:off x="4304414" y="3121973"/>
              <a:ext cx="126249" cy="124931"/>
            </a:xfrm>
            <a:custGeom>
              <a:avLst/>
              <a:gdLst/>
              <a:ahLst/>
              <a:cxnLst/>
              <a:rect l="l" t="t" r="r" b="b"/>
              <a:pathLst>
                <a:path w="5905" h="5842" extrusionOk="0">
                  <a:moveTo>
                    <a:pt x="654" y="0"/>
                  </a:moveTo>
                  <a:cubicBezTo>
                    <a:pt x="493" y="0"/>
                    <a:pt x="340" y="91"/>
                    <a:pt x="300" y="305"/>
                  </a:cubicBezTo>
                  <a:cubicBezTo>
                    <a:pt x="34" y="1973"/>
                    <a:pt x="167" y="3674"/>
                    <a:pt x="0" y="5342"/>
                  </a:cubicBezTo>
                  <a:cubicBezTo>
                    <a:pt x="0" y="5575"/>
                    <a:pt x="234" y="5775"/>
                    <a:pt x="434" y="5775"/>
                  </a:cubicBezTo>
                  <a:cubicBezTo>
                    <a:pt x="2068" y="5775"/>
                    <a:pt x="3703" y="5842"/>
                    <a:pt x="5371" y="5842"/>
                  </a:cubicBezTo>
                  <a:cubicBezTo>
                    <a:pt x="5904" y="5842"/>
                    <a:pt x="5904" y="5008"/>
                    <a:pt x="5371" y="5008"/>
                  </a:cubicBezTo>
                  <a:cubicBezTo>
                    <a:pt x="3851" y="5008"/>
                    <a:pt x="2359" y="4953"/>
                    <a:pt x="870" y="4943"/>
                  </a:cubicBezTo>
                  <a:lnTo>
                    <a:pt x="870" y="4943"/>
                  </a:lnTo>
                  <a:cubicBezTo>
                    <a:pt x="981" y="3470"/>
                    <a:pt x="887" y="1973"/>
                    <a:pt x="1101" y="505"/>
                  </a:cubicBezTo>
                  <a:cubicBezTo>
                    <a:pt x="1161" y="205"/>
                    <a:pt x="897" y="0"/>
                    <a:pt x="65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41"/>
            <p:cNvSpPr/>
            <p:nvPr/>
          </p:nvSpPr>
          <p:spPr>
            <a:xfrm>
              <a:off x="4384996" y="3084250"/>
              <a:ext cx="85157" cy="80515"/>
            </a:xfrm>
            <a:custGeom>
              <a:avLst/>
              <a:gdLst/>
              <a:ahLst/>
              <a:cxnLst/>
              <a:rect l="l" t="t" r="r" b="b"/>
              <a:pathLst>
                <a:path w="3983" h="3765" extrusionOk="0">
                  <a:moveTo>
                    <a:pt x="534" y="1"/>
                  </a:moveTo>
                  <a:cubicBezTo>
                    <a:pt x="326" y="1"/>
                    <a:pt x="134" y="134"/>
                    <a:pt x="167" y="401"/>
                  </a:cubicBezTo>
                  <a:cubicBezTo>
                    <a:pt x="234" y="1368"/>
                    <a:pt x="1" y="2336"/>
                    <a:pt x="67" y="3303"/>
                  </a:cubicBezTo>
                  <a:cubicBezTo>
                    <a:pt x="67" y="3490"/>
                    <a:pt x="213" y="3706"/>
                    <a:pt x="423" y="3706"/>
                  </a:cubicBezTo>
                  <a:cubicBezTo>
                    <a:pt x="438" y="3706"/>
                    <a:pt x="452" y="3705"/>
                    <a:pt x="468" y="3703"/>
                  </a:cubicBezTo>
                  <a:cubicBezTo>
                    <a:pt x="599" y="3694"/>
                    <a:pt x="730" y="3691"/>
                    <a:pt x="861" y="3691"/>
                  </a:cubicBezTo>
                  <a:cubicBezTo>
                    <a:pt x="1457" y="3691"/>
                    <a:pt x="2052" y="3765"/>
                    <a:pt x="2647" y="3765"/>
                  </a:cubicBezTo>
                  <a:cubicBezTo>
                    <a:pt x="2921" y="3765"/>
                    <a:pt x="3195" y="3749"/>
                    <a:pt x="3470" y="3703"/>
                  </a:cubicBezTo>
                  <a:cubicBezTo>
                    <a:pt x="3982" y="3607"/>
                    <a:pt x="3787" y="2865"/>
                    <a:pt x="3328" y="2865"/>
                  </a:cubicBezTo>
                  <a:cubicBezTo>
                    <a:pt x="3309" y="2865"/>
                    <a:pt x="3290" y="2867"/>
                    <a:pt x="3270" y="2869"/>
                  </a:cubicBezTo>
                  <a:cubicBezTo>
                    <a:pt x="3014" y="2915"/>
                    <a:pt x="2758" y="2931"/>
                    <a:pt x="2502" y="2931"/>
                  </a:cubicBezTo>
                  <a:cubicBezTo>
                    <a:pt x="1964" y="2931"/>
                    <a:pt x="1427" y="2862"/>
                    <a:pt x="889" y="2857"/>
                  </a:cubicBezTo>
                  <a:lnTo>
                    <a:pt x="889" y="2857"/>
                  </a:lnTo>
                  <a:cubicBezTo>
                    <a:pt x="895" y="2035"/>
                    <a:pt x="1058" y="1230"/>
                    <a:pt x="1001" y="401"/>
                  </a:cubicBezTo>
                  <a:cubicBezTo>
                    <a:pt x="968" y="134"/>
                    <a:pt x="743" y="1"/>
                    <a:pt x="53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41"/>
            <p:cNvSpPr/>
            <p:nvPr/>
          </p:nvSpPr>
          <p:spPr>
            <a:xfrm>
              <a:off x="1161543" y="1561354"/>
              <a:ext cx="3251385" cy="1971120"/>
            </a:xfrm>
            <a:custGeom>
              <a:avLst/>
              <a:gdLst/>
              <a:ahLst/>
              <a:cxnLst/>
              <a:rect l="l" t="t" r="r" b="b"/>
              <a:pathLst>
                <a:path w="152076" h="92173" extrusionOk="0">
                  <a:moveTo>
                    <a:pt x="95863" y="0"/>
                  </a:moveTo>
                  <a:cubicBezTo>
                    <a:pt x="85379" y="0"/>
                    <a:pt x="74412" y="3119"/>
                    <a:pt x="69850" y="8001"/>
                  </a:cubicBezTo>
                  <a:cubicBezTo>
                    <a:pt x="64720" y="13759"/>
                    <a:pt x="60042" y="19989"/>
                    <a:pt x="53045" y="19989"/>
                  </a:cubicBezTo>
                  <a:cubicBezTo>
                    <a:pt x="51124" y="19989"/>
                    <a:pt x="49028" y="19519"/>
                    <a:pt x="46700" y="18442"/>
                  </a:cubicBezTo>
                  <a:cubicBezTo>
                    <a:pt x="39628" y="15258"/>
                    <a:pt x="35451" y="9798"/>
                    <a:pt x="27953" y="9798"/>
                  </a:cubicBezTo>
                  <a:cubicBezTo>
                    <a:pt x="27281" y="9798"/>
                    <a:pt x="26582" y="9842"/>
                    <a:pt x="25852" y="9935"/>
                  </a:cubicBezTo>
                  <a:cubicBezTo>
                    <a:pt x="14677" y="11870"/>
                    <a:pt x="5004" y="18808"/>
                    <a:pt x="2702" y="30016"/>
                  </a:cubicBezTo>
                  <a:cubicBezTo>
                    <a:pt x="1535" y="35787"/>
                    <a:pt x="767" y="41992"/>
                    <a:pt x="4236" y="46995"/>
                  </a:cubicBezTo>
                  <a:cubicBezTo>
                    <a:pt x="7339" y="51632"/>
                    <a:pt x="12342" y="52399"/>
                    <a:pt x="12743" y="58971"/>
                  </a:cubicBezTo>
                  <a:cubicBezTo>
                    <a:pt x="13510" y="68611"/>
                    <a:pt x="0" y="72847"/>
                    <a:pt x="6571" y="82888"/>
                  </a:cubicBezTo>
                  <a:cubicBezTo>
                    <a:pt x="9858" y="87518"/>
                    <a:pt x="17700" y="92172"/>
                    <a:pt x="37126" y="92172"/>
                  </a:cubicBezTo>
                  <a:cubicBezTo>
                    <a:pt x="40372" y="92172"/>
                    <a:pt x="43942" y="92042"/>
                    <a:pt x="47868" y="91761"/>
                  </a:cubicBezTo>
                  <a:cubicBezTo>
                    <a:pt x="50861" y="91674"/>
                    <a:pt x="53859" y="91641"/>
                    <a:pt x="56853" y="91641"/>
                  </a:cubicBezTo>
                  <a:cubicBezTo>
                    <a:pt x="66626" y="91641"/>
                    <a:pt x="76350" y="91994"/>
                    <a:pt x="85711" y="91994"/>
                  </a:cubicBezTo>
                  <a:cubicBezTo>
                    <a:pt x="97766" y="91994"/>
                    <a:pt x="109217" y="91408"/>
                    <a:pt x="119385" y="88725"/>
                  </a:cubicBezTo>
                  <a:cubicBezTo>
                    <a:pt x="135564" y="84089"/>
                    <a:pt x="152075" y="68210"/>
                    <a:pt x="141268" y="48930"/>
                  </a:cubicBezTo>
                  <a:cubicBezTo>
                    <a:pt x="136231" y="39657"/>
                    <a:pt x="126590" y="43126"/>
                    <a:pt x="119252" y="39290"/>
                  </a:cubicBezTo>
                  <a:cubicBezTo>
                    <a:pt x="109211" y="33886"/>
                    <a:pt x="117717" y="25380"/>
                    <a:pt x="119252" y="18442"/>
                  </a:cubicBezTo>
                  <a:cubicBezTo>
                    <a:pt x="122088" y="5180"/>
                    <a:pt x="109376" y="0"/>
                    <a:pt x="95863" y="0"/>
                  </a:cubicBezTo>
                  <a:close/>
                </a:path>
              </a:pathLst>
            </a:custGeom>
            <a:solidFill>
              <a:srgbClr val="AA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41"/>
            <p:cNvSpPr/>
            <p:nvPr/>
          </p:nvSpPr>
          <p:spPr>
            <a:xfrm>
              <a:off x="1161543" y="2713279"/>
              <a:ext cx="3109464" cy="818960"/>
            </a:xfrm>
            <a:custGeom>
              <a:avLst/>
              <a:gdLst/>
              <a:ahLst/>
              <a:cxnLst/>
              <a:rect l="l" t="t" r="r" b="b"/>
              <a:pathLst>
                <a:path w="145438" h="38296" extrusionOk="0">
                  <a:moveTo>
                    <a:pt x="76521" y="1"/>
                  </a:moveTo>
                  <a:cubicBezTo>
                    <a:pt x="71151" y="34"/>
                    <a:pt x="66247" y="2303"/>
                    <a:pt x="61844" y="5171"/>
                  </a:cubicBezTo>
                  <a:cubicBezTo>
                    <a:pt x="59609" y="6639"/>
                    <a:pt x="57408" y="8173"/>
                    <a:pt x="55273" y="9808"/>
                  </a:cubicBezTo>
                  <a:cubicBezTo>
                    <a:pt x="53505" y="11176"/>
                    <a:pt x="51804" y="12276"/>
                    <a:pt x="49636" y="12910"/>
                  </a:cubicBezTo>
                  <a:cubicBezTo>
                    <a:pt x="48954" y="13105"/>
                    <a:pt x="48354" y="13230"/>
                    <a:pt x="47784" y="13230"/>
                  </a:cubicBezTo>
                  <a:cubicBezTo>
                    <a:pt x="46987" y="13230"/>
                    <a:pt x="46250" y="12985"/>
                    <a:pt x="45433" y="12343"/>
                  </a:cubicBezTo>
                  <a:cubicBezTo>
                    <a:pt x="43598" y="10942"/>
                    <a:pt x="41730" y="9608"/>
                    <a:pt x="39995" y="8073"/>
                  </a:cubicBezTo>
                  <a:cubicBezTo>
                    <a:pt x="36426" y="5004"/>
                    <a:pt x="32790" y="1735"/>
                    <a:pt x="27987" y="902"/>
                  </a:cubicBezTo>
                  <a:cubicBezTo>
                    <a:pt x="26818" y="698"/>
                    <a:pt x="25631" y="600"/>
                    <a:pt x="24439" y="600"/>
                  </a:cubicBezTo>
                  <a:cubicBezTo>
                    <a:pt x="20356" y="600"/>
                    <a:pt x="16216" y="1749"/>
                    <a:pt x="12576" y="3737"/>
                  </a:cubicBezTo>
                  <a:cubicBezTo>
                    <a:pt x="12642" y="4171"/>
                    <a:pt x="12709" y="4604"/>
                    <a:pt x="12743" y="5105"/>
                  </a:cubicBezTo>
                  <a:cubicBezTo>
                    <a:pt x="13510" y="14745"/>
                    <a:pt x="0" y="18981"/>
                    <a:pt x="6538" y="29022"/>
                  </a:cubicBezTo>
                  <a:cubicBezTo>
                    <a:pt x="9859" y="33659"/>
                    <a:pt x="17723" y="38296"/>
                    <a:pt x="37214" y="38296"/>
                  </a:cubicBezTo>
                  <a:cubicBezTo>
                    <a:pt x="40437" y="38296"/>
                    <a:pt x="43977" y="38169"/>
                    <a:pt x="47868" y="37895"/>
                  </a:cubicBezTo>
                  <a:cubicBezTo>
                    <a:pt x="50861" y="37808"/>
                    <a:pt x="53859" y="37775"/>
                    <a:pt x="56853" y="37775"/>
                  </a:cubicBezTo>
                  <a:cubicBezTo>
                    <a:pt x="66625" y="37775"/>
                    <a:pt x="76349" y="38128"/>
                    <a:pt x="85706" y="38128"/>
                  </a:cubicBezTo>
                  <a:cubicBezTo>
                    <a:pt x="97758" y="38128"/>
                    <a:pt x="109200" y="37542"/>
                    <a:pt x="119352" y="34859"/>
                  </a:cubicBezTo>
                  <a:cubicBezTo>
                    <a:pt x="132328" y="31157"/>
                    <a:pt x="145437" y="20282"/>
                    <a:pt x="144703" y="6205"/>
                  </a:cubicBezTo>
                  <a:cubicBezTo>
                    <a:pt x="140274" y="4340"/>
                    <a:pt x="135584" y="3119"/>
                    <a:pt x="130820" y="3119"/>
                  </a:cubicBezTo>
                  <a:cubicBezTo>
                    <a:pt x="129448" y="3119"/>
                    <a:pt x="128070" y="3220"/>
                    <a:pt x="126691" y="3437"/>
                  </a:cubicBezTo>
                  <a:cubicBezTo>
                    <a:pt x="122187" y="4137"/>
                    <a:pt x="117884" y="5638"/>
                    <a:pt x="113948" y="7907"/>
                  </a:cubicBezTo>
                  <a:cubicBezTo>
                    <a:pt x="111980" y="9041"/>
                    <a:pt x="110212" y="10342"/>
                    <a:pt x="108411" y="11709"/>
                  </a:cubicBezTo>
                  <a:cubicBezTo>
                    <a:pt x="107243" y="12610"/>
                    <a:pt x="106009" y="13377"/>
                    <a:pt x="104541" y="13711"/>
                  </a:cubicBezTo>
                  <a:cubicBezTo>
                    <a:pt x="104137" y="13802"/>
                    <a:pt x="103737" y="13844"/>
                    <a:pt x="103344" y="13844"/>
                  </a:cubicBezTo>
                  <a:cubicBezTo>
                    <a:pt x="101304" y="13844"/>
                    <a:pt x="99420" y="12717"/>
                    <a:pt x="97770" y="11542"/>
                  </a:cubicBezTo>
                  <a:cubicBezTo>
                    <a:pt x="95668" y="10041"/>
                    <a:pt x="93667" y="8407"/>
                    <a:pt x="91632" y="6806"/>
                  </a:cubicBezTo>
                  <a:cubicBezTo>
                    <a:pt x="87229" y="3337"/>
                    <a:pt x="82359" y="1"/>
                    <a:pt x="76521" y="1"/>
                  </a:cubicBezTo>
                  <a:close/>
                </a:path>
              </a:pathLst>
            </a:custGeom>
            <a:solidFill>
              <a:srgbClr val="96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2" name="Google Shape;8292;p41"/>
            <p:cNvSpPr/>
            <p:nvPr/>
          </p:nvSpPr>
          <p:spPr>
            <a:xfrm>
              <a:off x="1973833" y="2380870"/>
              <a:ext cx="724611" cy="961598"/>
            </a:xfrm>
            <a:custGeom>
              <a:avLst/>
              <a:gdLst/>
              <a:ahLst/>
              <a:cxnLst/>
              <a:rect l="l" t="t" r="r" b="b"/>
              <a:pathLst>
                <a:path w="33892" h="44966" extrusionOk="0">
                  <a:moveTo>
                    <a:pt x="18114" y="0"/>
                  </a:moveTo>
                  <a:cubicBezTo>
                    <a:pt x="15672" y="0"/>
                    <a:pt x="2001" y="17986"/>
                    <a:pt x="4129" y="17986"/>
                  </a:cubicBezTo>
                  <a:cubicBezTo>
                    <a:pt x="4152" y="17986"/>
                    <a:pt x="4177" y="17984"/>
                    <a:pt x="4204" y="17980"/>
                  </a:cubicBezTo>
                  <a:cubicBezTo>
                    <a:pt x="6139" y="18347"/>
                    <a:pt x="9508" y="18013"/>
                    <a:pt x="9441" y="18547"/>
                  </a:cubicBezTo>
                  <a:cubicBezTo>
                    <a:pt x="9574" y="19881"/>
                    <a:pt x="1869" y="24818"/>
                    <a:pt x="2569" y="25986"/>
                  </a:cubicBezTo>
                  <a:cubicBezTo>
                    <a:pt x="2878" y="26189"/>
                    <a:pt x="3522" y="26263"/>
                    <a:pt x="4303" y="26263"/>
                  </a:cubicBezTo>
                  <a:cubicBezTo>
                    <a:pt x="6477" y="26263"/>
                    <a:pt x="9708" y="25685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314" y="33661"/>
                    <a:pt x="13058" y="33661"/>
                  </a:cubicBezTo>
                  <a:cubicBezTo>
                    <a:pt x="13504" y="33661"/>
                    <a:pt x="13956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54" y="33391"/>
                    <a:pt x="33892" y="32891"/>
                    <a:pt x="33158" y="31957"/>
                  </a:cubicBezTo>
                  <a:cubicBezTo>
                    <a:pt x="32191" y="30089"/>
                    <a:pt x="27754" y="27720"/>
                    <a:pt x="25186" y="25218"/>
                  </a:cubicBezTo>
                  <a:cubicBezTo>
                    <a:pt x="25159" y="25165"/>
                    <a:pt x="25236" y="25143"/>
                    <a:pt x="25394" y="25143"/>
                  </a:cubicBezTo>
                  <a:cubicBezTo>
                    <a:pt x="26111" y="25143"/>
                    <a:pt x="28488" y="25599"/>
                    <a:pt x="30229" y="25599"/>
                  </a:cubicBezTo>
                  <a:cubicBezTo>
                    <a:pt x="30966" y="25599"/>
                    <a:pt x="31589" y="25517"/>
                    <a:pt x="31924" y="25285"/>
                  </a:cubicBezTo>
                  <a:cubicBezTo>
                    <a:pt x="33091" y="24118"/>
                    <a:pt x="23184" y="18213"/>
                    <a:pt x="24418" y="17713"/>
                  </a:cubicBezTo>
                  <a:cubicBezTo>
                    <a:pt x="24747" y="17494"/>
                    <a:pt x="25421" y="17453"/>
                    <a:pt x="26222" y="17453"/>
                  </a:cubicBezTo>
                  <a:cubicBezTo>
                    <a:pt x="26713" y="17453"/>
                    <a:pt x="27253" y="17468"/>
                    <a:pt x="27789" y="17468"/>
                  </a:cubicBezTo>
                  <a:cubicBezTo>
                    <a:pt x="28780" y="17468"/>
                    <a:pt x="29763" y="17415"/>
                    <a:pt x="30423" y="17113"/>
                  </a:cubicBezTo>
                  <a:cubicBezTo>
                    <a:pt x="30442" y="17117"/>
                    <a:pt x="30460" y="17119"/>
                    <a:pt x="30476" y="17119"/>
                  </a:cubicBezTo>
                  <a:cubicBezTo>
                    <a:pt x="31887" y="17119"/>
                    <a:pt x="20126" y="0"/>
                    <a:pt x="18114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41"/>
            <p:cNvSpPr/>
            <p:nvPr/>
          </p:nvSpPr>
          <p:spPr>
            <a:xfrm>
              <a:off x="3199784" y="2380870"/>
              <a:ext cx="724611" cy="961598"/>
            </a:xfrm>
            <a:custGeom>
              <a:avLst/>
              <a:gdLst/>
              <a:ahLst/>
              <a:cxnLst/>
              <a:rect l="l" t="t" r="r" b="b"/>
              <a:pathLst>
                <a:path w="33892" h="44966" extrusionOk="0">
                  <a:moveTo>
                    <a:pt x="18080" y="0"/>
                  </a:moveTo>
                  <a:cubicBezTo>
                    <a:pt x="15672" y="0"/>
                    <a:pt x="2001" y="17986"/>
                    <a:pt x="4096" y="17986"/>
                  </a:cubicBezTo>
                  <a:cubicBezTo>
                    <a:pt x="4119" y="17986"/>
                    <a:pt x="4144" y="17984"/>
                    <a:pt x="4170" y="17980"/>
                  </a:cubicBezTo>
                  <a:cubicBezTo>
                    <a:pt x="6139" y="18347"/>
                    <a:pt x="9474" y="18013"/>
                    <a:pt x="9408" y="18547"/>
                  </a:cubicBezTo>
                  <a:cubicBezTo>
                    <a:pt x="9541" y="19881"/>
                    <a:pt x="1869" y="24818"/>
                    <a:pt x="2536" y="25986"/>
                  </a:cubicBezTo>
                  <a:cubicBezTo>
                    <a:pt x="2845" y="26189"/>
                    <a:pt x="3491" y="26263"/>
                    <a:pt x="4276" y="26263"/>
                  </a:cubicBezTo>
                  <a:cubicBezTo>
                    <a:pt x="6458" y="26263"/>
                    <a:pt x="9708" y="25686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285" y="33661"/>
                    <a:pt x="13051" y="33661"/>
                  </a:cubicBezTo>
                  <a:cubicBezTo>
                    <a:pt x="13500" y="33661"/>
                    <a:pt x="13954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20" y="33391"/>
                    <a:pt x="33892" y="32891"/>
                    <a:pt x="33158" y="31957"/>
                  </a:cubicBezTo>
                  <a:cubicBezTo>
                    <a:pt x="32190" y="30089"/>
                    <a:pt x="27721" y="27720"/>
                    <a:pt x="25185" y="25218"/>
                  </a:cubicBezTo>
                  <a:cubicBezTo>
                    <a:pt x="25154" y="25165"/>
                    <a:pt x="25228" y="25143"/>
                    <a:pt x="25382" y="25143"/>
                  </a:cubicBezTo>
                  <a:cubicBezTo>
                    <a:pt x="26084" y="25143"/>
                    <a:pt x="28459" y="25599"/>
                    <a:pt x="30210" y="25599"/>
                  </a:cubicBezTo>
                  <a:cubicBezTo>
                    <a:pt x="30951" y="25599"/>
                    <a:pt x="31580" y="25517"/>
                    <a:pt x="31924" y="25285"/>
                  </a:cubicBezTo>
                  <a:cubicBezTo>
                    <a:pt x="33091" y="24118"/>
                    <a:pt x="23151" y="18213"/>
                    <a:pt x="24418" y="17713"/>
                  </a:cubicBezTo>
                  <a:cubicBezTo>
                    <a:pt x="24747" y="17494"/>
                    <a:pt x="25421" y="17453"/>
                    <a:pt x="26221" y="17453"/>
                  </a:cubicBezTo>
                  <a:cubicBezTo>
                    <a:pt x="26711" y="17453"/>
                    <a:pt x="27248" y="17468"/>
                    <a:pt x="27783" y="17468"/>
                  </a:cubicBezTo>
                  <a:cubicBezTo>
                    <a:pt x="28768" y="17468"/>
                    <a:pt x="29743" y="17415"/>
                    <a:pt x="30389" y="17113"/>
                  </a:cubicBezTo>
                  <a:cubicBezTo>
                    <a:pt x="30409" y="17117"/>
                    <a:pt x="30427" y="17119"/>
                    <a:pt x="30444" y="17119"/>
                  </a:cubicBezTo>
                  <a:cubicBezTo>
                    <a:pt x="31887" y="17119"/>
                    <a:pt x="20125" y="0"/>
                    <a:pt x="18080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41"/>
            <p:cNvSpPr/>
            <p:nvPr/>
          </p:nvSpPr>
          <p:spPr>
            <a:xfrm>
              <a:off x="1419963" y="1929967"/>
              <a:ext cx="571701" cy="325758"/>
            </a:xfrm>
            <a:custGeom>
              <a:avLst/>
              <a:gdLst/>
              <a:ahLst/>
              <a:cxnLst/>
              <a:rect l="l" t="t" r="r" b="b"/>
              <a:pathLst>
                <a:path w="26740" h="15233" extrusionOk="0">
                  <a:moveTo>
                    <a:pt x="16432" y="0"/>
                  </a:moveTo>
                  <a:cubicBezTo>
                    <a:pt x="13028" y="0"/>
                    <a:pt x="11933" y="3987"/>
                    <a:pt x="12097" y="6909"/>
                  </a:cubicBezTo>
                  <a:cubicBezTo>
                    <a:pt x="10958" y="5107"/>
                    <a:pt x="9040" y="2527"/>
                    <a:pt x="6896" y="2527"/>
                  </a:cubicBezTo>
                  <a:cubicBezTo>
                    <a:pt x="6340" y="2527"/>
                    <a:pt x="5769" y="2701"/>
                    <a:pt x="5192" y="3106"/>
                  </a:cubicBezTo>
                  <a:cubicBezTo>
                    <a:pt x="2357" y="5074"/>
                    <a:pt x="4625" y="8009"/>
                    <a:pt x="5893" y="10144"/>
                  </a:cubicBezTo>
                  <a:cubicBezTo>
                    <a:pt x="5385" y="10015"/>
                    <a:pt x="4679" y="9924"/>
                    <a:pt x="3935" y="9924"/>
                  </a:cubicBezTo>
                  <a:cubicBezTo>
                    <a:pt x="2182" y="9924"/>
                    <a:pt x="215" y="10427"/>
                    <a:pt x="122" y="12112"/>
                  </a:cubicBezTo>
                  <a:cubicBezTo>
                    <a:pt x="0" y="14547"/>
                    <a:pt x="3016" y="15233"/>
                    <a:pt x="5041" y="15233"/>
                  </a:cubicBezTo>
                  <a:cubicBezTo>
                    <a:pt x="5235" y="15233"/>
                    <a:pt x="5420" y="15226"/>
                    <a:pt x="5592" y="15215"/>
                  </a:cubicBezTo>
                  <a:cubicBezTo>
                    <a:pt x="6626" y="15159"/>
                    <a:pt x="7990" y="15140"/>
                    <a:pt x="9469" y="15140"/>
                  </a:cubicBezTo>
                  <a:cubicBezTo>
                    <a:pt x="12427" y="15140"/>
                    <a:pt x="15844" y="15215"/>
                    <a:pt x="18001" y="15215"/>
                  </a:cubicBezTo>
                  <a:cubicBezTo>
                    <a:pt x="18122" y="15215"/>
                    <a:pt x="18244" y="15215"/>
                    <a:pt x="18370" y="15215"/>
                  </a:cubicBezTo>
                  <a:cubicBezTo>
                    <a:pt x="21747" y="15215"/>
                    <a:pt x="26740" y="15153"/>
                    <a:pt x="26707" y="11679"/>
                  </a:cubicBezTo>
                  <a:cubicBezTo>
                    <a:pt x="26707" y="8849"/>
                    <a:pt x="25328" y="6437"/>
                    <a:pt x="22583" y="6437"/>
                  </a:cubicBezTo>
                  <a:cubicBezTo>
                    <a:pt x="21606" y="6437"/>
                    <a:pt x="20457" y="6742"/>
                    <a:pt x="19135" y="7442"/>
                  </a:cubicBezTo>
                  <a:cubicBezTo>
                    <a:pt x="19969" y="4640"/>
                    <a:pt x="21103" y="271"/>
                    <a:pt x="16600" y="4"/>
                  </a:cubicBezTo>
                  <a:cubicBezTo>
                    <a:pt x="16544" y="2"/>
                    <a:pt x="16487" y="0"/>
                    <a:pt x="1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41"/>
            <p:cNvSpPr/>
            <p:nvPr/>
          </p:nvSpPr>
          <p:spPr>
            <a:xfrm>
              <a:off x="2855587" y="1836472"/>
              <a:ext cx="571723" cy="325800"/>
            </a:xfrm>
            <a:custGeom>
              <a:avLst/>
              <a:gdLst/>
              <a:ahLst/>
              <a:cxnLst/>
              <a:rect l="l" t="t" r="r" b="b"/>
              <a:pathLst>
                <a:path w="26741" h="15235" extrusionOk="0">
                  <a:moveTo>
                    <a:pt x="16393" y="1"/>
                  </a:moveTo>
                  <a:cubicBezTo>
                    <a:pt x="13020" y="1"/>
                    <a:pt x="11933" y="4000"/>
                    <a:pt x="12097" y="6877"/>
                  </a:cubicBezTo>
                  <a:cubicBezTo>
                    <a:pt x="10960" y="5106"/>
                    <a:pt x="9047" y="2516"/>
                    <a:pt x="6907" y="2516"/>
                  </a:cubicBezTo>
                  <a:cubicBezTo>
                    <a:pt x="6348" y="2516"/>
                    <a:pt x="5773" y="2693"/>
                    <a:pt x="5192" y="3108"/>
                  </a:cubicBezTo>
                  <a:cubicBezTo>
                    <a:pt x="2357" y="5076"/>
                    <a:pt x="4625" y="8012"/>
                    <a:pt x="5893" y="10146"/>
                  </a:cubicBezTo>
                  <a:cubicBezTo>
                    <a:pt x="5385" y="10017"/>
                    <a:pt x="4679" y="9926"/>
                    <a:pt x="3934" y="9926"/>
                  </a:cubicBezTo>
                  <a:cubicBezTo>
                    <a:pt x="2182" y="9926"/>
                    <a:pt x="215" y="10429"/>
                    <a:pt x="122" y="12115"/>
                  </a:cubicBezTo>
                  <a:cubicBezTo>
                    <a:pt x="0" y="14549"/>
                    <a:pt x="3016" y="15235"/>
                    <a:pt x="5066" y="15235"/>
                  </a:cubicBezTo>
                  <a:cubicBezTo>
                    <a:pt x="5263" y="15235"/>
                    <a:pt x="5450" y="15228"/>
                    <a:pt x="5626" y="15217"/>
                  </a:cubicBezTo>
                  <a:cubicBezTo>
                    <a:pt x="6649" y="15161"/>
                    <a:pt x="8005" y="15143"/>
                    <a:pt x="9479" y="15143"/>
                  </a:cubicBezTo>
                  <a:cubicBezTo>
                    <a:pt x="12427" y="15143"/>
                    <a:pt x="15844" y="15217"/>
                    <a:pt x="18001" y="15217"/>
                  </a:cubicBezTo>
                  <a:cubicBezTo>
                    <a:pt x="18122" y="15217"/>
                    <a:pt x="18244" y="15217"/>
                    <a:pt x="18369" y="15217"/>
                  </a:cubicBezTo>
                  <a:cubicBezTo>
                    <a:pt x="21747" y="15217"/>
                    <a:pt x="26741" y="15155"/>
                    <a:pt x="26741" y="11681"/>
                  </a:cubicBezTo>
                  <a:cubicBezTo>
                    <a:pt x="26716" y="8851"/>
                    <a:pt x="25349" y="6439"/>
                    <a:pt x="22598" y="6439"/>
                  </a:cubicBezTo>
                  <a:cubicBezTo>
                    <a:pt x="21619" y="6439"/>
                    <a:pt x="20466" y="6744"/>
                    <a:pt x="19135" y="7445"/>
                  </a:cubicBezTo>
                  <a:cubicBezTo>
                    <a:pt x="19969" y="4643"/>
                    <a:pt x="21103" y="273"/>
                    <a:pt x="16600" y="6"/>
                  </a:cubicBezTo>
                  <a:cubicBezTo>
                    <a:pt x="16530" y="3"/>
                    <a:pt x="16461" y="1"/>
                    <a:pt x="16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41"/>
            <p:cNvSpPr/>
            <p:nvPr/>
          </p:nvSpPr>
          <p:spPr>
            <a:xfrm>
              <a:off x="2219361" y="2058342"/>
              <a:ext cx="424179" cy="241522"/>
            </a:xfrm>
            <a:custGeom>
              <a:avLst/>
              <a:gdLst/>
              <a:ahLst/>
              <a:cxnLst/>
              <a:rect l="l" t="t" r="r" b="b"/>
              <a:pathLst>
                <a:path w="19840" h="11294" extrusionOk="0">
                  <a:moveTo>
                    <a:pt x="12136" y="1"/>
                  </a:moveTo>
                  <a:cubicBezTo>
                    <a:pt x="9664" y="1"/>
                    <a:pt x="8867" y="2954"/>
                    <a:pt x="8965" y="5109"/>
                  </a:cubicBezTo>
                  <a:cubicBezTo>
                    <a:pt x="8141" y="3779"/>
                    <a:pt x="6702" y="1857"/>
                    <a:pt x="5105" y="1857"/>
                  </a:cubicBezTo>
                  <a:cubicBezTo>
                    <a:pt x="4698" y="1857"/>
                    <a:pt x="4281" y="1982"/>
                    <a:pt x="3861" y="2273"/>
                  </a:cubicBezTo>
                  <a:cubicBezTo>
                    <a:pt x="1760" y="3741"/>
                    <a:pt x="3428" y="5943"/>
                    <a:pt x="4362" y="7510"/>
                  </a:cubicBezTo>
                  <a:cubicBezTo>
                    <a:pt x="3990" y="7410"/>
                    <a:pt x="3465" y="7340"/>
                    <a:pt x="2909" y="7340"/>
                  </a:cubicBezTo>
                  <a:cubicBezTo>
                    <a:pt x="1618" y="7340"/>
                    <a:pt x="162" y="7719"/>
                    <a:pt x="92" y="8978"/>
                  </a:cubicBezTo>
                  <a:cubicBezTo>
                    <a:pt x="0" y="10775"/>
                    <a:pt x="2246" y="11293"/>
                    <a:pt x="3754" y="11293"/>
                  </a:cubicBezTo>
                  <a:cubicBezTo>
                    <a:pt x="3898" y="11293"/>
                    <a:pt x="4034" y="11288"/>
                    <a:pt x="4161" y="11280"/>
                  </a:cubicBezTo>
                  <a:cubicBezTo>
                    <a:pt x="4929" y="11235"/>
                    <a:pt x="5937" y="11220"/>
                    <a:pt x="7029" y="11220"/>
                  </a:cubicBezTo>
                  <a:cubicBezTo>
                    <a:pt x="9213" y="11220"/>
                    <a:pt x="11733" y="11280"/>
                    <a:pt x="13335" y="11280"/>
                  </a:cubicBezTo>
                  <a:cubicBezTo>
                    <a:pt x="13452" y="11280"/>
                    <a:pt x="13573" y="11280"/>
                    <a:pt x="13697" y="11280"/>
                  </a:cubicBezTo>
                  <a:cubicBezTo>
                    <a:pt x="16204" y="11280"/>
                    <a:pt x="19839" y="11219"/>
                    <a:pt x="19839" y="8644"/>
                  </a:cubicBezTo>
                  <a:cubicBezTo>
                    <a:pt x="19815" y="6552"/>
                    <a:pt x="18791" y="4768"/>
                    <a:pt x="16754" y="4768"/>
                  </a:cubicBezTo>
                  <a:cubicBezTo>
                    <a:pt x="16031" y="4768"/>
                    <a:pt x="15181" y="4993"/>
                    <a:pt x="14202" y="5509"/>
                  </a:cubicBezTo>
                  <a:cubicBezTo>
                    <a:pt x="14802" y="3441"/>
                    <a:pt x="15636" y="205"/>
                    <a:pt x="12301" y="5"/>
                  </a:cubicBezTo>
                  <a:cubicBezTo>
                    <a:pt x="12245" y="2"/>
                    <a:pt x="12190" y="1"/>
                    <a:pt x="1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41"/>
            <p:cNvSpPr/>
            <p:nvPr/>
          </p:nvSpPr>
          <p:spPr>
            <a:xfrm>
              <a:off x="1979541" y="2395840"/>
              <a:ext cx="57790" cy="44267"/>
            </a:xfrm>
            <a:custGeom>
              <a:avLst/>
              <a:gdLst/>
              <a:ahLst/>
              <a:cxnLst/>
              <a:rect l="l" t="t" r="r" b="b"/>
              <a:pathLst>
                <a:path w="2703" h="2070" extrusionOk="0">
                  <a:moveTo>
                    <a:pt x="1368" y="1"/>
                  </a:moveTo>
                  <a:cubicBezTo>
                    <a:pt x="1" y="1"/>
                    <a:pt x="1" y="2069"/>
                    <a:pt x="1368" y="2069"/>
                  </a:cubicBezTo>
                  <a:cubicBezTo>
                    <a:pt x="2703" y="2069"/>
                    <a:pt x="2703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41"/>
            <p:cNvSpPr/>
            <p:nvPr/>
          </p:nvSpPr>
          <p:spPr>
            <a:xfrm>
              <a:off x="2033034" y="2333075"/>
              <a:ext cx="57790" cy="44951"/>
            </a:xfrm>
            <a:custGeom>
              <a:avLst/>
              <a:gdLst/>
              <a:ahLst/>
              <a:cxnLst/>
              <a:rect l="l" t="t" r="r" b="b"/>
              <a:pathLst>
                <a:path w="2703" h="2102" extrusionOk="0">
                  <a:moveTo>
                    <a:pt x="1368" y="0"/>
                  </a:moveTo>
                  <a:cubicBezTo>
                    <a:pt x="1" y="0"/>
                    <a:pt x="1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41"/>
            <p:cNvSpPr/>
            <p:nvPr/>
          </p:nvSpPr>
          <p:spPr>
            <a:xfrm>
              <a:off x="2060144" y="2413675"/>
              <a:ext cx="57063" cy="44246"/>
            </a:xfrm>
            <a:custGeom>
              <a:avLst/>
              <a:gdLst/>
              <a:ahLst/>
              <a:cxnLst/>
              <a:rect l="l" t="t" r="r" b="b"/>
              <a:pathLst>
                <a:path w="2669" h="2069" extrusionOk="0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41"/>
            <p:cNvSpPr/>
            <p:nvPr/>
          </p:nvSpPr>
          <p:spPr>
            <a:xfrm>
              <a:off x="2746207" y="2271015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703" y="2069"/>
                    <a:pt x="2703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41"/>
            <p:cNvSpPr/>
            <p:nvPr/>
          </p:nvSpPr>
          <p:spPr>
            <a:xfrm>
              <a:off x="2844619" y="2226064"/>
              <a:ext cx="57085" cy="44973"/>
            </a:xfrm>
            <a:custGeom>
              <a:avLst/>
              <a:gdLst/>
              <a:ahLst/>
              <a:cxnLst/>
              <a:rect l="l" t="t" r="r" b="b"/>
              <a:pathLst>
                <a:path w="2670" h="2103" extrusionOk="0">
                  <a:moveTo>
                    <a:pt x="1335" y="1"/>
                  </a:moveTo>
                  <a:cubicBezTo>
                    <a:pt x="1" y="1"/>
                    <a:pt x="1" y="2102"/>
                    <a:pt x="1335" y="2102"/>
                  </a:cubicBezTo>
                  <a:cubicBezTo>
                    <a:pt x="2670" y="2102"/>
                    <a:pt x="2670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41"/>
            <p:cNvSpPr/>
            <p:nvPr/>
          </p:nvSpPr>
          <p:spPr>
            <a:xfrm>
              <a:off x="2826809" y="2324521"/>
              <a:ext cx="57063" cy="44246"/>
            </a:xfrm>
            <a:custGeom>
              <a:avLst/>
              <a:gdLst/>
              <a:ahLst/>
              <a:cxnLst/>
              <a:rect l="l" t="t" r="r" b="b"/>
              <a:pathLst>
                <a:path w="2669" h="2069" extrusionOk="0">
                  <a:moveTo>
                    <a:pt x="1334" y="0"/>
                  </a:moveTo>
                  <a:cubicBezTo>
                    <a:pt x="0" y="0"/>
                    <a:pt x="0" y="2068"/>
                    <a:pt x="1334" y="2068"/>
                  </a:cubicBezTo>
                  <a:cubicBezTo>
                    <a:pt x="2669" y="2068"/>
                    <a:pt x="266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41"/>
            <p:cNvSpPr/>
            <p:nvPr/>
          </p:nvSpPr>
          <p:spPr>
            <a:xfrm>
              <a:off x="3450828" y="1736005"/>
              <a:ext cx="57085" cy="44246"/>
            </a:xfrm>
            <a:custGeom>
              <a:avLst/>
              <a:gdLst/>
              <a:ahLst/>
              <a:cxnLst/>
              <a:rect l="l" t="t" r="r" b="b"/>
              <a:pathLst>
                <a:path w="2670" h="2069" extrusionOk="0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669" y="2069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41"/>
            <p:cNvSpPr/>
            <p:nvPr/>
          </p:nvSpPr>
          <p:spPr>
            <a:xfrm>
              <a:off x="3477210" y="1807346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0"/>
                  </a:moveTo>
                  <a:cubicBezTo>
                    <a:pt x="1" y="0"/>
                    <a:pt x="1" y="2068"/>
                    <a:pt x="1368" y="2068"/>
                  </a:cubicBezTo>
                  <a:cubicBezTo>
                    <a:pt x="2703" y="2068"/>
                    <a:pt x="2703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41"/>
            <p:cNvSpPr/>
            <p:nvPr/>
          </p:nvSpPr>
          <p:spPr>
            <a:xfrm>
              <a:off x="3985712" y="2592026"/>
              <a:ext cx="57063" cy="44246"/>
            </a:xfrm>
            <a:custGeom>
              <a:avLst/>
              <a:gdLst/>
              <a:ahLst/>
              <a:cxnLst/>
              <a:rect l="l" t="t" r="r" b="b"/>
              <a:pathLst>
                <a:path w="2669" h="2069" extrusionOk="0">
                  <a:moveTo>
                    <a:pt x="1335" y="0"/>
                  </a:moveTo>
                  <a:cubicBezTo>
                    <a:pt x="0" y="0"/>
                    <a:pt x="0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41"/>
            <p:cNvSpPr/>
            <p:nvPr/>
          </p:nvSpPr>
          <p:spPr>
            <a:xfrm>
              <a:off x="4047757" y="2627696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41"/>
            <p:cNvSpPr/>
            <p:nvPr/>
          </p:nvSpPr>
          <p:spPr>
            <a:xfrm>
              <a:off x="1302031" y="2360191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41"/>
            <p:cNvSpPr/>
            <p:nvPr/>
          </p:nvSpPr>
          <p:spPr>
            <a:xfrm>
              <a:off x="1337692" y="2440085"/>
              <a:ext cx="57790" cy="44951"/>
            </a:xfrm>
            <a:custGeom>
              <a:avLst/>
              <a:gdLst/>
              <a:ahLst/>
              <a:cxnLst/>
              <a:rect l="l" t="t" r="r" b="b"/>
              <a:pathLst>
                <a:path w="2703" h="2102" extrusionOk="0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41"/>
            <p:cNvSpPr/>
            <p:nvPr/>
          </p:nvSpPr>
          <p:spPr>
            <a:xfrm>
              <a:off x="2684162" y="1843016"/>
              <a:ext cx="57085" cy="44246"/>
            </a:xfrm>
            <a:custGeom>
              <a:avLst/>
              <a:gdLst/>
              <a:ahLst/>
              <a:cxnLst/>
              <a:rect l="l" t="t" r="r" b="b"/>
              <a:pathLst>
                <a:path w="2670" h="2069" extrusionOk="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41"/>
            <p:cNvSpPr/>
            <p:nvPr/>
          </p:nvSpPr>
          <p:spPr>
            <a:xfrm>
              <a:off x="3138466" y="2716850"/>
              <a:ext cx="57790" cy="44246"/>
            </a:xfrm>
            <a:custGeom>
              <a:avLst/>
              <a:gdLst/>
              <a:ahLst/>
              <a:cxnLst/>
              <a:rect l="l" t="t" r="r" b="b"/>
              <a:pathLst>
                <a:path w="2703" h="2069" extrusionOk="0">
                  <a:moveTo>
                    <a:pt x="1368" y="1"/>
                  </a:moveTo>
                  <a:cubicBezTo>
                    <a:pt x="0" y="1"/>
                    <a:pt x="0" y="2069"/>
                    <a:pt x="1368" y="2069"/>
                  </a:cubicBezTo>
                  <a:cubicBezTo>
                    <a:pt x="2702" y="2069"/>
                    <a:pt x="2702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41"/>
            <p:cNvSpPr/>
            <p:nvPr/>
          </p:nvSpPr>
          <p:spPr>
            <a:xfrm>
              <a:off x="2657074" y="2582745"/>
              <a:ext cx="57769" cy="44951"/>
            </a:xfrm>
            <a:custGeom>
              <a:avLst/>
              <a:gdLst/>
              <a:ahLst/>
              <a:cxnLst/>
              <a:rect l="l" t="t" r="r" b="b"/>
              <a:pathLst>
                <a:path w="2702" h="2102" extrusionOk="0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41"/>
            <p:cNvSpPr/>
            <p:nvPr/>
          </p:nvSpPr>
          <p:spPr>
            <a:xfrm>
              <a:off x="1685716" y="2609861"/>
              <a:ext cx="57085" cy="44246"/>
            </a:xfrm>
            <a:custGeom>
              <a:avLst/>
              <a:gdLst/>
              <a:ahLst/>
              <a:cxnLst/>
              <a:rect l="l" t="t" r="r" b="b"/>
              <a:pathLst>
                <a:path w="2670" h="2069" extrusionOk="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41"/>
            <p:cNvSpPr/>
            <p:nvPr/>
          </p:nvSpPr>
          <p:spPr>
            <a:xfrm>
              <a:off x="1565903" y="3104902"/>
              <a:ext cx="123405" cy="326741"/>
            </a:xfrm>
            <a:custGeom>
              <a:avLst/>
              <a:gdLst/>
              <a:ahLst/>
              <a:cxnLst/>
              <a:rect l="l" t="t" r="r" b="b"/>
              <a:pathLst>
                <a:path w="5772" h="15279" extrusionOk="0">
                  <a:moveTo>
                    <a:pt x="1" y="1"/>
                  </a:moveTo>
                  <a:lnTo>
                    <a:pt x="1" y="15279"/>
                  </a:lnTo>
                  <a:lnTo>
                    <a:pt x="5771" y="15279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41"/>
            <p:cNvSpPr/>
            <p:nvPr/>
          </p:nvSpPr>
          <p:spPr>
            <a:xfrm>
              <a:off x="1218585" y="2348044"/>
              <a:ext cx="822424" cy="811411"/>
            </a:xfrm>
            <a:custGeom>
              <a:avLst/>
              <a:gdLst/>
              <a:ahLst/>
              <a:cxnLst/>
              <a:rect l="l" t="t" r="r" b="b"/>
              <a:pathLst>
                <a:path w="38467" h="37943" extrusionOk="0">
                  <a:moveTo>
                    <a:pt x="20409" y="1"/>
                  </a:moveTo>
                  <a:cubicBezTo>
                    <a:pt x="17685" y="1"/>
                    <a:pt x="2286" y="20290"/>
                    <a:pt x="4651" y="20290"/>
                  </a:cubicBezTo>
                  <a:cubicBezTo>
                    <a:pt x="4677" y="20290"/>
                    <a:pt x="4706" y="20287"/>
                    <a:pt x="4737" y="20282"/>
                  </a:cubicBezTo>
                  <a:cubicBezTo>
                    <a:pt x="6939" y="20682"/>
                    <a:pt x="10708" y="20316"/>
                    <a:pt x="10642" y="20916"/>
                  </a:cubicBezTo>
                  <a:cubicBezTo>
                    <a:pt x="10775" y="22417"/>
                    <a:pt x="2102" y="27954"/>
                    <a:pt x="2869" y="29289"/>
                  </a:cubicBezTo>
                  <a:cubicBezTo>
                    <a:pt x="3233" y="29534"/>
                    <a:pt x="3999" y="29624"/>
                    <a:pt x="4921" y="29624"/>
                  </a:cubicBezTo>
                  <a:cubicBezTo>
                    <a:pt x="7378" y="29624"/>
                    <a:pt x="10942" y="28988"/>
                    <a:pt x="10942" y="28988"/>
                  </a:cubicBezTo>
                  <a:lnTo>
                    <a:pt x="10942" y="28988"/>
                  </a:lnTo>
                  <a:cubicBezTo>
                    <a:pt x="12476" y="29722"/>
                    <a:pt x="1" y="36194"/>
                    <a:pt x="1935" y="37328"/>
                  </a:cubicBezTo>
                  <a:cubicBezTo>
                    <a:pt x="2713" y="37723"/>
                    <a:pt x="8321" y="37942"/>
                    <a:pt x="14861" y="37942"/>
                  </a:cubicBezTo>
                  <a:cubicBezTo>
                    <a:pt x="25445" y="37942"/>
                    <a:pt x="38466" y="37367"/>
                    <a:pt x="37394" y="36027"/>
                  </a:cubicBezTo>
                  <a:cubicBezTo>
                    <a:pt x="36327" y="33925"/>
                    <a:pt x="31290" y="31257"/>
                    <a:pt x="28421" y="28421"/>
                  </a:cubicBezTo>
                  <a:cubicBezTo>
                    <a:pt x="28389" y="28358"/>
                    <a:pt x="28478" y="28332"/>
                    <a:pt x="28660" y="28332"/>
                  </a:cubicBezTo>
                  <a:cubicBezTo>
                    <a:pt x="29480" y="28332"/>
                    <a:pt x="32189" y="28862"/>
                    <a:pt x="34158" y="28862"/>
                  </a:cubicBezTo>
                  <a:cubicBezTo>
                    <a:pt x="34966" y="28862"/>
                    <a:pt x="35649" y="28773"/>
                    <a:pt x="36026" y="28521"/>
                  </a:cubicBezTo>
                  <a:cubicBezTo>
                    <a:pt x="37327" y="27187"/>
                    <a:pt x="26153" y="20516"/>
                    <a:pt x="27554" y="19982"/>
                  </a:cubicBezTo>
                  <a:cubicBezTo>
                    <a:pt x="27926" y="19734"/>
                    <a:pt x="28708" y="19689"/>
                    <a:pt x="29635" y="19689"/>
                  </a:cubicBezTo>
                  <a:cubicBezTo>
                    <a:pt x="30166" y="19689"/>
                    <a:pt x="30745" y="19704"/>
                    <a:pt x="31321" y="19704"/>
                  </a:cubicBezTo>
                  <a:cubicBezTo>
                    <a:pt x="32444" y="19704"/>
                    <a:pt x="33558" y="19647"/>
                    <a:pt x="34292" y="19315"/>
                  </a:cubicBezTo>
                  <a:cubicBezTo>
                    <a:pt x="34314" y="19320"/>
                    <a:pt x="34333" y="19322"/>
                    <a:pt x="34352" y="19322"/>
                  </a:cubicBezTo>
                  <a:cubicBezTo>
                    <a:pt x="36000" y="19322"/>
                    <a:pt x="22725" y="1"/>
                    <a:pt x="20415" y="1"/>
                  </a:cubicBezTo>
                  <a:cubicBezTo>
                    <a:pt x="20413" y="1"/>
                    <a:pt x="20411" y="1"/>
                    <a:pt x="20409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41"/>
            <p:cNvSpPr/>
            <p:nvPr/>
          </p:nvSpPr>
          <p:spPr>
            <a:xfrm>
              <a:off x="1385755" y="2704382"/>
              <a:ext cx="47955" cy="38514"/>
            </a:xfrm>
            <a:custGeom>
              <a:avLst/>
              <a:gdLst/>
              <a:ahLst/>
              <a:cxnLst/>
              <a:rect l="l" t="t" r="r" b="b"/>
              <a:pathLst>
                <a:path w="2243" h="1801" extrusionOk="0">
                  <a:moveTo>
                    <a:pt x="1465" y="0"/>
                  </a:moveTo>
                  <a:cubicBezTo>
                    <a:pt x="1347" y="0"/>
                    <a:pt x="1227" y="45"/>
                    <a:pt x="1121" y="150"/>
                  </a:cubicBezTo>
                  <a:lnTo>
                    <a:pt x="388" y="917"/>
                  </a:lnTo>
                  <a:cubicBezTo>
                    <a:pt x="0" y="1279"/>
                    <a:pt x="353" y="1801"/>
                    <a:pt x="764" y="1801"/>
                  </a:cubicBezTo>
                  <a:cubicBezTo>
                    <a:pt x="884" y="1801"/>
                    <a:pt x="1009" y="1756"/>
                    <a:pt x="1121" y="1651"/>
                  </a:cubicBezTo>
                  <a:lnTo>
                    <a:pt x="1855" y="884"/>
                  </a:lnTo>
                  <a:cubicBezTo>
                    <a:pt x="2243" y="522"/>
                    <a:pt x="1870" y="0"/>
                    <a:pt x="146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41"/>
            <p:cNvSpPr/>
            <p:nvPr/>
          </p:nvSpPr>
          <p:spPr>
            <a:xfrm>
              <a:off x="1519059" y="2699015"/>
              <a:ext cx="56016" cy="47453"/>
            </a:xfrm>
            <a:custGeom>
              <a:avLst/>
              <a:gdLst/>
              <a:ahLst/>
              <a:cxnLst/>
              <a:rect l="l" t="t" r="r" b="b"/>
              <a:pathLst>
                <a:path w="2620" h="2219" extrusionOk="0">
                  <a:moveTo>
                    <a:pt x="735" y="0"/>
                  </a:moveTo>
                  <a:cubicBezTo>
                    <a:pt x="345" y="0"/>
                    <a:pt x="0" y="519"/>
                    <a:pt x="357" y="901"/>
                  </a:cubicBezTo>
                  <a:lnTo>
                    <a:pt x="1524" y="2069"/>
                  </a:lnTo>
                  <a:cubicBezTo>
                    <a:pt x="1630" y="2174"/>
                    <a:pt x="1749" y="2218"/>
                    <a:pt x="1864" y="2218"/>
                  </a:cubicBezTo>
                  <a:cubicBezTo>
                    <a:pt x="2261" y="2218"/>
                    <a:pt x="2620" y="1697"/>
                    <a:pt x="2258" y="1335"/>
                  </a:cubicBezTo>
                  <a:lnTo>
                    <a:pt x="1091" y="168"/>
                  </a:lnTo>
                  <a:cubicBezTo>
                    <a:pt x="981" y="50"/>
                    <a:pt x="856" y="0"/>
                    <a:pt x="73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41"/>
            <p:cNvSpPr/>
            <p:nvPr/>
          </p:nvSpPr>
          <p:spPr>
            <a:xfrm>
              <a:off x="1474011" y="2602077"/>
              <a:ext cx="56657" cy="47368"/>
            </a:xfrm>
            <a:custGeom>
              <a:avLst/>
              <a:gdLst/>
              <a:ahLst/>
              <a:cxnLst/>
              <a:rect l="l" t="t" r="r" b="b"/>
              <a:pathLst>
                <a:path w="2650" h="2215" extrusionOk="0">
                  <a:moveTo>
                    <a:pt x="1881" y="1"/>
                  </a:moveTo>
                  <a:cubicBezTo>
                    <a:pt x="1761" y="1"/>
                    <a:pt x="1637" y="49"/>
                    <a:pt x="1530" y="164"/>
                  </a:cubicBezTo>
                  <a:lnTo>
                    <a:pt x="362" y="1331"/>
                  </a:lnTo>
                  <a:cubicBezTo>
                    <a:pt x="1" y="1693"/>
                    <a:pt x="359" y="2215"/>
                    <a:pt x="756" y="2215"/>
                  </a:cubicBezTo>
                  <a:cubicBezTo>
                    <a:pt x="872" y="2215"/>
                    <a:pt x="991" y="2171"/>
                    <a:pt x="1096" y="2065"/>
                  </a:cubicBezTo>
                  <a:lnTo>
                    <a:pt x="2264" y="898"/>
                  </a:lnTo>
                  <a:cubicBezTo>
                    <a:pt x="2649" y="538"/>
                    <a:pt x="2283" y="1"/>
                    <a:pt x="1881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41"/>
            <p:cNvSpPr/>
            <p:nvPr/>
          </p:nvSpPr>
          <p:spPr>
            <a:xfrm>
              <a:off x="1619502" y="2625215"/>
              <a:ext cx="54669" cy="45935"/>
            </a:xfrm>
            <a:custGeom>
              <a:avLst/>
              <a:gdLst/>
              <a:ahLst/>
              <a:cxnLst/>
              <a:rect l="l" t="t" r="r" b="b"/>
              <a:pathLst>
                <a:path w="2557" h="2148" extrusionOk="0">
                  <a:moveTo>
                    <a:pt x="758" y="0"/>
                  </a:moveTo>
                  <a:cubicBezTo>
                    <a:pt x="360" y="0"/>
                    <a:pt x="0" y="529"/>
                    <a:pt x="362" y="917"/>
                  </a:cubicBezTo>
                  <a:lnTo>
                    <a:pt x="1463" y="1984"/>
                  </a:lnTo>
                  <a:cubicBezTo>
                    <a:pt x="1571" y="2099"/>
                    <a:pt x="1692" y="2147"/>
                    <a:pt x="1810" y="2147"/>
                  </a:cubicBezTo>
                  <a:cubicBezTo>
                    <a:pt x="2204" y="2147"/>
                    <a:pt x="2556" y="1610"/>
                    <a:pt x="2197" y="1250"/>
                  </a:cubicBezTo>
                  <a:lnTo>
                    <a:pt x="1096" y="149"/>
                  </a:lnTo>
                  <a:cubicBezTo>
                    <a:pt x="991" y="44"/>
                    <a:pt x="873" y="0"/>
                    <a:pt x="75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41"/>
            <p:cNvSpPr/>
            <p:nvPr/>
          </p:nvSpPr>
          <p:spPr>
            <a:xfrm>
              <a:off x="1571012" y="2516066"/>
              <a:ext cx="52573" cy="43497"/>
            </a:xfrm>
            <a:custGeom>
              <a:avLst/>
              <a:gdLst/>
              <a:ahLst/>
              <a:cxnLst/>
              <a:rect l="l" t="t" r="r" b="b"/>
              <a:pathLst>
                <a:path w="2459" h="2034" extrusionOk="0">
                  <a:moveTo>
                    <a:pt x="1703" y="0"/>
                  </a:moveTo>
                  <a:cubicBezTo>
                    <a:pt x="1587" y="0"/>
                    <a:pt x="1468" y="44"/>
                    <a:pt x="1363" y="150"/>
                  </a:cubicBezTo>
                  <a:lnTo>
                    <a:pt x="362" y="1150"/>
                  </a:lnTo>
                  <a:cubicBezTo>
                    <a:pt x="0" y="1512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4"/>
                  </a:cubicBezTo>
                  <a:lnTo>
                    <a:pt x="2097" y="884"/>
                  </a:lnTo>
                  <a:cubicBezTo>
                    <a:pt x="2458" y="522"/>
                    <a:pt x="2100" y="0"/>
                    <a:pt x="17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41"/>
            <p:cNvSpPr/>
            <p:nvPr/>
          </p:nvSpPr>
          <p:spPr>
            <a:xfrm>
              <a:off x="1617257" y="2420817"/>
              <a:ext cx="60634" cy="22133"/>
            </a:xfrm>
            <a:custGeom>
              <a:avLst/>
              <a:gdLst/>
              <a:ahLst/>
              <a:cxnLst/>
              <a:rect l="l" t="t" r="r" b="b"/>
              <a:pathLst>
                <a:path w="2836" h="1035" extrusionOk="0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41"/>
            <p:cNvSpPr/>
            <p:nvPr/>
          </p:nvSpPr>
          <p:spPr>
            <a:xfrm>
              <a:off x="1678703" y="2517499"/>
              <a:ext cx="51141" cy="42064"/>
            </a:xfrm>
            <a:custGeom>
              <a:avLst/>
              <a:gdLst/>
              <a:ahLst/>
              <a:cxnLst/>
              <a:rect l="l" t="t" r="r" b="b"/>
              <a:pathLst>
                <a:path w="2392" h="1967" extrusionOk="0">
                  <a:moveTo>
                    <a:pt x="1619" y="0"/>
                  </a:moveTo>
                  <a:cubicBezTo>
                    <a:pt x="1499" y="0"/>
                    <a:pt x="1375" y="45"/>
                    <a:pt x="1263" y="149"/>
                  </a:cubicBezTo>
                  <a:lnTo>
                    <a:pt x="362" y="1083"/>
                  </a:lnTo>
                  <a:cubicBezTo>
                    <a:pt x="0" y="1445"/>
                    <a:pt x="359" y="1967"/>
                    <a:pt x="756" y="1967"/>
                  </a:cubicBezTo>
                  <a:cubicBezTo>
                    <a:pt x="872" y="1967"/>
                    <a:pt x="990" y="1923"/>
                    <a:pt x="1096" y="1817"/>
                  </a:cubicBezTo>
                  <a:lnTo>
                    <a:pt x="2030" y="917"/>
                  </a:lnTo>
                  <a:cubicBezTo>
                    <a:pt x="2392" y="529"/>
                    <a:pt x="2032" y="0"/>
                    <a:pt x="161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41"/>
            <p:cNvSpPr/>
            <p:nvPr/>
          </p:nvSpPr>
          <p:spPr>
            <a:xfrm>
              <a:off x="1755714" y="2596666"/>
              <a:ext cx="58282" cy="49228"/>
            </a:xfrm>
            <a:custGeom>
              <a:avLst/>
              <a:gdLst/>
              <a:ahLst/>
              <a:cxnLst/>
              <a:rect l="l" t="t" r="r" b="b"/>
              <a:pathLst>
                <a:path w="2726" h="2302" extrusionOk="0">
                  <a:moveTo>
                    <a:pt x="757" y="1"/>
                  </a:moveTo>
                  <a:cubicBezTo>
                    <a:pt x="359" y="1"/>
                    <a:pt x="1" y="522"/>
                    <a:pt x="363" y="884"/>
                  </a:cubicBezTo>
                  <a:lnTo>
                    <a:pt x="1630" y="2152"/>
                  </a:lnTo>
                  <a:cubicBezTo>
                    <a:pt x="1735" y="2257"/>
                    <a:pt x="1854" y="2301"/>
                    <a:pt x="1970" y="2301"/>
                  </a:cubicBezTo>
                  <a:cubicBezTo>
                    <a:pt x="2367" y="2301"/>
                    <a:pt x="2726" y="1779"/>
                    <a:pt x="2364" y="1418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7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41"/>
            <p:cNvSpPr/>
            <p:nvPr/>
          </p:nvSpPr>
          <p:spPr>
            <a:xfrm>
              <a:off x="1694396" y="2699015"/>
              <a:ext cx="56743" cy="47453"/>
            </a:xfrm>
            <a:custGeom>
              <a:avLst/>
              <a:gdLst/>
              <a:ahLst/>
              <a:cxnLst/>
              <a:rect l="l" t="t" r="r" b="b"/>
              <a:pathLst>
                <a:path w="2654" h="2219" extrusionOk="0">
                  <a:moveTo>
                    <a:pt x="1918" y="0"/>
                  </a:moveTo>
                  <a:cubicBezTo>
                    <a:pt x="1798" y="0"/>
                    <a:pt x="1673" y="50"/>
                    <a:pt x="1563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71" y="2218"/>
                  </a:cubicBezTo>
                  <a:cubicBezTo>
                    <a:pt x="891" y="2218"/>
                    <a:pt x="1016" y="2174"/>
                    <a:pt x="1129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41"/>
            <p:cNvSpPr/>
            <p:nvPr/>
          </p:nvSpPr>
          <p:spPr>
            <a:xfrm>
              <a:off x="1857697" y="2687980"/>
              <a:ext cx="46159" cy="37082"/>
            </a:xfrm>
            <a:custGeom>
              <a:avLst/>
              <a:gdLst/>
              <a:ahLst/>
              <a:cxnLst/>
              <a:rect l="l" t="t" r="r" b="b"/>
              <a:pathLst>
                <a:path w="2159" h="1734" extrusionOk="0">
                  <a:moveTo>
                    <a:pt x="774" y="1"/>
                  </a:moveTo>
                  <a:cubicBezTo>
                    <a:pt x="360" y="1"/>
                    <a:pt x="0" y="529"/>
                    <a:pt x="363" y="917"/>
                  </a:cubicBezTo>
                  <a:lnTo>
                    <a:pt x="1063" y="1584"/>
                  </a:lnTo>
                  <a:cubicBezTo>
                    <a:pt x="1168" y="1689"/>
                    <a:pt x="1287" y="1734"/>
                    <a:pt x="1403" y="1734"/>
                  </a:cubicBezTo>
                  <a:cubicBezTo>
                    <a:pt x="1800" y="1734"/>
                    <a:pt x="2159" y="1212"/>
                    <a:pt x="1797" y="850"/>
                  </a:cubicBezTo>
                  <a:lnTo>
                    <a:pt x="1130" y="150"/>
                  </a:lnTo>
                  <a:cubicBezTo>
                    <a:pt x="1017" y="45"/>
                    <a:pt x="893" y="1"/>
                    <a:pt x="77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41"/>
            <p:cNvSpPr/>
            <p:nvPr/>
          </p:nvSpPr>
          <p:spPr>
            <a:xfrm>
              <a:off x="1516814" y="2788554"/>
              <a:ext cx="61852" cy="52778"/>
            </a:xfrm>
            <a:custGeom>
              <a:avLst/>
              <a:gdLst/>
              <a:ahLst/>
              <a:cxnLst/>
              <a:rect l="l" t="t" r="r" b="b"/>
              <a:pathLst>
                <a:path w="2893" h="2468" extrusionOk="0">
                  <a:moveTo>
                    <a:pt x="2135" y="1"/>
                  </a:moveTo>
                  <a:cubicBezTo>
                    <a:pt x="2019" y="1"/>
                    <a:pt x="1901" y="45"/>
                    <a:pt x="1796" y="150"/>
                  </a:cubicBezTo>
                  <a:lnTo>
                    <a:pt x="362" y="1585"/>
                  </a:lnTo>
                  <a:cubicBezTo>
                    <a:pt x="0" y="1946"/>
                    <a:pt x="359" y="2468"/>
                    <a:pt x="771" y="2468"/>
                  </a:cubicBezTo>
                  <a:cubicBezTo>
                    <a:pt x="892" y="2468"/>
                    <a:pt x="1016" y="2424"/>
                    <a:pt x="1129" y="2318"/>
                  </a:cubicBezTo>
                  <a:lnTo>
                    <a:pt x="2530" y="917"/>
                  </a:lnTo>
                  <a:cubicBezTo>
                    <a:pt x="2892" y="529"/>
                    <a:pt x="2532" y="1"/>
                    <a:pt x="2135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41"/>
            <p:cNvSpPr/>
            <p:nvPr/>
          </p:nvSpPr>
          <p:spPr>
            <a:xfrm>
              <a:off x="1669425" y="2787121"/>
              <a:ext cx="54711" cy="45657"/>
            </a:xfrm>
            <a:custGeom>
              <a:avLst/>
              <a:gdLst/>
              <a:ahLst/>
              <a:cxnLst/>
              <a:rect l="l" t="t" r="r" b="b"/>
              <a:pathLst>
                <a:path w="2559" h="2135" extrusionOk="0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463" y="1985"/>
                  </a:lnTo>
                  <a:cubicBezTo>
                    <a:pt x="1568" y="2090"/>
                    <a:pt x="1687" y="2135"/>
                    <a:pt x="1803" y="2135"/>
                  </a:cubicBezTo>
                  <a:cubicBezTo>
                    <a:pt x="2200" y="2135"/>
                    <a:pt x="2559" y="1613"/>
                    <a:pt x="2197" y="1251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1"/>
            <p:cNvSpPr/>
            <p:nvPr/>
          </p:nvSpPr>
          <p:spPr>
            <a:xfrm>
              <a:off x="1391292" y="2884145"/>
              <a:ext cx="49559" cy="39947"/>
            </a:xfrm>
            <a:custGeom>
              <a:avLst/>
              <a:gdLst/>
              <a:ahLst/>
              <a:cxnLst/>
              <a:rect l="l" t="t" r="r" b="b"/>
              <a:pathLst>
                <a:path w="2318" h="1868" extrusionOk="0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196" y="1718"/>
                  </a:lnTo>
                  <a:cubicBezTo>
                    <a:pt x="1309" y="1823"/>
                    <a:pt x="1434" y="1867"/>
                    <a:pt x="1553" y="1867"/>
                  </a:cubicBezTo>
                  <a:cubicBezTo>
                    <a:pt x="1965" y="1867"/>
                    <a:pt x="2317" y="1346"/>
                    <a:pt x="1930" y="984"/>
                  </a:cubicBezTo>
                  <a:lnTo>
                    <a:pt x="1096" y="150"/>
                  </a:lnTo>
                  <a:cubicBezTo>
                    <a:pt x="991" y="45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1"/>
            <p:cNvSpPr/>
            <p:nvPr/>
          </p:nvSpPr>
          <p:spPr>
            <a:xfrm>
              <a:off x="1559873" y="2880295"/>
              <a:ext cx="47977" cy="38472"/>
            </a:xfrm>
            <a:custGeom>
              <a:avLst/>
              <a:gdLst/>
              <a:ahLst/>
              <a:cxnLst/>
              <a:rect l="l" t="t" r="r" b="b"/>
              <a:pathLst>
                <a:path w="2244" h="1799" extrusionOk="0">
                  <a:moveTo>
                    <a:pt x="1482" y="0"/>
                  </a:moveTo>
                  <a:cubicBezTo>
                    <a:pt x="1359" y="0"/>
                    <a:pt x="1232" y="48"/>
                    <a:pt x="1117" y="163"/>
                  </a:cubicBezTo>
                  <a:lnTo>
                    <a:pt x="383" y="897"/>
                  </a:lnTo>
                  <a:cubicBezTo>
                    <a:pt x="0" y="1280"/>
                    <a:pt x="358" y="1798"/>
                    <a:pt x="757" y="1798"/>
                  </a:cubicBezTo>
                  <a:cubicBezTo>
                    <a:pt x="880" y="1798"/>
                    <a:pt x="1006" y="1749"/>
                    <a:pt x="1117" y="1631"/>
                  </a:cubicBezTo>
                  <a:lnTo>
                    <a:pt x="1884" y="897"/>
                  </a:lnTo>
                  <a:cubicBezTo>
                    <a:pt x="2243" y="538"/>
                    <a:pt x="1891" y="0"/>
                    <a:pt x="148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1"/>
            <p:cNvSpPr/>
            <p:nvPr/>
          </p:nvSpPr>
          <p:spPr>
            <a:xfrm>
              <a:off x="1695701" y="2884487"/>
              <a:ext cx="22128" cy="44973"/>
            </a:xfrm>
            <a:custGeom>
              <a:avLst/>
              <a:gdLst/>
              <a:ahLst/>
              <a:cxnLst/>
              <a:rect l="l" t="t" r="r" b="b"/>
              <a:pathLst>
                <a:path w="1035" h="2103" extrusionOk="0">
                  <a:moveTo>
                    <a:pt x="518" y="1"/>
                  </a:moveTo>
                  <a:cubicBezTo>
                    <a:pt x="259" y="1"/>
                    <a:pt x="1" y="167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6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7"/>
                    <a:pt x="776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1"/>
            <p:cNvSpPr/>
            <p:nvPr/>
          </p:nvSpPr>
          <p:spPr>
            <a:xfrm>
              <a:off x="1811388" y="2860600"/>
              <a:ext cx="49516" cy="40247"/>
            </a:xfrm>
            <a:custGeom>
              <a:avLst/>
              <a:gdLst/>
              <a:ahLst/>
              <a:cxnLst/>
              <a:rect l="l" t="t" r="r" b="b"/>
              <a:pathLst>
                <a:path w="2316" h="1882" extrusionOk="0">
                  <a:moveTo>
                    <a:pt x="1538" y="1"/>
                  </a:moveTo>
                  <a:cubicBezTo>
                    <a:pt x="1420" y="1"/>
                    <a:pt x="1300" y="45"/>
                    <a:pt x="1194" y="150"/>
                  </a:cubicBezTo>
                  <a:lnTo>
                    <a:pt x="360" y="984"/>
                  </a:lnTo>
                  <a:cubicBezTo>
                    <a:pt x="1" y="1344"/>
                    <a:pt x="353" y="1881"/>
                    <a:pt x="747" y="1881"/>
                  </a:cubicBezTo>
                  <a:cubicBezTo>
                    <a:pt x="865" y="1881"/>
                    <a:pt x="987" y="1833"/>
                    <a:pt x="1094" y="1718"/>
                  </a:cubicBezTo>
                  <a:lnTo>
                    <a:pt x="1928" y="884"/>
                  </a:lnTo>
                  <a:cubicBezTo>
                    <a:pt x="2316" y="522"/>
                    <a:pt x="1943" y="1"/>
                    <a:pt x="153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1"/>
            <p:cNvSpPr/>
            <p:nvPr/>
          </p:nvSpPr>
          <p:spPr>
            <a:xfrm>
              <a:off x="1481152" y="2993294"/>
              <a:ext cx="51141" cy="42086"/>
            </a:xfrm>
            <a:custGeom>
              <a:avLst/>
              <a:gdLst/>
              <a:ahLst/>
              <a:cxnLst/>
              <a:rect l="l" t="t" r="r" b="b"/>
              <a:pathLst>
                <a:path w="2392" h="1968" extrusionOk="0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296" y="1818"/>
                  </a:lnTo>
                  <a:cubicBezTo>
                    <a:pt x="1401" y="1923"/>
                    <a:pt x="1520" y="1967"/>
                    <a:pt x="1636" y="1967"/>
                  </a:cubicBezTo>
                  <a:cubicBezTo>
                    <a:pt x="2033" y="1967"/>
                    <a:pt x="2392" y="1445"/>
                    <a:pt x="2030" y="1084"/>
                  </a:cubicBezTo>
                  <a:lnTo>
                    <a:pt x="1096" y="150"/>
                  </a:lnTo>
                  <a:cubicBezTo>
                    <a:pt x="991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1"/>
            <p:cNvSpPr/>
            <p:nvPr/>
          </p:nvSpPr>
          <p:spPr>
            <a:xfrm>
              <a:off x="1593996" y="2993294"/>
              <a:ext cx="54540" cy="45636"/>
            </a:xfrm>
            <a:custGeom>
              <a:avLst/>
              <a:gdLst/>
              <a:ahLst/>
              <a:cxnLst/>
              <a:rect l="l" t="t" r="r" b="b"/>
              <a:pathLst>
                <a:path w="2551" h="2134" extrusionOk="0">
                  <a:moveTo>
                    <a:pt x="1809" y="0"/>
                  </a:moveTo>
                  <a:cubicBezTo>
                    <a:pt x="1691" y="0"/>
                    <a:pt x="1568" y="44"/>
                    <a:pt x="1455" y="150"/>
                  </a:cubicBezTo>
                  <a:lnTo>
                    <a:pt x="388" y="1250"/>
                  </a:lnTo>
                  <a:cubicBezTo>
                    <a:pt x="0" y="1612"/>
                    <a:pt x="353" y="2134"/>
                    <a:pt x="764" y="2134"/>
                  </a:cubicBezTo>
                  <a:cubicBezTo>
                    <a:pt x="884" y="2134"/>
                    <a:pt x="1009" y="2090"/>
                    <a:pt x="1122" y="1984"/>
                  </a:cubicBezTo>
                  <a:cubicBezTo>
                    <a:pt x="1489" y="1617"/>
                    <a:pt x="1856" y="1250"/>
                    <a:pt x="2189" y="884"/>
                  </a:cubicBezTo>
                  <a:cubicBezTo>
                    <a:pt x="2551" y="522"/>
                    <a:pt x="2212" y="0"/>
                    <a:pt x="180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1"/>
            <p:cNvSpPr/>
            <p:nvPr/>
          </p:nvSpPr>
          <p:spPr>
            <a:xfrm>
              <a:off x="1760931" y="2984440"/>
              <a:ext cx="51376" cy="42043"/>
            </a:xfrm>
            <a:custGeom>
              <a:avLst/>
              <a:gdLst/>
              <a:ahLst/>
              <a:cxnLst/>
              <a:rect l="l" t="t" r="r" b="b"/>
              <a:pathLst>
                <a:path w="2403" h="1966" extrusionOk="0">
                  <a:moveTo>
                    <a:pt x="755" y="0"/>
                  </a:moveTo>
                  <a:cubicBezTo>
                    <a:pt x="346" y="0"/>
                    <a:pt x="0" y="538"/>
                    <a:pt x="385" y="897"/>
                  </a:cubicBezTo>
                  <a:lnTo>
                    <a:pt x="1286" y="1798"/>
                  </a:lnTo>
                  <a:cubicBezTo>
                    <a:pt x="1396" y="1916"/>
                    <a:pt x="1523" y="1965"/>
                    <a:pt x="1646" y="1965"/>
                  </a:cubicBezTo>
                  <a:cubicBezTo>
                    <a:pt x="2044" y="1965"/>
                    <a:pt x="2402" y="1446"/>
                    <a:pt x="2020" y="1064"/>
                  </a:cubicBezTo>
                  <a:lnTo>
                    <a:pt x="1119" y="163"/>
                  </a:lnTo>
                  <a:cubicBezTo>
                    <a:pt x="1004" y="48"/>
                    <a:pt x="877" y="0"/>
                    <a:pt x="7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1"/>
            <p:cNvSpPr/>
            <p:nvPr/>
          </p:nvSpPr>
          <p:spPr>
            <a:xfrm>
              <a:off x="1672995" y="3056059"/>
              <a:ext cx="61831" cy="52778"/>
            </a:xfrm>
            <a:custGeom>
              <a:avLst/>
              <a:gdLst/>
              <a:ahLst/>
              <a:cxnLst/>
              <a:rect l="l" t="t" r="r" b="b"/>
              <a:pathLst>
                <a:path w="2892" h="2468" extrusionOk="0">
                  <a:moveTo>
                    <a:pt x="2136" y="1"/>
                  </a:moveTo>
                  <a:cubicBezTo>
                    <a:pt x="2021" y="1"/>
                    <a:pt x="1902" y="45"/>
                    <a:pt x="1796" y="150"/>
                  </a:cubicBezTo>
                  <a:lnTo>
                    <a:pt x="362" y="1584"/>
                  </a:lnTo>
                  <a:cubicBezTo>
                    <a:pt x="0" y="1946"/>
                    <a:pt x="359" y="2468"/>
                    <a:pt x="756" y="2468"/>
                  </a:cubicBezTo>
                  <a:cubicBezTo>
                    <a:pt x="872" y="2468"/>
                    <a:pt x="991" y="2424"/>
                    <a:pt x="1096" y="2318"/>
                  </a:cubicBezTo>
                  <a:lnTo>
                    <a:pt x="2530" y="884"/>
                  </a:lnTo>
                  <a:cubicBezTo>
                    <a:pt x="2892" y="522"/>
                    <a:pt x="2533" y="1"/>
                    <a:pt x="21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1"/>
            <p:cNvSpPr/>
            <p:nvPr/>
          </p:nvSpPr>
          <p:spPr>
            <a:xfrm>
              <a:off x="1513244" y="3068890"/>
              <a:ext cx="51141" cy="42086"/>
            </a:xfrm>
            <a:custGeom>
              <a:avLst/>
              <a:gdLst/>
              <a:ahLst/>
              <a:cxnLst/>
              <a:rect l="l" t="t" r="r" b="b"/>
              <a:pathLst>
                <a:path w="2392" h="1968" extrusionOk="0">
                  <a:moveTo>
                    <a:pt x="756" y="1"/>
                  </a:moveTo>
                  <a:cubicBezTo>
                    <a:pt x="359" y="1"/>
                    <a:pt x="0" y="523"/>
                    <a:pt x="362" y="884"/>
                  </a:cubicBezTo>
                  <a:lnTo>
                    <a:pt x="1296" y="1818"/>
                  </a:lnTo>
                  <a:cubicBezTo>
                    <a:pt x="1401" y="1924"/>
                    <a:pt x="1520" y="1968"/>
                    <a:pt x="1636" y="1968"/>
                  </a:cubicBezTo>
                  <a:cubicBezTo>
                    <a:pt x="2033" y="1968"/>
                    <a:pt x="2392" y="1446"/>
                    <a:pt x="2030" y="1085"/>
                  </a:cubicBezTo>
                  <a:lnTo>
                    <a:pt x="1096" y="151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1"/>
            <p:cNvSpPr/>
            <p:nvPr/>
          </p:nvSpPr>
          <p:spPr>
            <a:xfrm>
              <a:off x="1369891" y="3074236"/>
              <a:ext cx="48896" cy="40311"/>
            </a:xfrm>
            <a:custGeom>
              <a:avLst/>
              <a:gdLst/>
              <a:ahLst/>
              <a:cxnLst/>
              <a:rect l="l" t="t" r="r" b="b"/>
              <a:pathLst>
                <a:path w="2287" h="1885" extrusionOk="0">
                  <a:moveTo>
                    <a:pt x="1552" y="0"/>
                  </a:moveTo>
                  <a:cubicBezTo>
                    <a:pt x="1431" y="0"/>
                    <a:pt x="1306" y="49"/>
                    <a:pt x="1196" y="167"/>
                  </a:cubicBezTo>
                  <a:lnTo>
                    <a:pt x="362" y="1001"/>
                  </a:lnTo>
                  <a:cubicBezTo>
                    <a:pt x="1" y="1363"/>
                    <a:pt x="359" y="1885"/>
                    <a:pt x="756" y="1885"/>
                  </a:cubicBezTo>
                  <a:cubicBezTo>
                    <a:pt x="872" y="1885"/>
                    <a:pt x="991" y="1841"/>
                    <a:pt x="1096" y="1735"/>
                  </a:cubicBezTo>
                  <a:lnTo>
                    <a:pt x="1930" y="901"/>
                  </a:lnTo>
                  <a:cubicBezTo>
                    <a:pt x="2287" y="519"/>
                    <a:pt x="1943" y="0"/>
                    <a:pt x="155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1"/>
            <p:cNvSpPr/>
            <p:nvPr/>
          </p:nvSpPr>
          <p:spPr>
            <a:xfrm>
              <a:off x="1855452" y="3069253"/>
              <a:ext cx="22128" cy="44951"/>
            </a:xfrm>
            <a:custGeom>
              <a:avLst/>
              <a:gdLst/>
              <a:ahLst/>
              <a:cxnLst/>
              <a:rect l="l" t="t" r="r" b="b"/>
              <a:pathLst>
                <a:path w="1035" h="2102" extrusionOk="0">
                  <a:moveTo>
                    <a:pt x="518" y="0"/>
                  </a:moveTo>
                  <a:cubicBezTo>
                    <a:pt x="259" y="0"/>
                    <a:pt x="1" y="167"/>
                    <a:pt x="1" y="500"/>
                  </a:cubicBezTo>
                  <a:lnTo>
                    <a:pt x="1" y="1601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6" y="2102"/>
                    <a:pt x="1035" y="1935"/>
                    <a:pt x="1035" y="1601"/>
                  </a:cubicBezTo>
                  <a:lnTo>
                    <a:pt x="1035" y="500"/>
                  </a:lnTo>
                  <a:cubicBezTo>
                    <a:pt x="1035" y="167"/>
                    <a:pt x="776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1"/>
            <p:cNvSpPr/>
            <p:nvPr/>
          </p:nvSpPr>
          <p:spPr>
            <a:xfrm>
              <a:off x="2974417" y="3074236"/>
              <a:ext cx="123405" cy="326741"/>
            </a:xfrm>
            <a:custGeom>
              <a:avLst/>
              <a:gdLst/>
              <a:ahLst/>
              <a:cxnLst/>
              <a:rect l="l" t="t" r="r" b="b"/>
              <a:pathLst>
                <a:path w="5772" h="15279" extrusionOk="0">
                  <a:moveTo>
                    <a:pt x="1" y="1"/>
                  </a:moveTo>
                  <a:lnTo>
                    <a:pt x="1" y="15278"/>
                  </a:lnTo>
                  <a:lnTo>
                    <a:pt x="5772" y="15278"/>
                  </a:lnTo>
                  <a:lnTo>
                    <a:pt x="5772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1"/>
            <p:cNvSpPr/>
            <p:nvPr/>
          </p:nvSpPr>
          <p:spPr>
            <a:xfrm>
              <a:off x="2627826" y="2317378"/>
              <a:ext cx="822147" cy="811411"/>
            </a:xfrm>
            <a:custGeom>
              <a:avLst/>
              <a:gdLst/>
              <a:ahLst/>
              <a:cxnLst/>
              <a:rect l="l" t="t" r="r" b="b"/>
              <a:pathLst>
                <a:path w="38454" h="37943" extrusionOk="0">
                  <a:moveTo>
                    <a:pt x="20375" y="1"/>
                  </a:moveTo>
                  <a:cubicBezTo>
                    <a:pt x="17652" y="1"/>
                    <a:pt x="2252" y="20290"/>
                    <a:pt x="4617" y="20290"/>
                  </a:cubicBezTo>
                  <a:cubicBezTo>
                    <a:pt x="4644" y="20290"/>
                    <a:pt x="4673" y="20287"/>
                    <a:pt x="4704" y="20282"/>
                  </a:cubicBezTo>
                  <a:cubicBezTo>
                    <a:pt x="6905" y="20682"/>
                    <a:pt x="10675" y="20315"/>
                    <a:pt x="10608" y="20916"/>
                  </a:cubicBezTo>
                  <a:cubicBezTo>
                    <a:pt x="10775" y="22417"/>
                    <a:pt x="2069" y="27954"/>
                    <a:pt x="2869" y="29288"/>
                  </a:cubicBezTo>
                  <a:cubicBezTo>
                    <a:pt x="3224" y="29534"/>
                    <a:pt x="3983" y="29623"/>
                    <a:pt x="4900" y="29623"/>
                  </a:cubicBezTo>
                  <a:cubicBezTo>
                    <a:pt x="7344" y="29623"/>
                    <a:pt x="10908" y="28988"/>
                    <a:pt x="10908" y="28988"/>
                  </a:cubicBezTo>
                  <a:lnTo>
                    <a:pt x="10908" y="28988"/>
                  </a:lnTo>
                  <a:cubicBezTo>
                    <a:pt x="12476" y="29722"/>
                    <a:pt x="0" y="36193"/>
                    <a:pt x="1902" y="37327"/>
                  </a:cubicBezTo>
                  <a:cubicBezTo>
                    <a:pt x="2679" y="37722"/>
                    <a:pt x="8293" y="37942"/>
                    <a:pt x="14837" y="37942"/>
                  </a:cubicBezTo>
                  <a:cubicBezTo>
                    <a:pt x="25427" y="37942"/>
                    <a:pt x="38453" y="37367"/>
                    <a:pt x="37360" y="36026"/>
                  </a:cubicBezTo>
                  <a:cubicBezTo>
                    <a:pt x="36293" y="33925"/>
                    <a:pt x="31256" y="31256"/>
                    <a:pt x="28387" y="28421"/>
                  </a:cubicBezTo>
                  <a:cubicBezTo>
                    <a:pt x="28356" y="28358"/>
                    <a:pt x="28445" y="28332"/>
                    <a:pt x="28626" y="28332"/>
                  </a:cubicBezTo>
                  <a:cubicBezTo>
                    <a:pt x="29446" y="28332"/>
                    <a:pt x="32155" y="28862"/>
                    <a:pt x="34124" y="28862"/>
                  </a:cubicBezTo>
                  <a:cubicBezTo>
                    <a:pt x="34932" y="28862"/>
                    <a:pt x="35615" y="28773"/>
                    <a:pt x="35993" y="28521"/>
                  </a:cubicBezTo>
                  <a:cubicBezTo>
                    <a:pt x="37294" y="27187"/>
                    <a:pt x="26119" y="20515"/>
                    <a:pt x="27520" y="19982"/>
                  </a:cubicBezTo>
                  <a:cubicBezTo>
                    <a:pt x="27908" y="19719"/>
                    <a:pt x="28704" y="19672"/>
                    <a:pt x="29642" y="19672"/>
                  </a:cubicBezTo>
                  <a:cubicBezTo>
                    <a:pt x="30163" y="19672"/>
                    <a:pt x="30729" y="19686"/>
                    <a:pt x="31292" y="19686"/>
                  </a:cubicBezTo>
                  <a:cubicBezTo>
                    <a:pt x="32420" y="19686"/>
                    <a:pt x="33541" y="19629"/>
                    <a:pt x="34292" y="19281"/>
                  </a:cubicBezTo>
                  <a:cubicBezTo>
                    <a:pt x="34315" y="19287"/>
                    <a:pt x="34335" y="19289"/>
                    <a:pt x="34354" y="19289"/>
                  </a:cubicBezTo>
                  <a:cubicBezTo>
                    <a:pt x="35945" y="19289"/>
                    <a:pt x="22689" y="1"/>
                    <a:pt x="20382" y="1"/>
                  </a:cubicBezTo>
                  <a:cubicBezTo>
                    <a:pt x="20379" y="1"/>
                    <a:pt x="20377" y="1"/>
                    <a:pt x="20375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1"/>
            <p:cNvSpPr/>
            <p:nvPr/>
          </p:nvSpPr>
          <p:spPr>
            <a:xfrm>
              <a:off x="2794825" y="2673716"/>
              <a:ext cx="47571" cy="38514"/>
            </a:xfrm>
            <a:custGeom>
              <a:avLst/>
              <a:gdLst/>
              <a:ahLst/>
              <a:cxnLst/>
              <a:rect l="l" t="t" r="r" b="b"/>
              <a:pathLst>
                <a:path w="2225" h="1801" extrusionOk="0">
                  <a:moveTo>
                    <a:pt x="1453" y="0"/>
                  </a:moveTo>
                  <a:cubicBezTo>
                    <a:pt x="1333" y="0"/>
                    <a:pt x="1209" y="44"/>
                    <a:pt x="1096" y="150"/>
                  </a:cubicBezTo>
                  <a:lnTo>
                    <a:pt x="362" y="917"/>
                  </a:lnTo>
                  <a:cubicBezTo>
                    <a:pt x="0" y="1279"/>
                    <a:pt x="359" y="1800"/>
                    <a:pt x="756" y="1800"/>
                  </a:cubicBezTo>
                  <a:cubicBezTo>
                    <a:pt x="872" y="1800"/>
                    <a:pt x="990" y="1756"/>
                    <a:pt x="1096" y="1651"/>
                  </a:cubicBezTo>
                  <a:lnTo>
                    <a:pt x="1863" y="884"/>
                  </a:lnTo>
                  <a:cubicBezTo>
                    <a:pt x="2225" y="522"/>
                    <a:pt x="1866" y="0"/>
                    <a:pt x="14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1"/>
            <p:cNvSpPr/>
            <p:nvPr/>
          </p:nvSpPr>
          <p:spPr>
            <a:xfrm>
              <a:off x="2927467" y="2668007"/>
              <a:ext cx="56700" cy="47795"/>
            </a:xfrm>
            <a:custGeom>
              <a:avLst/>
              <a:gdLst/>
              <a:ahLst/>
              <a:cxnLst/>
              <a:rect l="l" t="t" r="r" b="b"/>
              <a:pathLst>
                <a:path w="2652" h="2235" extrusionOk="0">
                  <a:moveTo>
                    <a:pt x="758" y="1"/>
                  </a:moveTo>
                  <a:cubicBezTo>
                    <a:pt x="360" y="1"/>
                    <a:pt x="0" y="529"/>
                    <a:pt x="362" y="917"/>
                  </a:cubicBezTo>
                  <a:lnTo>
                    <a:pt x="1530" y="2085"/>
                  </a:lnTo>
                  <a:cubicBezTo>
                    <a:pt x="1635" y="2190"/>
                    <a:pt x="1756" y="2234"/>
                    <a:pt x="1874" y="2234"/>
                  </a:cubicBezTo>
                  <a:cubicBezTo>
                    <a:pt x="2278" y="2234"/>
                    <a:pt x="2651" y="1712"/>
                    <a:pt x="2264" y="1351"/>
                  </a:cubicBezTo>
                  <a:lnTo>
                    <a:pt x="1096" y="150"/>
                  </a:lnTo>
                  <a:cubicBezTo>
                    <a:pt x="991" y="45"/>
                    <a:pt x="873" y="1"/>
                    <a:pt x="75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1"/>
            <p:cNvSpPr/>
            <p:nvPr/>
          </p:nvSpPr>
          <p:spPr>
            <a:xfrm>
              <a:off x="2882547" y="2571325"/>
              <a:ext cx="56743" cy="47453"/>
            </a:xfrm>
            <a:custGeom>
              <a:avLst/>
              <a:gdLst/>
              <a:ahLst/>
              <a:cxnLst/>
              <a:rect l="l" t="t" r="r" b="b"/>
              <a:pathLst>
                <a:path w="2654" h="2219" extrusionOk="0">
                  <a:moveTo>
                    <a:pt x="1903" y="0"/>
                  </a:moveTo>
                  <a:cubicBezTo>
                    <a:pt x="1778" y="0"/>
                    <a:pt x="1647" y="50"/>
                    <a:pt x="1529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56" y="2218"/>
                  </a:cubicBezTo>
                  <a:cubicBezTo>
                    <a:pt x="871" y="2218"/>
                    <a:pt x="990" y="2174"/>
                    <a:pt x="1096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1"/>
            <p:cNvSpPr/>
            <p:nvPr/>
          </p:nvSpPr>
          <p:spPr>
            <a:xfrm>
              <a:off x="3028038" y="2594528"/>
              <a:ext cx="54690" cy="45657"/>
            </a:xfrm>
            <a:custGeom>
              <a:avLst/>
              <a:gdLst/>
              <a:ahLst/>
              <a:cxnLst/>
              <a:rect l="l" t="t" r="r" b="b"/>
              <a:pathLst>
                <a:path w="2558" h="2135" extrusionOk="0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462" y="1985"/>
                  </a:lnTo>
                  <a:cubicBezTo>
                    <a:pt x="1568" y="2090"/>
                    <a:pt x="1687" y="2134"/>
                    <a:pt x="1802" y="2134"/>
                  </a:cubicBezTo>
                  <a:cubicBezTo>
                    <a:pt x="2199" y="2134"/>
                    <a:pt x="2558" y="1612"/>
                    <a:pt x="2196" y="1251"/>
                  </a:cubicBezTo>
                  <a:cubicBezTo>
                    <a:pt x="1829" y="884"/>
                    <a:pt x="1462" y="517"/>
                    <a:pt x="1096" y="150"/>
                  </a:cubicBezTo>
                  <a:cubicBezTo>
                    <a:pt x="990" y="45"/>
                    <a:pt x="871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1"/>
            <p:cNvSpPr/>
            <p:nvPr/>
          </p:nvSpPr>
          <p:spPr>
            <a:xfrm>
              <a:off x="2979527" y="2485379"/>
              <a:ext cx="53129" cy="43518"/>
            </a:xfrm>
            <a:custGeom>
              <a:avLst/>
              <a:gdLst/>
              <a:ahLst/>
              <a:cxnLst/>
              <a:rect l="l" t="t" r="r" b="b"/>
              <a:pathLst>
                <a:path w="2485" h="2035" extrusionOk="0">
                  <a:moveTo>
                    <a:pt x="1720" y="1"/>
                  </a:moveTo>
                  <a:cubicBezTo>
                    <a:pt x="1601" y="1"/>
                    <a:pt x="1476" y="45"/>
                    <a:pt x="1363" y="150"/>
                  </a:cubicBezTo>
                  <a:cubicBezTo>
                    <a:pt x="1030" y="484"/>
                    <a:pt x="696" y="817"/>
                    <a:pt x="362" y="1151"/>
                  </a:cubicBezTo>
                  <a:cubicBezTo>
                    <a:pt x="1" y="1513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5"/>
                  </a:cubicBezTo>
                  <a:cubicBezTo>
                    <a:pt x="1430" y="1551"/>
                    <a:pt x="1763" y="1218"/>
                    <a:pt x="2097" y="884"/>
                  </a:cubicBezTo>
                  <a:cubicBezTo>
                    <a:pt x="2484" y="523"/>
                    <a:pt x="2132" y="1"/>
                    <a:pt x="1720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1"/>
            <p:cNvSpPr/>
            <p:nvPr/>
          </p:nvSpPr>
          <p:spPr>
            <a:xfrm>
              <a:off x="3025772" y="2390151"/>
              <a:ext cx="60655" cy="22133"/>
            </a:xfrm>
            <a:custGeom>
              <a:avLst/>
              <a:gdLst/>
              <a:ahLst/>
              <a:cxnLst/>
              <a:rect l="l" t="t" r="r" b="b"/>
              <a:pathLst>
                <a:path w="2837" h="1035" extrusionOk="0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1"/>
            <p:cNvSpPr/>
            <p:nvPr/>
          </p:nvSpPr>
          <p:spPr>
            <a:xfrm>
              <a:off x="3087218" y="2486811"/>
              <a:ext cx="51141" cy="42086"/>
            </a:xfrm>
            <a:custGeom>
              <a:avLst/>
              <a:gdLst/>
              <a:ahLst/>
              <a:cxnLst/>
              <a:rect l="l" t="t" r="r" b="b"/>
              <a:pathLst>
                <a:path w="2392" h="1968" extrusionOk="0">
                  <a:moveTo>
                    <a:pt x="1636" y="0"/>
                  </a:moveTo>
                  <a:cubicBezTo>
                    <a:pt x="1521" y="0"/>
                    <a:pt x="1402" y="45"/>
                    <a:pt x="1296" y="150"/>
                  </a:cubicBezTo>
                  <a:lnTo>
                    <a:pt x="362" y="1084"/>
                  </a:lnTo>
                  <a:cubicBezTo>
                    <a:pt x="1" y="1446"/>
                    <a:pt x="359" y="1967"/>
                    <a:pt x="756" y="1967"/>
                  </a:cubicBezTo>
                  <a:cubicBezTo>
                    <a:pt x="872" y="1967"/>
                    <a:pt x="991" y="1923"/>
                    <a:pt x="1096" y="1818"/>
                  </a:cubicBezTo>
                  <a:lnTo>
                    <a:pt x="2030" y="884"/>
                  </a:lnTo>
                  <a:cubicBezTo>
                    <a:pt x="2392" y="522"/>
                    <a:pt x="2033" y="0"/>
                    <a:pt x="163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1"/>
            <p:cNvSpPr/>
            <p:nvPr/>
          </p:nvSpPr>
          <p:spPr>
            <a:xfrm>
              <a:off x="3164250" y="2566000"/>
              <a:ext cx="58282" cy="49207"/>
            </a:xfrm>
            <a:custGeom>
              <a:avLst/>
              <a:gdLst/>
              <a:ahLst/>
              <a:cxnLst/>
              <a:rect l="l" t="t" r="r" b="b"/>
              <a:pathLst>
                <a:path w="2726" h="2301" extrusionOk="0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629" y="2151"/>
                  </a:lnTo>
                  <a:cubicBezTo>
                    <a:pt x="1735" y="2256"/>
                    <a:pt x="1854" y="2301"/>
                    <a:pt x="1969" y="2301"/>
                  </a:cubicBezTo>
                  <a:cubicBezTo>
                    <a:pt x="2366" y="2301"/>
                    <a:pt x="2725" y="1779"/>
                    <a:pt x="2363" y="1417"/>
                  </a:cubicBezTo>
                  <a:lnTo>
                    <a:pt x="1096" y="150"/>
                  </a:lnTo>
                  <a:cubicBezTo>
                    <a:pt x="990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1"/>
            <p:cNvSpPr/>
            <p:nvPr/>
          </p:nvSpPr>
          <p:spPr>
            <a:xfrm>
              <a:off x="3103082" y="2668007"/>
              <a:ext cx="56700" cy="47795"/>
            </a:xfrm>
            <a:custGeom>
              <a:avLst/>
              <a:gdLst/>
              <a:ahLst/>
              <a:cxnLst/>
              <a:rect l="l" t="t" r="r" b="b"/>
              <a:pathLst>
                <a:path w="2652" h="2235" extrusionOk="0">
                  <a:moveTo>
                    <a:pt x="1893" y="1"/>
                  </a:moveTo>
                  <a:cubicBezTo>
                    <a:pt x="1778" y="1"/>
                    <a:pt x="1660" y="45"/>
                    <a:pt x="1555" y="150"/>
                  </a:cubicBezTo>
                  <a:lnTo>
                    <a:pt x="388" y="1351"/>
                  </a:lnTo>
                  <a:cubicBezTo>
                    <a:pt x="0" y="1712"/>
                    <a:pt x="373" y="2234"/>
                    <a:pt x="778" y="2234"/>
                  </a:cubicBezTo>
                  <a:cubicBezTo>
                    <a:pt x="895" y="2234"/>
                    <a:pt x="1016" y="2190"/>
                    <a:pt x="1121" y="2085"/>
                  </a:cubicBezTo>
                  <a:lnTo>
                    <a:pt x="2289" y="917"/>
                  </a:lnTo>
                  <a:cubicBezTo>
                    <a:pt x="2651" y="529"/>
                    <a:pt x="2291" y="1"/>
                    <a:pt x="189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1"/>
            <p:cNvSpPr/>
            <p:nvPr/>
          </p:nvSpPr>
          <p:spPr>
            <a:xfrm>
              <a:off x="3266382" y="2657293"/>
              <a:ext cx="46010" cy="37082"/>
            </a:xfrm>
            <a:custGeom>
              <a:avLst/>
              <a:gdLst/>
              <a:ahLst/>
              <a:cxnLst/>
              <a:rect l="l" t="t" r="r" b="b"/>
              <a:pathLst>
                <a:path w="2152" h="1734" extrusionOk="0">
                  <a:moveTo>
                    <a:pt x="778" y="1"/>
                  </a:moveTo>
                  <a:cubicBezTo>
                    <a:pt x="374" y="1"/>
                    <a:pt x="1" y="523"/>
                    <a:pt x="388" y="884"/>
                  </a:cubicBezTo>
                  <a:lnTo>
                    <a:pt x="1055" y="1585"/>
                  </a:lnTo>
                  <a:cubicBezTo>
                    <a:pt x="1160" y="1690"/>
                    <a:pt x="1279" y="1734"/>
                    <a:pt x="1394" y="1734"/>
                  </a:cubicBezTo>
                  <a:cubicBezTo>
                    <a:pt x="1792" y="1734"/>
                    <a:pt x="2151" y="1206"/>
                    <a:pt x="1789" y="818"/>
                  </a:cubicBezTo>
                  <a:lnTo>
                    <a:pt x="1122" y="150"/>
                  </a:lnTo>
                  <a:cubicBezTo>
                    <a:pt x="1017" y="45"/>
                    <a:pt x="896" y="1"/>
                    <a:pt x="77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1"/>
            <p:cNvSpPr/>
            <p:nvPr/>
          </p:nvSpPr>
          <p:spPr>
            <a:xfrm>
              <a:off x="2925500" y="2757888"/>
              <a:ext cx="62216" cy="52778"/>
            </a:xfrm>
            <a:custGeom>
              <a:avLst/>
              <a:gdLst/>
              <a:ahLst/>
              <a:cxnLst/>
              <a:rect l="l" t="t" r="r" b="b"/>
              <a:pathLst>
                <a:path w="2910" h="2468" extrusionOk="0">
                  <a:moveTo>
                    <a:pt x="2146" y="0"/>
                  </a:moveTo>
                  <a:cubicBezTo>
                    <a:pt x="2026" y="0"/>
                    <a:pt x="1901" y="44"/>
                    <a:pt x="1789" y="150"/>
                  </a:cubicBezTo>
                  <a:lnTo>
                    <a:pt x="388" y="1584"/>
                  </a:lnTo>
                  <a:cubicBezTo>
                    <a:pt x="0" y="1946"/>
                    <a:pt x="353" y="2468"/>
                    <a:pt x="764" y="2468"/>
                  </a:cubicBezTo>
                  <a:cubicBezTo>
                    <a:pt x="884" y="2468"/>
                    <a:pt x="1009" y="2423"/>
                    <a:pt x="1121" y="2318"/>
                  </a:cubicBezTo>
                  <a:lnTo>
                    <a:pt x="2522" y="884"/>
                  </a:lnTo>
                  <a:cubicBezTo>
                    <a:pt x="2910" y="522"/>
                    <a:pt x="2557" y="0"/>
                    <a:pt x="214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1"/>
            <p:cNvSpPr/>
            <p:nvPr/>
          </p:nvSpPr>
          <p:spPr>
            <a:xfrm>
              <a:off x="3078003" y="2756156"/>
              <a:ext cx="55225" cy="45935"/>
            </a:xfrm>
            <a:custGeom>
              <a:avLst/>
              <a:gdLst/>
              <a:ahLst/>
              <a:cxnLst/>
              <a:rect l="l" t="t" r="r" b="b"/>
              <a:pathLst>
                <a:path w="2583" h="2148" extrusionOk="0">
                  <a:moveTo>
                    <a:pt x="762" y="1"/>
                  </a:moveTo>
                  <a:cubicBezTo>
                    <a:pt x="352" y="1"/>
                    <a:pt x="0" y="538"/>
                    <a:pt x="360" y="898"/>
                  </a:cubicBezTo>
                  <a:lnTo>
                    <a:pt x="1460" y="1999"/>
                  </a:lnTo>
                  <a:cubicBezTo>
                    <a:pt x="1565" y="2104"/>
                    <a:pt x="1685" y="2148"/>
                    <a:pt x="1803" y="2148"/>
                  </a:cubicBezTo>
                  <a:cubicBezTo>
                    <a:pt x="2208" y="2148"/>
                    <a:pt x="2582" y="1620"/>
                    <a:pt x="2194" y="1232"/>
                  </a:cubicBezTo>
                  <a:cubicBezTo>
                    <a:pt x="1827" y="898"/>
                    <a:pt x="1460" y="531"/>
                    <a:pt x="1127" y="164"/>
                  </a:cubicBezTo>
                  <a:cubicBezTo>
                    <a:pt x="1012" y="49"/>
                    <a:pt x="884" y="1"/>
                    <a:pt x="762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1"/>
            <p:cNvSpPr/>
            <p:nvPr/>
          </p:nvSpPr>
          <p:spPr>
            <a:xfrm>
              <a:off x="2799913" y="2853094"/>
              <a:ext cx="49623" cy="40332"/>
            </a:xfrm>
            <a:custGeom>
              <a:avLst/>
              <a:gdLst/>
              <a:ahLst/>
              <a:cxnLst/>
              <a:rect l="l" t="t" r="r" b="b"/>
              <a:pathLst>
                <a:path w="2321" h="1886" extrusionOk="0">
                  <a:moveTo>
                    <a:pt x="751" y="0"/>
                  </a:moveTo>
                  <a:cubicBezTo>
                    <a:pt x="345" y="0"/>
                    <a:pt x="0" y="519"/>
                    <a:pt x="357" y="902"/>
                  </a:cubicBezTo>
                  <a:lnTo>
                    <a:pt x="1225" y="1735"/>
                  </a:lnTo>
                  <a:cubicBezTo>
                    <a:pt x="1330" y="1841"/>
                    <a:pt x="1449" y="1885"/>
                    <a:pt x="1565" y="1885"/>
                  </a:cubicBezTo>
                  <a:cubicBezTo>
                    <a:pt x="1962" y="1885"/>
                    <a:pt x="2320" y="1363"/>
                    <a:pt x="1959" y="1002"/>
                  </a:cubicBezTo>
                  <a:lnTo>
                    <a:pt x="1125" y="168"/>
                  </a:lnTo>
                  <a:cubicBezTo>
                    <a:pt x="1007" y="50"/>
                    <a:pt x="876" y="0"/>
                    <a:pt x="7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1"/>
            <p:cNvSpPr/>
            <p:nvPr/>
          </p:nvSpPr>
          <p:spPr>
            <a:xfrm>
              <a:off x="2968880" y="2849522"/>
              <a:ext cx="47442" cy="38472"/>
            </a:xfrm>
            <a:custGeom>
              <a:avLst/>
              <a:gdLst/>
              <a:ahLst/>
              <a:cxnLst/>
              <a:rect l="l" t="t" r="r" b="b"/>
              <a:pathLst>
                <a:path w="2219" h="1799" extrusionOk="0">
                  <a:moveTo>
                    <a:pt x="1483" y="1"/>
                  </a:moveTo>
                  <a:cubicBezTo>
                    <a:pt x="1362" y="1"/>
                    <a:pt x="1237" y="50"/>
                    <a:pt x="1127" y="168"/>
                  </a:cubicBezTo>
                  <a:lnTo>
                    <a:pt x="360" y="902"/>
                  </a:lnTo>
                  <a:cubicBezTo>
                    <a:pt x="1" y="1261"/>
                    <a:pt x="353" y="1799"/>
                    <a:pt x="747" y="1799"/>
                  </a:cubicBezTo>
                  <a:cubicBezTo>
                    <a:pt x="865" y="1799"/>
                    <a:pt x="986" y="1751"/>
                    <a:pt x="1094" y="1636"/>
                  </a:cubicBezTo>
                  <a:lnTo>
                    <a:pt x="1861" y="902"/>
                  </a:lnTo>
                  <a:cubicBezTo>
                    <a:pt x="2218" y="519"/>
                    <a:pt x="1874" y="1"/>
                    <a:pt x="148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1"/>
            <p:cNvSpPr/>
            <p:nvPr/>
          </p:nvSpPr>
          <p:spPr>
            <a:xfrm>
              <a:off x="3104215" y="2853821"/>
              <a:ext cx="22150" cy="44780"/>
            </a:xfrm>
            <a:custGeom>
              <a:avLst/>
              <a:gdLst/>
              <a:ahLst/>
              <a:cxnLst/>
              <a:rect l="l" t="t" r="r" b="b"/>
              <a:pathLst>
                <a:path w="1036" h="2094" extrusionOk="0">
                  <a:moveTo>
                    <a:pt x="518" y="0"/>
                  </a:moveTo>
                  <a:cubicBezTo>
                    <a:pt x="259" y="0"/>
                    <a:pt x="1" y="167"/>
                    <a:pt x="1" y="501"/>
                  </a:cubicBezTo>
                  <a:lnTo>
                    <a:pt x="1" y="1568"/>
                  </a:lnTo>
                  <a:cubicBezTo>
                    <a:pt x="1" y="1918"/>
                    <a:pt x="259" y="2093"/>
                    <a:pt x="518" y="2093"/>
                  </a:cubicBezTo>
                  <a:cubicBezTo>
                    <a:pt x="777" y="2093"/>
                    <a:pt x="1035" y="1918"/>
                    <a:pt x="1035" y="1568"/>
                  </a:cubicBezTo>
                  <a:lnTo>
                    <a:pt x="1035" y="501"/>
                  </a:lnTo>
                  <a:cubicBezTo>
                    <a:pt x="1035" y="167"/>
                    <a:pt x="777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1"/>
            <p:cNvSpPr/>
            <p:nvPr/>
          </p:nvSpPr>
          <p:spPr>
            <a:xfrm>
              <a:off x="3219881" y="2829934"/>
              <a:ext cx="49708" cy="39947"/>
            </a:xfrm>
            <a:custGeom>
              <a:avLst/>
              <a:gdLst/>
              <a:ahLst/>
              <a:cxnLst/>
              <a:rect l="l" t="t" r="r" b="b"/>
              <a:pathLst>
                <a:path w="2325" h="1868" extrusionOk="0">
                  <a:moveTo>
                    <a:pt x="1553" y="0"/>
                  </a:moveTo>
                  <a:cubicBezTo>
                    <a:pt x="1433" y="0"/>
                    <a:pt x="1309" y="45"/>
                    <a:pt x="1196" y="150"/>
                  </a:cubicBezTo>
                  <a:lnTo>
                    <a:pt x="362" y="984"/>
                  </a:lnTo>
                  <a:cubicBezTo>
                    <a:pt x="0" y="1345"/>
                    <a:pt x="359" y="1867"/>
                    <a:pt x="756" y="1867"/>
                  </a:cubicBezTo>
                  <a:cubicBezTo>
                    <a:pt x="871" y="1867"/>
                    <a:pt x="990" y="1823"/>
                    <a:pt x="1096" y="1718"/>
                  </a:cubicBezTo>
                  <a:lnTo>
                    <a:pt x="1963" y="884"/>
                  </a:lnTo>
                  <a:cubicBezTo>
                    <a:pt x="2325" y="522"/>
                    <a:pt x="1966" y="0"/>
                    <a:pt x="15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1"/>
            <p:cNvSpPr/>
            <p:nvPr/>
          </p:nvSpPr>
          <p:spPr>
            <a:xfrm>
              <a:off x="2889667" y="2962606"/>
              <a:ext cx="51141" cy="42086"/>
            </a:xfrm>
            <a:custGeom>
              <a:avLst/>
              <a:gdLst/>
              <a:ahLst/>
              <a:cxnLst/>
              <a:rect l="l" t="t" r="r" b="b"/>
              <a:pathLst>
                <a:path w="2392" h="1968" extrusionOk="0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296" y="1818"/>
                  </a:lnTo>
                  <a:cubicBezTo>
                    <a:pt x="1402" y="1924"/>
                    <a:pt x="1521" y="1968"/>
                    <a:pt x="1636" y="1968"/>
                  </a:cubicBezTo>
                  <a:cubicBezTo>
                    <a:pt x="2033" y="1968"/>
                    <a:pt x="2392" y="1446"/>
                    <a:pt x="2030" y="1084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1"/>
            <p:cNvSpPr/>
            <p:nvPr/>
          </p:nvSpPr>
          <p:spPr>
            <a:xfrm>
              <a:off x="3003066" y="2962606"/>
              <a:ext cx="54711" cy="45657"/>
            </a:xfrm>
            <a:custGeom>
              <a:avLst/>
              <a:gdLst/>
              <a:ahLst/>
              <a:cxnLst/>
              <a:rect l="l" t="t" r="r" b="b"/>
              <a:pathLst>
                <a:path w="2559" h="2135" extrusionOk="0">
                  <a:moveTo>
                    <a:pt x="1803" y="1"/>
                  </a:moveTo>
                  <a:cubicBezTo>
                    <a:pt x="1687" y="1"/>
                    <a:pt x="1568" y="45"/>
                    <a:pt x="1463" y="150"/>
                  </a:cubicBezTo>
                  <a:cubicBezTo>
                    <a:pt x="1096" y="517"/>
                    <a:pt x="729" y="884"/>
                    <a:pt x="362" y="1251"/>
                  </a:cubicBezTo>
                  <a:cubicBezTo>
                    <a:pt x="1" y="1613"/>
                    <a:pt x="359" y="2135"/>
                    <a:pt x="756" y="2135"/>
                  </a:cubicBezTo>
                  <a:cubicBezTo>
                    <a:pt x="872" y="2135"/>
                    <a:pt x="991" y="2090"/>
                    <a:pt x="1096" y="1985"/>
                  </a:cubicBezTo>
                  <a:cubicBezTo>
                    <a:pt x="1463" y="1618"/>
                    <a:pt x="1830" y="1251"/>
                    <a:pt x="2197" y="884"/>
                  </a:cubicBezTo>
                  <a:cubicBezTo>
                    <a:pt x="2559" y="523"/>
                    <a:pt x="2200" y="1"/>
                    <a:pt x="180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1"/>
            <p:cNvSpPr/>
            <p:nvPr/>
          </p:nvSpPr>
          <p:spPr>
            <a:xfrm>
              <a:off x="3170044" y="2953667"/>
              <a:ext cx="50842" cy="42043"/>
            </a:xfrm>
            <a:custGeom>
              <a:avLst/>
              <a:gdLst/>
              <a:ahLst/>
              <a:cxnLst/>
              <a:rect l="l" t="t" r="r" b="b"/>
              <a:pathLst>
                <a:path w="2378" h="1966" extrusionOk="0">
                  <a:moveTo>
                    <a:pt x="736" y="1"/>
                  </a:moveTo>
                  <a:cubicBezTo>
                    <a:pt x="345" y="1"/>
                    <a:pt x="1" y="519"/>
                    <a:pt x="358" y="902"/>
                  </a:cubicBezTo>
                  <a:lnTo>
                    <a:pt x="1258" y="1803"/>
                  </a:lnTo>
                  <a:cubicBezTo>
                    <a:pt x="1374" y="1918"/>
                    <a:pt x="1501" y="1966"/>
                    <a:pt x="1623" y="1966"/>
                  </a:cubicBezTo>
                  <a:cubicBezTo>
                    <a:pt x="2031" y="1966"/>
                    <a:pt x="2377" y="1428"/>
                    <a:pt x="1992" y="1069"/>
                  </a:cubicBezTo>
                  <a:lnTo>
                    <a:pt x="1092" y="168"/>
                  </a:lnTo>
                  <a:cubicBezTo>
                    <a:pt x="982" y="50"/>
                    <a:pt x="857" y="1"/>
                    <a:pt x="7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1"/>
            <p:cNvSpPr/>
            <p:nvPr/>
          </p:nvSpPr>
          <p:spPr>
            <a:xfrm>
              <a:off x="3081509" y="3025393"/>
              <a:ext cx="62408" cy="52778"/>
            </a:xfrm>
            <a:custGeom>
              <a:avLst/>
              <a:gdLst/>
              <a:ahLst/>
              <a:cxnLst/>
              <a:rect l="l" t="t" r="r" b="b"/>
              <a:pathLst>
                <a:path w="2919" h="2468" extrusionOk="0">
                  <a:moveTo>
                    <a:pt x="2141" y="0"/>
                  </a:moveTo>
                  <a:cubicBezTo>
                    <a:pt x="2023" y="0"/>
                    <a:pt x="1902" y="44"/>
                    <a:pt x="1797" y="150"/>
                  </a:cubicBezTo>
                  <a:lnTo>
                    <a:pt x="362" y="1584"/>
                  </a:lnTo>
                  <a:cubicBezTo>
                    <a:pt x="1" y="1946"/>
                    <a:pt x="359" y="2468"/>
                    <a:pt x="772" y="2468"/>
                  </a:cubicBezTo>
                  <a:cubicBezTo>
                    <a:pt x="892" y="2468"/>
                    <a:pt x="1017" y="2423"/>
                    <a:pt x="1130" y="2318"/>
                  </a:cubicBezTo>
                  <a:lnTo>
                    <a:pt x="2531" y="884"/>
                  </a:lnTo>
                  <a:cubicBezTo>
                    <a:pt x="2918" y="522"/>
                    <a:pt x="2545" y="0"/>
                    <a:pt x="214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1"/>
            <p:cNvSpPr/>
            <p:nvPr/>
          </p:nvSpPr>
          <p:spPr>
            <a:xfrm>
              <a:off x="2778405" y="3043228"/>
              <a:ext cx="49559" cy="40653"/>
            </a:xfrm>
            <a:custGeom>
              <a:avLst/>
              <a:gdLst/>
              <a:ahLst/>
              <a:cxnLst/>
              <a:rect l="l" t="t" r="r" b="b"/>
              <a:pathLst>
                <a:path w="2318" h="1901" extrusionOk="0">
                  <a:moveTo>
                    <a:pt x="1540" y="0"/>
                  </a:moveTo>
                  <a:cubicBezTo>
                    <a:pt x="1423" y="0"/>
                    <a:pt x="1302" y="44"/>
                    <a:pt x="1197" y="150"/>
                  </a:cubicBezTo>
                  <a:lnTo>
                    <a:pt x="363" y="984"/>
                  </a:lnTo>
                  <a:cubicBezTo>
                    <a:pt x="1" y="1372"/>
                    <a:pt x="361" y="1900"/>
                    <a:pt x="758" y="1900"/>
                  </a:cubicBezTo>
                  <a:cubicBezTo>
                    <a:pt x="873" y="1900"/>
                    <a:pt x="992" y="1856"/>
                    <a:pt x="1097" y="1751"/>
                  </a:cubicBezTo>
                  <a:lnTo>
                    <a:pt x="1930" y="884"/>
                  </a:lnTo>
                  <a:cubicBezTo>
                    <a:pt x="2318" y="522"/>
                    <a:pt x="1945" y="0"/>
                    <a:pt x="154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41"/>
            <p:cNvSpPr/>
            <p:nvPr/>
          </p:nvSpPr>
          <p:spPr>
            <a:xfrm>
              <a:off x="3263966" y="3038566"/>
              <a:ext cx="22150" cy="44973"/>
            </a:xfrm>
            <a:custGeom>
              <a:avLst/>
              <a:gdLst/>
              <a:ahLst/>
              <a:cxnLst/>
              <a:rect l="l" t="t" r="r" b="b"/>
              <a:pathLst>
                <a:path w="1036" h="2103" extrusionOk="0">
                  <a:moveTo>
                    <a:pt x="518" y="1"/>
                  </a:moveTo>
                  <a:cubicBezTo>
                    <a:pt x="259" y="1"/>
                    <a:pt x="1" y="168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7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8"/>
                    <a:pt x="777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41"/>
            <p:cNvSpPr/>
            <p:nvPr/>
          </p:nvSpPr>
          <p:spPr>
            <a:xfrm>
              <a:off x="2000943" y="2892314"/>
              <a:ext cx="587971" cy="485119"/>
            </a:xfrm>
            <a:custGeom>
              <a:avLst/>
              <a:gdLst/>
              <a:ahLst/>
              <a:cxnLst/>
              <a:rect l="l" t="t" r="r" b="b"/>
              <a:pathLst>
                <a:path w="27501" h="22685" extrusionOk="0">
                  <a:moveTo>
                    <a:pt x="11739" y="1"/>
                  </a:moveTo>
                  <a:cubicBezTo>
                    <a:pt x="11651" y="1"/>
                    <a:pt x="11563" y="12"/>
                    <a:pt x="11475" y="35"/>
                  </a:cubicBezTo>
                  <a:cubicBezTo>
                    <a:pt x="7272" y="1036"/>
                    <a:pt x="12309" y="12077"/>
                    <a:pt x="12309" y="14045"/>
                  </a:cubicBezTo>
                  <a:cubicBezTo>
                    <a:pt x="11148" y="13414"/>
                    <a:pt x="6048" y="9972"/>
                    <a:pt x="3089" y="9972"/>
                  </a:cubicBezTo>
                  <a:cubicBezTo>
                    <a:pt x="2139" y="9972"/>
                    <a:pt x="1409" y="10327"/>
                    <a:pt x="1101" y="11243"/>
                  </a:cubicBezTo>
                  <a:cubicBezTo>
                    <a:pt x="0" y="14879"/>
                    <a:pt x="13744" y="21150"/>
                    <a:pt x="16112" y="22684"/>
                  </a:cubicBezTo>
                  <a:cubicBezTo>
                    <a:pt x="19181" y="18615"/>
                    <a:pt x="24385" y="13211"/>
                    <a:pt x="26486" y="8574"/>
                  </a:cubicBezTo>
                  <a:cubicBezTo>
                    <a:pt x="27494" y="6421"/>
                    <a:pt x="27501" y="3488"/>
                    <a:pt x="25322" y="3488"/>
                  </a:cubicBezTo>
                  <a:cubicBezTo>
                    <a:pt x="24834" y="3488"/>
                    <a:pt x="24237" y="3635"/>
                    <a:pt x="23517" y="3971"/>
                  </a:cubicBezTo>
                  <a:cubicBezTo>
                    <a:pt x="20582" y="5239"/>
                    <a:pt x="19614" y="8875"/>
                    <a:pt x="17913" y="11376"/>
                  </a:cubicBezTo>
                  <a:cubicBezTo>
                    <a:pt x="16849" y="9634"/>
                    <a:pt x="14318" y="1"/>
                    <a:pt x="11739" y="1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41"/>
            <p:cNvSpPr/>
            <p:nvPr/>
          </p:nvSpPr>
          <p:spPr>
            <a:xfrm>
              <a:off x="2248416" y="2950203"/>
              <a:ext cx="109017" cy="432383"/>
            </a:xfrm>
            <a:custGeom>
              <a:avLst/>
              <a:gdLst/>
              <a:ahLst/>
              <a:cxnLst/>
              <a:rect l="l" t="t" r="r" b="b"/>
              <a:pathLst>
                <a:path w="5099" h="20219" extrusionOk="0">
                  <a:moveTo>
                    <a:pt x="630" y="1"/>
                  </a:moveTo>
                  <a:cubicBezTo>
                    <a:pt x="322" y="1"/>
                    <a:pt x="0" y="249"/>
                    <a:pt x="100" y="630"/>
                  </a:cubicBezTo>
                  <a:cubicBezTo>
                    <a:pt x="1768" y="6968"/>
                    <a:pt x="2902" y="13406"/>
                    <a:pt x="4037" y="19844"/>
                  </a:cubicBezTo>
                  <a:cubicBezTo>
                    <a:pt x="4076" y="20106"/>
                    <a:pt x="4254" y="20219"/>
                    <a:pt x="4450" y="20219"/>
                  </a:cubicBezTo>
                  <a:cubicBezTo>
                    <a:pt x="4753" y="20219"/>
                    <a:pt x="5098" y="19949"/>
                    <a:pt x="5037" y="19544"/>
                  </a:cubicBezTo>
                  <a:cubicBezTo>
                    <a:pt x="3903" y="13106"/>
                    <a:pt x="2769" y="6701"/>
                    <a:pt x="1101" y="363"/>
                  </a:cubicBezTo>
                  <a:cubicBezTo>
                    <a:pt x="1035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41"/>
            <p:cNvSpPr/>
            <p:nvPr/>
          </p:nvSpPr>
          <p:spPr>
            <a:xfrm>
              <a:off x="2332996" y="3022292"/>
              <a:ext cx="204564" cy="360038"/>
            </a:xfrm>
            <a:custGeom>
              <a:avLst/>
              <a:gdLst/>
              <a:ahLst/>
              <a:cxnLst/>
              <a:rect l="l" t="t" r="r" b="b"/>
              <a:pathLst>
                <a:path w="9568" h="16836" extrusionOk="0">
                  <a:moveTo>
                    <a:pt x="8834" y="1"/>
                  </a:moveTo>
                  <a:cubicBezTo>
                    <a:pt x="8672" y="1"/>
                    <a:pt x="8507" y="68"/>
                    <a:pt x="8387" y="228"/>
                  </a:cubicBezTo>
                  <a:cubicBezTo>
                    <a:pt x="6585" y="2897"/>
                    <a:pt x="5318" y="5832"/>
                    <a:pt x="3850" y="8667"/>
                  </a:cubicBezTo>
                  <a:cubicBezTo>
                    <a:pt x="2549" y="11169"/>
                    <a:pt x="681" y="13404"/>
                    <a:pt x="81" y="16206"/>
                  </a:cubicBezTo>
                  <a:cubicBezTo>
                    <a:pt x="0" y="16587"/>
                    <a:pt x="330" y="16835"/>
                    <a:pt x="634" y="16835"/>
                  </a:cubicBezTo>
                  <a:cubicBezTo>
                    <a:pt x="837" y="16835"/>
                    <a:pt x="1028" y="16726"/>
                    <a:pt x="1081" y="16473"/>
                  </a:cubicBezTo>
                  <a:cubicBezTo>
                    <a:pt x="1648" y="13804"/>
                    <a:pt x="3483" y="11569"/>
                    <a:pt x="4751" y="9201"/>
                  </a:cubicBezTo>
                  <a:cubicBezTo>
                    <a:pt x="6252" y="6366"/>
                    <a:pt x="7453" y="3430"/>
                    <a:pt x="9287" y="762"/>
                  </a:cubicBezTo>
                  <a:cubicBezTo>
                    <a:pt x="9567" y="365"/>
                    <a:pt x="9210" y="1"/>
                    <a:pt x="8834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41"/>
            <p:cNvSpPr/>
            <p:nvPr/>
          </p:nvSpPr>
          <p:spPr>
            <a:xfrm>
              <a:off x="2069979" y="3137728"/>
              <a:ext cx="282216" cy="217314"/>
            </a:xfrm>
            <a:custGeom>
              <a:avLst/>
              <a:gdLst/>
              <a:ahLst/>
              <a:cxnLst/>
              <a:rect l="l" t="t" r="r" b="b"/>
              <a:pathLst>
                <a:path w="13200" h="10162" extrusionOk="0">
                  <a:moveTo>
                    <a:pt x="688" y="0"/>
                  </a:moveTo>
                  <a:cubicBezTo>
                    <a:pt x="264" y="0"/>
                    <a:pt x="0" y="671"/>
                    <a:pt x="441" y="1001"/>
                  </a:cubicBezTo>
                  <a:cubicBezTo>
                    <a:pt x="4377" y="3937"/>
                    <a:pt x="9047" y="5838"/>
                    <a:pt x="12016" y="9941"/>
                  </a:cubicBezTo>
                  <a:cubicBezTo>
                    <a:pt x="12133" y="10097"/>
                    <a:pt x="12293" y="10162"/>
                    <a:pt x="12451" y="10162"/>
                  </a:cubicBezTo>
                  <a:cubicBezTo>
                    <a:pt x="12832" y="10162"/>
                    <a:pt x="13199" y="9785"/>
                    <a:pt x="12916" y="9407"/>
                  </a:cubicBezTo>
                  <a:cubicBezTo>
                    <a:pt x="9814" y="5137"/>
                    <a:pt x="5077" y="3169"/>
                    <a:pt x="974" y="100"/>
                  </a:cubicBezTo>
                  <a:cubicBezTo>
                    <a:pt x="875" y="30"/>
                    <a:pt x="778" y="0"/>
                    <a:pt x="68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41"/>
            <p:cNvSpPr/>
            <p:nvPr/>
          </p:nvSpPr>
          <p:spPr>
            <a:xfrm>
              <a:off x="2244098" y="3027168"/>
              <a:ext cx="82783" cy="31436"/>
            </a:xfrm>
            <a:custGeom>
              <a:avLst/>
              <a:gdLst/>
              <a:ahLst/>
              <a:cxnLst/>
              <a:rect l="l" t="t" r="r" b="b"/>
              <a:pathLst>
                <a:path w="3872" h="1470" extrusionOk="0">
                  <a:moveTo>
                    <a:pt x="3205" y="0"/>
                  </a:moveTo>
                  <a:cubicBezTo>
                    <a:pt x="2304" y="0"/>
                    <a:pt x="1437" y="133"/>
                    <a:pt x="569" y="434"/>
                  </a:cubicBezTo>
                  <a:cubicBezTo>
                    <a:pt x="1" y="643"/>
                    <a:pt x="157" y="1469"/>
                    <a:pt x="652" y="1469"/>
                  </a:cubicBezTo>
                  <a:cubicBezTo>
                    <a:pt x="709" y="1469"/>
                    <a:pt x="771" y="1459"/>
                    <a:pt x="836" y="1434"/>
                  </a:cubicBezTo>
                  <a:cubicBezTo>
                    <a:pt x="1603" y="1168"/>
                    <a:pt x="2404" y="1067"/>
                    <a:pt x="3205" y="1034"/>
                  </a:cubicBezTo>
                  <a:cubicBezTo>
                    <a:pt x="3872" y="1034"/>
                    <a:pt x="3872" y="0"/>
                    <a:pt x="3205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1"/>
            <p:cNvSpPr/>
            <p:nvPr/>
          </p:nvSpPr>
          <p:spPr>
            <a:xfrm>
              <a:off x="2269775" y="3163262"/>
              <a:ext cx="92084" cy="28848"/>
            </a:xfrm>
            <a:custGeom>
              <a:avLst/>
              <a:gdLst/>
              <a:ahLst/>
              <a:cxnLst/>
              <a:rect l="l" t="t" r="r" b="b"/>
              <a:pathLst>
                <a:path w="4307" h="1349" extrusionOk="0">
                  <a:moveTo>
                    <a:pt x="3493" y="0"/>
                  </a:moveTo>
                  <a:cubicBezTo>
                    <a:pt x="3464" y="0"/>
                    <a:pt x="3435" y="3"/>
                    <a:pt x="3405" y="7"/>
                  </a:cubicBezTo>
                  <a:cubicBezTo>
                    <a:pt x="2471" y="174"/>
                    <a:pt x="1537" y="174"/>
                    <a:pt x="636" y="341"/>
                  </a:cubicBezTo>
                  <a:cubicBezTo>
                    <a:pt x="0" y="436"/>
                    <a:pt x="212" y="1349"/>
                    <a:pt x="810" y="1349"/>
                  </a:cubicBezTo>
                  <a:cubicBezTo>
                    <a:pt x="840" y="1349"/>
                    <a:pt x="871" y="1346"/>
                    <a:pt x="903" y="1342"/>
                  </a:cubicBezTo>
                  <a:cubicBezTo>
                    <a:pt x="1803" y="1175"/>
                    <a:pt x="2737" y="1175"/>
                    <a:pt x="3671" y="1008"/>
                  </a:cubicBezTo>
                  <a:cubicBezTo>
                    <a:pt x="4307" y="913"/>
                    <a:pt x="4065" y="0"/>
                    <a:pt x="349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1"/>
            <p:cNvSpPr/>
            <p:nvPr/>
          </p:nvSpPr>
          <p:spPr>
            <a:xfrm>
              <a:off x="2401198" y="3163155"/>
              <a:ext cx="71281" cy="38108"/>
            </a:xfrm>
            <a:custGeom>
              <a:avLst/>
              <a:gdLst/>
              <a:ahLst/>
              <a:cxnLst/>
              <a:rect l="l" t="t" r="r" b="b"/>
              <a:pathLst>
                <a:path w="3334" h="1782" extrusionOk="0">
                  <a:moveTo>
                    <a:pt x="779" y="0"/>
                  </a:moveTo>
                  <a:cubicBezTo>
                    <a:pt x="226" y="0"/>
                    <a:pt x="1" y="888"/>
                    <a:pt x="627" y="1013"/>
                  </a:cubicBezTo>
                  <a:cubicBezTo>
                    <a:pt x="1294" y="1146"/>
                    <a:pt x="1861" y="1547"/>
                    <a:pt x="2495" y="1747"/>
                  </a:cubicBezTo>
                  <a:cubicBezTo>
                    <a:pt x="2560" y="1771"/>
                    <a:pt x="2622" y="1782"/>
                    <a:pt x="2679" y="1782"/>
                  </a:cubicBezTo>
                  <a:cubicBezTo>
                    <a:pt x="3174" y="1782"/>
                    <a:pt x="3333" y="956"/>
                    <a:pt x="2795" y="746"/>
                  </a:cubicBezTo>
                  <a:cubicBezTo>
                    <a:pt x="2161" y="513"/>
                    <a:pt x="1561" y="146"/>
                    <a:pt x="893" y="12"/>
                  </a:cubicBezTo>
                  <a:cubicBezTo>
                    <a:pt x="854" y="4"/>
                    <a:pt x="816" y="0"/>
                    <a:pt x="779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1"/>
            <p:cNvSpPr/>
            <p:nvPr/>
          </p:nvSpPr>
          <p:spPr>
            <a:xfrm>
              <a:off x="2436667" y="3085506"/>
              <a:ext cx="87979" cy="46897"/>
            </a:xfrm>
            <a:custGeom>
              <a:avLst/>
              <a:gdLst/>
              <a:ahLst/>
              <a:cxnLst/>
              <a:rect l="l" t="t" r="r" b="b"/>
              <a:pathLst>
                <a:path w="4115" h="2193" extrusionOk="0">
                  <a:moveTo>
                    <a:pt x="814" y="0"/>
                  </a:moveTo>
                  <a:cubicBezTo>
                    <a:pt x="242" y="0"/>
                    <a:pt x="0" y="913"/>
                    <a:pt x="635" y="1008"/>
                  </a:cubicBezTo>
                  <a:cubicBezTo>
                    <a:pt x="1569" y="1141"/>
                    <a:pt x="2337" y="1608"/>
                    <a:pt x="3104" y="2109"/>
                  </a:cubicBezTo>
                  <a:cubicBezTo>
                    <a:pt x="3194" y="2167"/>
                    <a:pt x="3284" y="2193"/>
                    <a:pt x="3369" y="2193"/>
                  </a:cubicBezTo>
                  <a:cubicBezTo>
                    <a:pt x="3813" y="2193"/>
                    <a:pt x="4114" y="1489"/>
                    <a:pt x="3638" y="1208"/>
                  </a:cubicBezTo>
                  <a:cubicBezTo>
                    <a:pt x="2804" y="674"/>
                    <a:pt x="1903" y="141"/>
                    <a:pt x="902" y="7"/>
                  </a:cubicBezTo>
                  <a:cubicBezTo>
                    <a:pt x="872" y="3"/>
                    <a:pt x="843" y="0"/>
                    <a:pt x="81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1"/>
            <p:cNvSpPr/>
            <p:nvPr/>
          </p:nvSpPr>
          <p:spPr>
            <a:xfrm>
              <a:off x="2110772" y="3158493"/>
              <a:ext cx="52082" cy="53826"/>
            </a:xfrm>
            <a:custGeom>
              <a:avLst/>
              <a:gdLst/>
              <a:ahLst/>
              <a:cxnLst/>
              <a:rect l="l" t="t" r="r" b="b"/>
              <a:pathLst>
                <a:path w="2436" h="2517" extrusionOk="0">
                  <a:moveTo>
                    <a:pt x="1819" y="1"/>
                  </a:moveTo>
                  <a:cubicBezTo>
                    <a:pt x="1683" y="1"/>
                    <a:pt x="1548" y="51"/>
                    <a:pt x="1468" y="164"/>
                  </a:cubicBezTo>
                  <a:cubicBezTo>
                    <a:pt x="1068" y="664"/>
                    <a:pt x="634" y="1131"/>
                    <a:pt x="234" y="1631"/>
                  </a:cubicBezTo>
                  <a:cubicBezTo>
                    <a:pt x="34" y="1831"/>
                    <a:pt x="0" y="2132"/>
                    <a:pt x="234" y="2365"/>
                  </a:cubicBezTo>
                  <a:cubicBezTo>
                    <a:pt x="324" y="2455"/>
                    <a:pt x="473" y="2516"/>
                    <a:pt x="622" y="2516"/>
                  </a:cubicBezTo>
                  <a:cubicBezTo>
                    <a:pt x="749" y="2516"/>
                    <a:pt x="876" y="2472"/>
                    <a:pt x="968" y="2365"/>
                  </a:cubicBezTo>
                  <a:cubicBezTo>
                    <a:pt x="1368" y="1865"/>
                    <a:pt x="1802" y="1398"/>
                    <a:pt x="2202" y="897"/>
                  </a:cubicBezTo>
                  <a:cubicBezTo>
                    <a:pt x="2402" y="697"/>
                    <a:pt x="2436" y="397"/>
                    <a:pt x="2202" y="164"/>
                  </a:cubicBezTo>
                  <a:cubicBezTo>
                    <a:pt x="2115" y="60"/>
                    <a:pt x="1966" y="1"/>
                    <a:pt x="1819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1"/>
            <p:cNvSpPr/>
            <p:nvPr/>
          </p:nvSpPr>
          <p:spPr>
            <a:xfrm>
              <a:off x="2162212" y="3194441"/>
              <a:ext cx="64012" cy="58467"/>
            </a:xfrm>
            <a:custGeom>
              <a:avLst/>
              <a:gdLst/>
              <a:ahLst/>
              <a:cxnLst/>
              <a:rect l="l" t="t" r="r" b="b"/>
              <a:pathLst>
                <a:path w="2994" h="2734" extrusionOk="0">
                  <a:moveTo>
                    <a:pt x="2222" y="1"/>
                  </a:moveTo>
                  <a:cubicBezTo>
                    <a:pt x="2102" y="1"/>
                    <a:pt x="1977" y="45"/>
                    <a:pt x="1864" y="150"/>
                  </a:cubicBezTo>
                  <a:cubicBezTo>
                    <a:pt x="1330" y="684"/>
                    <a:pt x="797" y="1251"/>
                    <a:pt x="330" y="1818"/>
                  </a:cubicBezTo>
                  <a:cubicBezTo>
                    <a:pt x="0" y="2199"/>
                    <a:pt x="345" y="2733"/>
                    <a:pt x="720" y="2733"/>
                  </a:cubicBezTo>
                  <a:cubicBezTo>
                    <a:pt x="838" y="2733"/>
                    <a:pt x="960" y="2680"/>
                    <a:pt x="1064" y="2552"/>
                  </a:cubicBezTo>
                  <a:cubicBezTo>
                    <a:pt x="1531" y="1985"/>
                    <a:pt x="2064" y="1418"/>
                    <a:pt x="2631" y="884"/>
                  </a:cubicBezTo>
                  <a:cubicBezTo>
                    <a:pt x="2993" y="523"/>
                    <a:pt x="2634" y="1"/>
                    <a:pt x="2222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1"/>
            <p:cNvSpPr/>
            <p:nvPr/>
          </p:nvSpPr>
          <p:spPr>
            <a:xfrm>
              <a:off x="3405908" y="2859253"/>
              <a:ext cx="870807" cy="619481"/>
            </a:xfrm>
            <a:custGeom>
              <a:avLst/>
              <a:gdLst/>
              <a:ahLst/>
              <a:cxnLst/>
              <a:rect l="l" t="t" r="r" b="b"/>
              <a:pathLst>
                <a:path w="40730" h="28968" extrusionOk="0">
                  <a:moveTo>
                    <a:pt x="23853" y="0"/>
                  </a:moveTo>
                  <a:cubicBezTo>
                    <a:pt x="19023" y="0"/>
                    <a:pt x="15765" y="14337"/>
                    <a:pt x="14244" y="16325"/>
                  </a:cubicBezTo>
                  <a:cubicBezTo>
                    <a:pt x="13347" y="14353"/>
                    <a:pt x="9669" y="3474"/>
                    <a:pt x="5652" y="3474"/>
                  </a:cubicBezTo>
                  <a:cubicBezTo>
                    <a:pt x="5184" y="3474"/>
                    <a:pt x="4710" y="3622"/>
                    <a:pt x="4236" y="3949"/>
                  </a:cubicBezTo>
                  <a:cubicBezTo>
                    <a:pt x="0" y="7018"/>
                    <a:pt x="9874" y="25298"/>
                    <a:pt x="11208" y="28967"/>
                  </a:cubicBezTo>
                  <a:cubicBezTo>
                    <a:pt x="17980" y="27066"/>
                    <a:pt x="28187" y="25431"/>
                    <a:pt x="34325" y="22062"/>
                  </a:cubicBezTo>
                  <a:cubicBezTo>
                    <a:pt x="37927" y="20194"/>
                    <a:pt x="40729" y="15824"/>
                    <a:pt x="34925" y="14557"/>
                  </a:cubicBezTo>
                  <a:cubicBezTo>
                    <a:pt x="34333" y="14409"/>
                    <a:pt x="33743" y="14343"/>
                    <a:pt x="33157" y="14343"/>
                  </a:cubicBezTo>
                  <a:cubicBezTo>
                    <a:pt x="29520" y="14343"/>
                    <a:pt x="26006" y="16881"/>
                    <a:pt x="22616" y="18059"/>
                  </a:cubicBezTo>
                  <a:cubicBezTo>
                    <a:pt x="22883" y="15124"/>
                    <a:pt x="28454" y="1681"/>
                    <a:pt x="24951" y="247"/>
                  </a:cubicBezTo>
                  <a:cubicBezTo>
                    <a:pt x="24577" y="79"/>
                    <a:pt x="24211" y="0"/>
                    <a:pt x="23853" y="0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1"/>
            <p:cNvSpPr/>
            <p:nvPr/>
          </p:nvSpPr>
          <p:spPr>
            <a:xfrm>
              <a:off x="3636876" y="2940772"/>
              <a:ext cx="276743" cy="542324"/>
            </a:xfrm>
            <a:custGeom>
              <a:avLst/>
              <a:gdLst/>
              <a:ahLst/>
              <a:cxnLst/>
              <a:rect l="l" t="t" r="r" b="b"/>
              <a:pathLst>
                <a:path w="12944" h="25360" extrusionOk="0">
                  <a:moveTo>
                    <a:pt x="12308" y="1"/>
                  </a:moveTo>
                  <a:cubicBezTo>
                    <a:pt x="12100" y="1"/>
                    <a:pt x="11884" y="103"/>
                    <a:pt x="11780" y="337"/>
                  </a:cubicBezTo>
                  <a:cubicBezTo>
                    <a:pt x="8377" y="8643"/>
                    <a:pt x="4308" y="16616"/>
                    <a:pt x="205" y="24588"/>
                  </a:cubicBezTo>
                  <a:cubicBezTo>
                    <a:pt x="0" y="24997"/>
                    <a:pt x="353" y="25359"/>
                    <a:pt x="693" y="25359"/>
                  </a:cubicBezTo>
                  <a:cubicBezTo>
                    <a:pt x="853" y="25359"/>
                    <a:pt x="1010" y="25280"/>
                    <a:pt x="1106" y="25088"/>
                  </a:cubicBezTo>
                  <a:cubicBezTo>
                    <a:pt x="5242" y="17049"/>
                    <a:pt x="9345" y="9010"/>
                    <a:pt x="12781" y="638"/>
                  </a:cubicBezTo>
                  <a:cubicBezTo>
                    <a:pt x="12943" y="251"/>
                    <a:pt x="12635" y="1"/>
                    <a:pt x="12308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1"/>
            <p:cNvSpPr/>
            <p:nvPr/>
          </p:nvSpPr>
          <p:spPr>
            <a:xfrm>
              <a:off x="3634268" y="3235607"/>
              <a:ext cx="507134" cy="247382"/>
            </a:xfrm>
            <a:custGeom>
              <a:avLst/>
              <a:gdLst/>
              <a:ahLst/>
              <a:cxnLst/>
              <a:rect l="l" t="t" r="r" b="b"/>
              <a:pathLst>
                <a:path w="23720" h="11568" extrusionOk="0">
                  <a:moveTo>
                    <a:pt x="23038" y="0"/>
                  </a:moveTo>
                  <a:cubicBezTo>
                    <a:pt x="22988" y="0"/>
                    <a:pt x="22933" y="9"/>
                    <a:pt x="22876" y="27"/>
                  </a:cubicBezTo>
                  <a:cubicBezTo>
                    <a:pt x="18740" y="1361"/>
                    <a:pt x="14971" y="3496"/>
                    <a:pt x="11101" y="5397"/>
                  </a:cubicBezTo>
                  <a:cubicBezTo>
                    <a:pt x="7532" y="7132"/>
                    <a:pt x="3429" y="8032"/>
                    <a:pt x="394" y="10701"/>
                  </a:cubicBezTo>
                  <a:cubicBezTo>
                    <a:pt x="1" y="11042"/>
                    <a:pt x="369" y="11567"/>
                    <a:pt x="787" y="11567"/>
                  </a:cubicBezTo>
                  <a:cubicBezTo>
                    <a:pt x="902" y="11567"/>
                    <a:pt x="1020" y="11528"/>
                    <a:pt x="1127" y="11435"/>
                  </a:cubicBezTo>
                  <a:cubicBezTo>
                    <a:pt x="4063" y="8866"/>
                    <a:pt x="8166" y="7932"/>
                    <a:pt x="11635" y="6298"/>
                  </a:cubicBezTo>
                  <a:cubicBezTo>
                    <a:pt x="15438" y="4463"/>
                    <a:pt x="19107" y="2362"/>
                    <a:pt x="23143" y="1027"/>
                  </a:cubicBezTo>
                  <a:cubicBezTo>
                    <a:pt x="23720" y="845"/>
                    <a:pt x="23551" y="0"/>
                    <a:pt x="2303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1"/>
            <p:cNvSpPr/>
            <p:nvPr/>
          </p:nvSpPr>
          <p:spPr>
            <a:xfrm>
              <a:off x="3535257" y="3000907"/>
              <a:ext cx="143802" cy="445000"/>
            </a:xfrm>
            <a:custGeom>
              <a:avLst/>
              <a:gdLst/>
              <a:ahLst/>
              <a:cxnLst/>
              <a:rect l="l" t="t" r="r" b="b"/>
              <a:pathLst>
                <a:path w="6726" h="20809" extrusionOk="0">
                  <a:moveTo>
                    <a:pt x="633" y="0"/>
                  </a:moveTo>
                  <a:cubicBezTo>
                    <a:pt x="318" y="0"/>
                    <a:pt x="0" y="258"/>
                    <a:pt x="121" y="661"/>
                  </a:cubicBezTo>
                  <a:cubicBezTo>
                    <a:pt x="2056" y="7232"/>
                    <a:pt x="5658" y="13237"/>
                    <a:pt x="5458" y="20308"/>
                  </a:cubicBezTo>
                  <a:cubicBezTo>
                    <a:pt x="5458" y="20642"/>
                    <a:pt x="5717" y="20809"/>
                    <a:pt x="5979" y="20809"/>
                  </a:cubicBezTo>
                  <a:cubicBezTo>
                    <a:pt x="6242" y="20809"/>
                    <a:pt x="6509" y="20642"/>
                    <a:pt x="6526" y="20308"/>
                  </a:cubicBezTo>
                  <a:cubicBezTo>
                    <a:pt x="6726" y="13137"/>
                    <a:pt x="3090" y="7066"/>
                    <a:pt x="1122" y="361"/>
                  </a:cubicBezTo>
                  <a:cubicBezTo>
                    <a:pt x="1043" y="110"/>
                    <a:pt x="839" y="0"/>
                    <a:pt x="63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1"/>
            <p:cNvSpPr/>
            <p:nvPr/>
          </p:nvSpPr>
          <p:spPr>
            <a:xfrm>
              <a:off x="3731119" y="3189587"/>
              <a:ext cx="99845" cy="51666"/>
            </a:xfrm>
            <a:custGeom>
              <a:avLst/>
              <a:gdLst/>
              <a:ahLst/>
              <a:cxnLst/>
              <a:rect l="l" t="t" r="r" b="b"/>
              <a:pathLst>
                <a:path w="4670" h="2416" extrusionOk="0">
                  <a:moveTo>
                    <a:pt x="634" y="0"/>
                  </a:moveTo>
                  <a:cubicBezTo>
                    <a:pt x="151" y="0"/>
                    <a:pt x="1" y="837"/>
                    <a:pt x="534" y="1045"/>
                  </a:cubicBezTo>
                  <a:cubicBezTo>
                    <a:pt x="1734" y="1512"/>
                    <a:pt x="2702" y="2279"/>
                    <a:pt x="4003" y="2412"/>
                  </a:cubicBezTo>
                  <a:cubicBezTo>
                    <a:pt x="4024" y="2414"/>
                    <a:pt x="4044" y="2415"/>
                    <a:pt x="4063" y="2415"/>
                  </a:cubicBezTo>
                  <a:cubicBezTo>
                    <a:pt x="4669" y="2415"/>
                    <a:pt x="4649" y="1443"/>
                    <a:pt x="4003" y="1378"/>
                  </a:cubicBezTo>
                  <a:cubicBezTo>
                    <a:pt x="2869" y="1245"/>
                    <a:pt x="1901" y="444"/>
                    <a:pt x="834" y="44"/>
                  </a:cubicBezTo>
                  <a:cubicBezTo>
                    <a:pt x="762" y="14"/>
                    <a:pt x="695" y="0"/>
                    <a:pt x="63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1"/>
            <p:cNvSpPr/>
            <p:nvPr/>
          </p:nvSpPr>
          <p:spPr>
            <a:xfrm>
              <a:off x="3776381" y="3098807"/>
              <a:ext cx="98305" cy="48779"/>
            </a:xfrm>
            <a:custGeom>
              <a:avLst/>
              <a:gdLst/>
              <a:ahLst/>
              <a:cxnLst/>
              <a:rect l="l" t="t" r="r" b="b"/>
              <a:pathLst>
                <a:path w="4598" h="2281" extrusionOk="0">
                  <a:moveTo>
                    <a:pt x="750" y="1"/>
                  </a:moveTo>
                  <a:cubicBezTo>
                    <a:pt x="212" y="1"/>
                    <a:pt x="1" y="896"/>
                    <a:pt x="618" y="1020"/>
                  </a:cubicBezTo>
                  <a:cubicBezTo>
                    <a:pt x="1719" y="1253"/>
                    <a:pt x="2653" y="1954"/>
                    <a:pt x="3754" y="2254"/>
                  </a:cubicBezTo>
                  <a:cubicBezTo>
                    <a:pt x="3811" y="2272"/>
                    <a:pt x="3865" y="2280"/>
                    <a:pt x="3916" y="2280"/>
                  </a:cubicBezTo>
                  <a:cubicBezTo>
                    <a:pt x="4428" y="2280"/>
                    <a:pt x="4597" y="1435"/>
                    <a:pt x="4021" y="1253"/>
                  </a:cubicBezTo>
                  <a:cubicBezTo>
                    <a:pt x="2920" y="953"/>
                    <a:pt x="2019" y="253"/>
                    <a:pt x="885" y="19"/>
                  </a:cubicBezTo>
                  <a:cubicBezTo>
                    <a:pt x="838" y="7"/>
                    <a:pt x="793" y="1"/>
                    <a:pt x="75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1"/>
            <p:cNvSpPr/>
            <p:nvPr/>
          </p:nvSpPr>
          <p:spPr>
            <a:xfrm>
              <a:off x="3818008" y="3011428"/>
              <a:ext cx="85734" cy="45037"/>
            </a:xfrm>
            <a:custGeom>
              <a:avLst/>
              <a:gdLst/>
              <a:ahLst/>
              <a:cxnLst/>
              <a:rect l="l" t="t" r="r" b="b"/>
              <a:pathLst>
                <a:path w="4010" h="2106" extrusionOk="0">
                  <a:moveTo>
                    <a:pt x="631" y="0"/>
                  </a:moveTo>
                  <a:cubicBezTo>
                    <a:pt x="160" y="0"/>
                    <a:pt x="1" y="827"/>
                    <a:pt x="539" y="1036"/>
                  </a:cubicBezTo>
                  <a:cubicBezTo>
                    <a:pt x="1406" y="1370"/>
                    <a:pt x="2274" y="1770"/>
                    <a:pt x="3141" y="2070"/>
                  </a:cubicBezTo>
                  <a:cubicBezTo>
                    <a:pt x="3206" y="2094"/>
                    <a:pt x="3268" y="2105"/>
                    <a:pt x="3326" y="2105"/>
                  </a:cubicBezTo>
                  <a:cubicBezTo>
                    <a:pt x="3827" y="2105"/>
                    <a:pt x="4010" y="1279"/>
                    <a:pt x="3441" y="1070"/>
                  </a:cubicBezTo>
                  <a:cubicBezTo>
                    <a:pt x="2541" y="769"/>
                    <a:pt x="1707" y="369"/>
                    <a:pt x="806" y="36"/>
                  </a:cubicBezTo>
                  <a:cubicBezTo>
                    <a:pt x="744" y="11"/>
                    <a:pt x="686" y="0"/>
                    <a:pt x="63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1"/>
            <p:cNvSpPr/>
            <p:nvPr/>
          </p:nvSpPr>
          <p:spPr>
            <a:xfrm>
              <a:off x="3897563" y="3288343"/>
              <a:ext cx="59415" cy="90694"/>
            </a:xfrm>
            <a:custGeom>
              <a:avLst/>
              <a:gdLst/>
              <a:ahLst/>
              <a:cxnLst/>
              <a:rect l="l" t="t" r="r" b="b"/>
              <a:pathLst>
                <a:path w="2779" h="4241" extrusionOk="0">
                  <a:moveTo>
                    <a:pt x="626" y="0"/>
                  </a:moveTo>
                  <a:cubicBezTo>
                    <a:pt x="314" y="0"/>
                    <a:pt x="0" y="249"/>
                    <a:pt x="121" y="630"/>
                  </a:cubicBezTo>
                  <a:cubicBezTo>
                    <a:pt x="454" y="1830"/>
                    <a:pt x="954" y="2965"/>
                    <a:pt x="1622" y="3999"/>
                  </a:cubicBezTo>
                  <a:cubicBezTo>
                    <a:pt x="1732" y="4170"/>
                    <a:pt x="1892" y="4241"/>
                    <a:pt x="2050" y="4241"/>
                  </a:cubicBezTo>
                  <a:cubicBezTo>
                    <a:pt x="2417" y="4241"/>
                    <a:pt x="2779" y="3861"/>
                    <a:pt x="2522" y="3465"/>
                  </a:cubicBezTo>
                  <a:cubicBezTo>
                    <a:pt x="1888" y="2498"/>
                    <a:pt x="1421" y="1463"/>
                    <a:pt x="1121" y="363"/>
                  </a:cubicBezTo>
                  <a:cubicBezTo>
                    <a:pt x="1041" y="110"/>
                    <a:pt x="834" y="0"/>
                    <a:pt x="626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1"/>
            <p:cNvSpPr/>
            <p:nvPr/>
          </p:nvSpPr>
          <p:spPr>
            <a:xfrm>
              <a:off x="4012673" y="3244118"/>
              <a:ext cx="44385" cy="77178"/>
            </a:xfrm>
            <a:custGeom>
              <a:avLst/>
              <a:gdLst/>
              <a:ahLst/>
              <a:cxnLst/>
              <a:rect l="l" t="t" r="r" b="b"/>
              <a:pathLst>
                <a:path w="2076" h="3609" extrusionOk="0">
                  <a:moveTo>
                    <a:pt x="622" y="0"/>
                  </a:moveTo>
                  <a:cubicBezTo>
                    <a:pt x="306" y="0"/>
                    <a:pt x="0" y="249"/>
                    <a:pt x="140" y="629"/>
                  </a:cubicBezTo>
                  <a:cubicBezTo>
                    <a:pt x="474" y="1497"/>
                    <a:pt x="774" y="2331"/>
                    <a:pt x="974" y="3231"/>
                  </a:cubicBezTo>
                  <a:cubicBezTo>
                    <a:pt x="1040" y="3496"/>
                    <a:pt x="1237" y="3608"/>
                    <a:pt x="1441" y="3608"/>
                  </a:cubicBezTo>
                  <a:cubicBezTo>
                    <a:pt x="1751" y="3608"/>
                    <a:pt x="2076" y="3347"/>
                    <a:pt x="1975" y="2964"/>
                  </a:cubicBezTo>
                  <a:cubicBezTo>
                    <a:pt x="1775" y="2064"/>
                    <a:pt x="1475" y="1196"/>
                    <a:pt x="1141" y="363"/>
                  </a:cubicBezTo>
                  <a:cubicBezTo>
                    <a:pt x="1048" y="110"/>
                    <a:pt x="833" y="0"/>
                    <a:pt x="622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1"/>
            <p:cNvSpPr/>
            <p:nvPr/>
          </p:nvSpPr>
          <p:spPr>
            <a:xfrm>
              <a:off x="3585030" y="3227738"/>
              <a:ext cx="90202" cy="40097"/>
            </a:xfrm>
            <a:custGeom>
              <a:avLst/>
              <a:gdLst/>
              <a:ahLst/>
              <a:cxnLst/>
              <a:rect l="l" t="t" r="r" b="b"/>
              <a:pathLst>
                <a:path w="4219" h="1875" extrusionOk="0">
                  <a:moveTo>
                    <a:pt x="3440" y="1"/>
                  </a:moveTo>
                  <a:cubicBezTo>
                    <a:pt x="3363" y="1"/>
                    <a:pt x="3281" y="19"/>
                    <a:pt x="3197" y="61"/>
                  </a:cubicBezTo>
                  <a:cubicBezTo>
                    <a:pt x="2396" y="495"/>
                    <a:pt x="1462" y="662"/>
                    <a:pt x="595" y="862"/>
                  </a:cubicBezTo>
                  <a:cubicBezTo>
                    <a:pt x="1" y="987"/>
                    <a:pt x="198" y="1875"/>
                    <a:pt x="776" y="1875"/>
                  </a:cubicBezTo>
                  <a:cubicBezTo>
                    <a:pt x="814" y="1875"/>
                    <a:pt x="854" y="1871"/>
                    <a:pt x="895" y="1862"/>
                  </a:cubicBezTo>
                  <a:cubicBezTo>
                    <a:pt x="1863" y="1662"/>
                    <a:pt x="2830" y="1462"/>
                    <a:pt x="3731" y="962"/>
                  </a:cubicBezTo>
                  <a:cubicBezTo>
                    <a:pt x="4219" y="703"/>
                    <a:pt x="3916" y="1"/>
                    <a:pt x="344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1"/>
            <p:cNvSpPr/>
            <p:nvPr/>
          </p:nvSpPr>
          <p:spPr>
            <a:xfrm>
              <a:off x="3541372" y="3127485"/>
              <a:ext cx="93345" cy="40268"/>
            </a:xfrm>
            <a:custGeom>
              <a:avLst/>
              <a:gdLst/>
              <a:ahLst/>
              <a:cxnLst/>
              <a:rect l="l" t="t" r="r" b="b"/>
              <a:pathLst>
                <a:path w="4366" h="1883" extrusionOk="0">
                  <a:moveTo>
                    <a:pt x="3591" y="0"/>
                  </a:moveTo>
                  <a:cubicBezTo>
                    <a:pt x="3553" y="0"/>
                    <a:pt x="3513" y="4"/>
                    <a:pt x="3471" y="12"/>
                  </a:cubicBezTo>
                  <a:cubicBezTo>
                    <a:pt x="2470" y="246"/>
                    <a:pt x="1536" y="546"/>
                    <a:pt x="569" y="846"/>
                  </a:cubicBezTo>
                  <a:cubicBezTo>
                    <a:pt x="1" y="1056"/>
                    <a:pt x="157" y="1882"/>
                    <a:pt x="652" y="1882"/>
                  </a:cubicBezTo>
                  <a:cubicBezTo>
                    <a:pt x="709" y="1882"/>
                    <a:pt x="770" y="1871"/>
                    <a:pt x="836" y="1847"/>
                  </a:cubicBezTo>
                  <a:cubicBezTo>
                    <a:pt x="1803" y="1547"/>
                    <a:pt x="2771" y="1247"/>
                    <a:pt x="3771" y="1013"/>
                  </a:cubicBezTo>
                  <a:cubicBezTo>
                    <a:pt x="4366" y="888"/>
                    <a:pt x="4168" y="0"/>
                    <a:pt x="359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1"/>
            <p:cNvSpPr/>
            <p:nvPr/>
          </p:nvSpPr>
          <p:spPr>
            <a:xfrm>
              <a:off x="3525508" y="3053706"/>
              <a:ext cx="72521" cy="36098"/>
            </a:xfrm>
            <a:custGeom>
              <a:avLst/>
              <a:gdLst/>
              <a:ahLst/>
              <a:cxnLst/>
              <a:rect l="l" t="t" r="r" b="b"/>
              <a:pathLst>
                <a:path w="3392" h="1688" extrusionOk="0">
                  <a:moveTo>
                    <a:pt x="2707" y="0"/>
                  </a:moveTo>
                  <a:cubicBezTo>
                    <a:pt x="2656" y="0"/>
                    <a:pt x="2602" y="9"/>
                    <a:pt x="2545" y="27"/>
                  </a:cubicBezTo>
                  <a:cubicBezTo>
                    <a:pt x="1911" y="260"/>
                    <a:pt x="1244" y="427"/>
                    <a:pt x="577" y="660"/>
                  </a:cubicBezTo>
                  <a:cubicBezTo>
                    <a:pt x="0" y="843"/>
                    <a:pt x="169" y="1687"/>
                    <a:pt x="682" y="1687"/>
                  </a:cubicBezTo>
                  <a:cubicBezTo>
                    <a:pt x="733" y="1687"/>
                    <a:pt x="787" y="1679"/>
                    <a:pt x="844" y="1661"/>
                  </a:cubicBezTo>
                  <a:cubicBezTo>
                    <a:pt x="1511" y="1461"/>
                    <a:pt x="2178" y="1261"/>
                    <a:pt x="2845" y="1027"/>
                  </a:cubicBezTo>
                  <a:cubicBezTo>
                    <a:pt x="3392" y="845"/>
                    <a:pt x="3220" y="0"/>
                    <a:pt x="2707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1"/>
            <p:cNvSpPr/>
            <p:nvPr/>
          </p:nvSpPr>
          <p:spPr>
            <a:xfrm>
              <a:off x="965403" y="3324398"/>
              <a:ext cx="3433970" cy="1277283"/>
            </a:xfrm>
            <a:custGeom>
              <a:avLst/>
              <a:gdLst/>
              <a:ahLst/>
              <a:cxnLst/>
              <a:rect l="l" t="t" r="r" b="b"/>
              <a:pathLst>
                <a:path w="160616" h="59728" extrusionOk="0">
                  <a:moveTo>
                    <a:pt x="88094" y="0"/>
                  </a:moveTo>
                  <a:cubicBezTo>
                    <a:pt x="75512" y="0"/>
                    <a:pt x="32045" y="1777"/>
                    <a:pt x="22884" y="5448"/>
                  </a:cubicBezTo>
                  <a:cubicBezTo>
                    <a:pt x="1" y="14655"/>
                    <a:pt x="4304" y="55184"/>
                    <a:pt x="24752" y="56385"/>
                  </a:cubicBezTo>
                  <a:cubicBezTo>
                    <a:pt x="43205" y="58915"/>
                    <a:pt x="59051" y="59728"/>
                    <a:pt x="74496" y="59728"/>
                  </a:cubicBezTo>
                  <a:cubicBezTo>
                    <a:pt x="86943" y="59728"/>
                    <a:pt x="99130" y="59200"/>
                    <a:pt x="112214" y="58620"/>
                  </a:cubicBezTo>
                  <a:cubicBezTo>
                    <a:pt x="123389" y="58186"/>
                    <a:pt x="141135" y="57319"/>
                    <a:pt x="148340" y="48679"/>
                  </a:cubicBezTo>
                  <a:cubicBezTo>
                    <a:pt x="152877" y="43275"/>
                    <a:pt x="160616" y="9985"/>
                    <a:pt x="135664" y="3780"/>
                  </a:cubicBezTo>
                  <a:cubicBezTo>
                    <a:pt x="127292" y="1679"/>
                    <a:pt x="97604" y="111"/>
                    <a:pt x="89598" y="11"/>
                  </a:cubicBezTo>
                  <a:cubicBezTo>
                    <a:pt x="89163" y="4"/>
                    <a:pt x="88660" y="0"/>
                    <a:pt x="88094" y="0"/>
                  </a:cubicBezTo>
                  <a:close/>
                </a:path>
              </a:pathLst>
            </a:custGeom>
            <a:solidFill>
              <a:srgbClr val="75A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1"/>
            <p:cNvSpPr/>
            <p:nvPr/>
          </p:nvSpPr>
          <p:spPr>
            <a:xfrm>
              <a:off x="1557201" y="3464641"/>
              <a:ext cx="46138" cy="40952"/>
            </a:xfrm>
            <a:custGeom>
              <a:avLst/>
              <a:gdLst/>
              <a:ahLst/>
              <a:cxnLst/>
              <a:rect l="l" t="t" r="r" b="b"/>
              <a:pathLst>
                <a:path w="2158" h="1915" extrusionOk="0">
                  <a:moveTo>
                    <a:pt x="341" y="0"/>
                  </a:moveTo>
                  <a:cubicBezTo>
                    <a:pt x="179" y="0"/>
                    <a:pt x="0" y="136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8" y="1225"/>
                    <a:pt x="1875" y="858"/>
                    <a:pt x="2075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6" y="564"/>
                    <a:pt x="1144" y="851"/>
                    <a:pt x="954" y="1175"/>
                  </a:cubicBezTo>
                  <a:lnTo>
                    <a:pt x="954" y="1175"/>
                  </a:lnTo>
                  <a:cubicBezTo>
                    <a:pt x="747" y="907"/>
                    <a:pt x="651" y="549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1"/>
            <p:cNvSpPr/>
            <p:nvPr/>
          </p:nvSpPr>
          <p:spPr>
            <a:xfrm>
              <a:off x="1172810" y="3865673"/>
              <a:ext cx="46138" cy="40824"/>
            </a:xfrm>
            <a:custGeom>
              <a:avLst/>
              <a:gdLst/>
              <a:ahLst/>
              <a:cxnLst/>
              <a:rect l="l" t="t" r="r" b="b"/>
              <a:pathLst>
                <a:path w="2158" h="1909" extrusionOk="0">
                  <a:moveTo>
                    <a:pt x="335" y="1"/>
                  </a:moveTo>
                  <a:cubicBezTo>
                    <a:pt x="169" y="1"/>
                    <a:pt x="1" y="136"/>
                    <a:pt x="40" y="352"/>
                  </a:cubicBezTo>
                  <a:cubicBezTo>
                    <a:pt x="207" y="952"/>
                    <a:pt x="407" y="1486"/>
                    <a:pt x="907" y="1853"/>
                  </a:cubicBezTo>
                  <a:cubicBezTo>
                    <a:pt x="956" y="1892"/>
                    <a:pt x="1008" y="1908"/>
                    <a:pt x="1058" y="1908"/>
                  </a:cubicBezTo>
                  <a:cubicBezTo>
                    <a:pt x="1177" y="1908"/>
                    <a:pt x="1284" y="1814"/>
                    <a:pt x="1308" y="1719"/>
                  </a:cubicBezTo>
                  <a:cubicBezTo>
                    <a:pt x="1508" y="1219"/>
                    <a:pt x="1908" y="852"/>
                    <a:pt x="2075" y="385"/>
                  </a:cubicBezTo>
                  <a:cubicBezTo>
                    <a:pt x="2157" y="179"/>
                    <a:pt x="1985" y="36"/>
                    <a:pt x="1810" y="36"/>
                  </a:cubicBezTo>
                  <a:cubicBezTo>
                    <a:pt x="1702" y="36"/>
                    <a:pt x="1592" y="91"/>
                    <a:pt x="1541" y="218"/>
                  </a:cubicBezTo>
                  <a:cubicBezTo>
                    <a:pt x="1394" y="561"/>
                    <a:pt x="1158" y="850"/>
                    <a:pt x="963" y="1177"/>
                  </a:cubicBezTo>
                  <a:lnTo>
                    <a:pt x="963" y="1177"/>
                  </a:lnTo>
                  <a:cubicBezTo>
                    <a:pt x="762" y="909"/>
                    <a:pt x="685" y="554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1"/>
            <p:cNvSpPr/>
            <p:nvPr/>
          </p:nvSpPr>
          <p:spPr>
            <a:xfrm>
              <a:off x="1334977" y="3601590"/>
              <a:ext cx="45817" cy="40952"/>
            </a:xfrm>
            <a:custGeom>
              <a:avLst/>
              <a:gdLst/>
              <a:ahLst/>
              <a:cxnLst/>
              <a:rect l="l" t="t" r="r" b="b"/>
              <a:pathLst>
                <a:path w="2143" h="1915" extrusionOk="0">
                  <a:moveTo>
                    <a:pt x="337" y="1"/>
                  </a:moveTo>
                  <a:cubicBezTo>
                    <a:pt x="171" y="1"/>
                    <a:pt x="0" y="137"/>
                    <a:pt x="61" y="359"/>
                  </a:cubicBezTo>
                  <a:cubicBezTo>
                    <a:pt x="194" y="959"/>
                    <a:pt x="394" y="1493"/>
                    <a:pt x="895" y="1860"/>
                  </a:cubicBezTo>
                  <a:cubicBezTo>
                    <a:pt x="942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8" y="1693"/>
                  </a:cubicBezTo>
                  <a:cubicBezTo>
                    <a:pt x="1495" y="1226"/>
                    <a:pt x="1895" y="859"/>
                    <a:pt x="2062" y="392"/>
                  </a:cubicBezTo>
                  <a:cubicBezTo>
                    <a:pt x="2143" y="170"/>
                    <a:pt x="1980" y="34"/>
                    <a:pt x="1809" y="34"/>
                  </a:cubicBezTo>
                  <a:cubicBezTo>
                    <a:pt x="1697" y="34"/>
                    <a:pt x="1581" y="93"/>
                    <a:pt x="1528" y="225"/>
                  </a:cubicBezTo>
                  <a:cubicBezTo>
                    <a:pt x="1408" y="562"/>
                    <a:pt x="1166" y="848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60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1"/>
            <p:cNvSpPr/>
            <p:nvPr/>
          </p:nvSpPr>
          <p:spPr>
            <a:xfrm>
              <a:off x="1750476" y="3591603"/>
              <a:ext cx="46095" cy="40952"/>
            </a:xfrm>
            <a:custGeom>
              <a:avLst/>
              <a:gdLst/>
              <a:ahLst/>
              <a:cxnLst/>
              <a:rect l="l" t="t" r="r" b="b"/>
              <a:pathLst>
                <a:path w="2156" h="1915" extrusionOk="0">
                  <a:moveTo>
                    <a:pt x="348" y="1"/>
                  </a:moveTo>
                  <a:cubicBezTo>
                    <a:pt x="179" y="1"/>
                    <a:pt x="0" y="137"/>
                    <a:pt x="40" y="359"/>
                  </a:cubicBezTo>
                  <a:cubicBezTo>
                    <a:pt x="207" y="959"/>
                    <a:pt x="407" y="1493"/>
                    <a:pt x="908" y="1860"/>
                  </a:cubicBezTo>
                  <a:cubicBezTo>
                    <a:pt x="955" y="1898"/>
                    <a:pt x="1003" y="1914"/>
                    <a:pt x="1048" y="1914"/>
                  </a:cubicBezTo>
                  <a:cubicBezTo>
                    <a:pt x="1162" y="1914"/>
                    <a:pt x="1260" y="1812"/>
                    <a:pt x="1308" y="1693"/>
                  </a:cubicBezTo>
                  <a:cubicBezTo>
                    <a:pt x="1508" y="1226"/>
                    <a:pt x="1908" y="859"/>
                    <a:pt x="2075" y="392"/>
                  </a:cubicBezTo>
                  <a:cubicBezTo>
                    <a:pt x="2156" y="170"/>
                    <a:pt x="1993" y="34"/>
                    <a:pt x="1822" y="34"/>
                  </a:cubicBezTo>
                  <a:cubicBezTo>
                    <a:pt x="1710" y="34"/>
                    <a:pt x="1594" y="93"/>
                    <a:pt x="1542" y="225"/>
                  </a:cubicBezTo>
                  <a:cubicBezTo>
                    <a:pt x="1398" y="561"/>
                    <a:pt x="1167" y="845"/>
                    <a:pt x="975" y="1164"/>
                  </a:cubicBezTo>
                  <a:lnTo>
                    <a:pt x="975" y="1164"/>
                  </a:lnTo>
                  <a:cubicBezTo>
                    <a:pt x="761" y="890"/>
                    <a:pt x="684" y="551"/>
                    <a:pt x="608" y="192"/>
                  </a:cubicBezTo>
                  <a:cubicBezTo>
                    <a:pt x="568" y="60"/>
                    <a:pt x="460" y="1"/>
                    <a:pt x="34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1"/>
            <p:cNvSpPr/>
            <p:nvPr/>
          </p:nvSpPr>
          <p:spPr>
            <a:xfrm>
              <a:off x="1574604" y="3677165"/>
              <a:ext cx="46566" cy="40674"/>
            </a:xfrm>
            <a:custGeom>
              <a:avLst/>
              <a:gdLst/>
              <a:ahLst/>
              <a:cxnLst/>
              <a:rect l="l" t="t" r="r" b="b"/>
              <a:pathLst>
                <a:path w="2178" h="1902" extrusionOk="0">
                  <a:moveTo>
                    <a:pt x="346" y="0"/>
                  </a:moveTo>
                  <a:cubicBezTo>
                    <a:pt x="178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6" y="561"/>
                    <a:pt x="1158" y="856"/>
                    <a:pt x="969" y="1171"/>
                  </a:cubicBezTo>
                  <a:lnTo>
                    <a:pt x="969" y="1171"/>
                  </a:lnTo>
                  <a:cubicBezTo>
                    <a:pt x="750" y="888"/>
                    <a:pt x="672" y="531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1"/>
            <p:cNvSpPr/>
            <p:nvPr/>
          </p:nvSpPr>
          <p:spPr>
            <a:xfrm>
              <a:off x="1762898" y="4008162"/>
              <a:ext cx="45775" cy="40674"/>
            </a:xfrm>
            <a:custGeom>
              <a:avLst/>
              <a:gdLst/>
              <a:ahLst/>
              <a:cxnLst/>
              <a:rect l="l" t="t" r="r" b="b"/>
              <a:pathLst>
                <a:path w="2141" h="1902" extrusionOk="0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4"/>
                  </a:cubicBezTo>
                  <a:cubicBezTo>
                    <a:pt x="1494" y="1227"/>
                    <a:pt x="1895" y="860"/>
                    <a:pt x="2061" y="360"/>
                  </a:cubicBezTo>
                  <a:cubicBezTo>
                    <a:pt x="2141" y="161"/>
                    <a:pt x="1983" y="33"/>
                    <a:pt x="1815" y="33"/>
                  </a:cubicBezTo>
                  <a:cubicBezTo>
                    <a:pt x="1701" y="33"/>
                    <a:pt x="1581" y="92"/>
                    <a:pt x="1528" y="227"/>
                  </a:cubicBezTo>
                  <a:cubicBezTo>
                    <a:pt x="1407" y="566"/>
                    <a:pt x="1162" y="852"/>
                    <a:pt x="961" y="1162"/>
                  </a:cubicBezTo>
                  <a:lnTo>
                    <a:pt x="961" y="1162"/>
                  </a:lnTo>
                  <a:cubicBezTo>
                    <a:pt x="748" y="880"/>
                    <a:pt x="671" y="527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1"/>
            <p:cNvSpPr/>
            <p:nvPr/>
          </p:nvSpPr>
          <p:spPr>
            <a:xfrm>
              <a:off x="1940908" y="3439107"/>
              <a:ext cx="46138" cy="41081"/>
            </a:xfrm>
            <a:custGeom>
              <a:avLst/>
              <a:gdLst/>
              <a:ahLst/>
              <a:cxnLst/>
              <a:rect l="l" t="t" r="r" b="b"/>
              <a:pathLst>
                <a:path w="2158" h="1921" extrusionOk="0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173" y="952"/>
                    <a:pt x="373" y="1485"/>
                    <a:pt x="907" y="1886"/>
                  </a:cubicBezTo>
                  <a:cubicBezTo>
                    <a:pt x="940" y="1910"/>
                    <a:pt x="976" y="1920"/>
                    <a:pt x="1014" y="1920"/>
                  </a:cubicBezTo>
                  <a:cubicBezTo>
                    <a:pt x="1130" y="1920"/>
                    <a:pt x="1257" y="1820"/>
                    <a:pt x="1307" y="1719"/>
                  </a:cubicBezTo>
                  <a:cubicBezTo>
                    <a:pt x="1508" y="1218"/>
                    <a:pt x="1874" y="851"/>
                    <a:pt x="2075" y="384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5" y="558"/>
                    <a:pt x="1143" y="845"/>
                    <a:pt x="953" y="1169"/>
                  </a:cubicBezTo>
                  <a:lnTo>
                    <a:pt x="953" y="1169"/>
                  </a:lnTo>
                  <a:cubicBezTo>
                    <a:pt x="747" y="902"/>
                    <a:pt x="650" y="550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1"/>
            <p:cNvSpPr/>
            <p:nvPr/>
          </p:nvSpPr>
          <p:spPr>
            <a:xfrm>
              <a:off x="2137753" y="3590320"/>
              <a:ext cx="46117" cy="40824"/>
            </a:xfrm>
            <a:custGeom>
              <a:avLst/>
              <a:gdLst/>
              <a:ahLst/>
              <a:cxnLst/>
              <a:rect l="l" t="t" r="r" b="b"/>
              <a:pathLst>
                <a:path w="2157" h="1909" extrusionOk="0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173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1" y="91"/>
                    <a:pt x="1540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1"/>
            <p:cNvSpPr/>
            <p:nvPr/>
          </p:nvSpPr>
          <p:spPr>
            <a:xfrm>
              <a:off x="2141303" y="3836953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42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207" y="927"/>
                    <a:pt x="407" y="1495"/>
                    <a:pt x="907" y="1861"/>
                  </a:cubicBezTo>
                  <a:cubicBezTo>
                    <a:pt x="953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0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1"/>
            <p:cNvSpPr/>
            <p:nvPr/>
          </p:nvSpPr>
          <p:spPr>
            <a:xfrm>
              <a:off x="1521133" y="4002452"/>
              <a:ext cx="45839" cy="40674"/>
            </a:xfrm>
            <a:custGeom>
              <a:avLst/>
              <a:gdLst/>
              <a:ahLst/>
              <a:cxnLst/>
              <a:rect l="l" t="t" r="r" b="b"/>
              <a:pathLst>
                <a:path w="2144" h="1902" extrusionOk="0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5"/>
                  </a:cubicBezTo>
                  <a:cubicBezTo>
                    <a:pt x="1494" y="1228"/>
                    <a:pt x="1894" y="861"/>
                    <a:pt x="2061" y="360"/>
                  </a:cubicBezTo>
                  <a:cubicBezTo>
                    <a:pt x="2144" y="154"/>
                    <a:pt x="1971" y="12"/>
                    <a:pt x="1796" y="12"/>
                  </a:cubicBezTo>
                  <a:cubicBezTo>
                    <a:pt x="1688" y="12"/>
                    <a:pt x="1578" y="66"/>
                    <a:pt x="1528" y="193"/>
                  </a:cubicBezTo>
                  <a:cubicBezTo>
                    <a:pt x="1407" y="554"/>
                    <a:pt x="1167" y="845"/>
                    <a:pt x="966" y="1154"/>
                  </a:cubicBezTo>
                  <a:lnTo>
                    <a:pt x="966" y="1154"/>
                  </a:lnTo>
                  <a:cubicBezTo>
                    <a:pt x="749" y="886"/>
                    <a:pt x="671" y="530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1"/>
            <p:cNvSpPr/>
            <p:nvPr/>
          </p:nvSpPr>
          <p:spPr>
            <a:xfrm>
              <a:off x="2106346" y="4024564"/>
              <a:ext cx="46095" cy="40674"/>
            </a:xfrm>
            <a:custGeom>
              <a:avLst/>
              <a:gdLst/>
              <a:ahLst/>
              <a:cxnLst/>
              <a:rect l="l" t="t" r="r" b="b"/>
              <a:pathLst>
                <a:path w="2156" h="1902" extrusionOk="0">
                  <a:moveTo>
                    <a:pt x="343" y="0"/>
                  </a:moveTo>
                  <a:cubicBezTo>
                    <a:pt x="175" y="0"/>
                    <a:pt x="1" y="128"/>
                    <a:pt x="41" y="327"/>
                  </a:cubicBezTo>
                  <a:cubicBezTo>
                    <a:pt x="207" y="927"/>
                    <a:pt x="408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5" y="34"/>
                    <a:pt x="1596" y="92"/>
                    <a:pt x="1542" y="227"/>
                  </a:cubicBezTo>
                  <a:cubicBezTo>
                    <a:pt x="1397" y="564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8" y="194"/>
                  </a:cubicBezTo>
                  <a:cubicBezTo>
                    <a:pt x="567" y="59"/>
                    <a:pt x="456" y="0"/>
                    <a:pt x="34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1"/>
            <p:cNvSpPr/>
            <p:nvPr/>
          </p:nvSpPr>
          <p:spPr>
            <a:xfrm>
              <a:off x="1924060" y="4134098"/>
              <a:ext cx="45860" cy="40888"/>
            </a:xfrm>
            <a:custGeom>
              <a:avLst/>
              <a:gdLst/>
              <a:ahLst/>
              <a:cxnLst/>
              <a:rect l="l" t="t" r="r" b="b"/>
              <a:pathLst>
                <a:path w="2145" h="1912" extrusionOk="0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1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1"/>
            <p:cNvSpPr/>
            <p:nvPr/>
          </p:nvSpPr>
          <p:spPr>
            <a:xfrm>
              <a:off x="1314003" y="4044217"/>
              <a:ext cx="46159" cy="40995"/>
            </a:xfrm>
            <a:custGeom>
              <a:avLst/>
              <a:gdLst/>
              <a:ahLst/>
              <a:cxnLst/>
              <a:rect l="l" t="t" r="r" b="b"/>
              <a:pathLst>
                <a:path w="2159" h="1917" extrusionOk="0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208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4" y="1916"/>
                  </a:cubicBezTo>
                  <a:cubicBezTo>
                    <a:pt x="1159" y="1916"/>
                    <a:pt x="1260" y="1831"/>
                    <a:pt x="1308" y="1710"/>
                  </a:cubicBezTo>
                  <a:cubicBezTo>
                    <a:pt x="1509" y="1243"/>
                    <a:pt x="1876" y="876"/>
                    <a:pt x="2076" y="375"/>
                  </a:cubicBezTo>
                  <a:cubicBezTo>
                    <a:pt x="2158" y="169"/>
                    <a:pt x="1986" y="27"/>
                    <a:pt x="1811" y="27"/>
                  </a:cubicBezTo>
                  <a:cubicBezTo>
                    <a:pt x="1702" y="27"/>
                    <a:pt x="1593" y="81"/>
                    <a:pt x="1542" y="209"/>
                  </a:cubicBezTo>
                  <a:cubicBezTo>
                    <a:pt x="1397" y="572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8"/>
                    <a:pt x="679" y="548"/>
                    <a:pt x="575" y="209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1"/>
            <p:cNvSpPr/>
            <p:nvPr/>
          </p:nvSpPr>
          <p:spPr>
            <a:xfrm>
              <a:off x="2573050" y="4286359"/>
              <a:ext cx="45817" cy="40674"/>
            </a:xfrm>
            <a:custGeom>
              <a:avLst/>
              <a:gdLst/>
              <a:ahLst/>
              <a:cxnLst/>
              <a:rect l="l" t="t" r="r" b="b"/>
              <a:pathLst>
                <a:path w="2143" h="1902" extrusionOk="0">
                  <a:moveTo>
                    <a:pt x="331" y="0"/>
                  </a:moveTo>
                  <a:cubicBezTo>
                    <a:pt x="167" y="0"/>
                    <a:pt x="1" y="128"/>
                    <a:pt x="61" y="327"/>
                  </a:cubicBezTo>
                  <a:cubicBezTo>
                    <a:pt x="194" y="928"/>
                    <a:pt x="394" y="1495"/>
                    <a:pt x="895" y="1862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59" y="1901"/>
                    <a:pt x="1271" y="1816"/>
                    <a:pt x="1295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2" y="160"/>
                    <a:pt x="1981" y="19"/>
                    <a:pt x="1811" y="19"/>
                  </a:cubicBezTo>
                  <a:cubicBezTo>
                    <a:pt x="1698" y="19"/>
                    <a:pt x="1581" y="81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1"/>
            <p:cNvSpPr/>
            <p:nvPr/>
          </p:nvSpPr>
          <p:spPr>
            <a:xfrm>
              <a:off x="2784135" y="4098086"/>
              <a:ext cx="46544" cy="40931"/>
            </a:xfrm>
            <a:custGeom>
              <a:avLst/>
              <a:gdLst/>
              <a:ahLst/>
              <a:cxnLst/>
              <a:rect l="l" t="t" r="r" b="b"/>
              <a:pathLst>
                <a:path w="2177" h="1914" extrusionOk="0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7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2"/>
                  </a:cubicBezTo>
                  <a:cubicBezTo>
                    <a:pt x="1496" y="1225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2" y="34"/>
                  </a:cubicBezTo>
                  <a:cubicBezTo>
                    <a:pt x="1703" y="34"/>
                    <a:pt x="1582" y="92"/>
                    <a:pt x="1529" y="225"/>
                  </a:cubicBezTo>
                  <a:cubicBezTo>
                    <a:pt x="1407" y="565"/>
                    <a:pt x="1162" y="853"/>
                    <a:pt x="973" y="1177"/>
                  </a:cubicBezTo>
                  <a:lnTo>
                    <a:pt x="973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1"/>
            <p:cNvSpPr/>
            <p:nvPr/>
          </p:nvSpPr>
          <p:spPr>
            <a:xfrm>
              <a:off x="2571340" y="4060234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7" y="156"/>
                    <a:pt x="1988" y="26"/>
                    <a:pt x="1814" y="26"/>
                  </a:cubicBezTo>
                  <a:cubicBezTo>
                    <a:pt x="1704" y="26"/>
                    <a:pt x="1593" y="77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1"/>
            <p:cNvSpPr/>
            <p:nvPr/>
          </p:nvSpPr>
          <p:spPr>
            <a:xfrm>
              <a:off x="2348133" y="4088249"/>
              <a:ext cx="46117" cy="40803"/>
            </a:xfrm>
            <a:custGeom>
              <a:avLst/>
              <a:gdLst/>
              <a:ahLst/>
              <a:cxnLst/>
              <a:rect l="l" t="t" r="r" b="b"/>
              <a:pathLst>
                <a:path w="2157" h="1908" extrusionOk="0">
                  <a:moveTo>
                    <a:pt x="335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407" y="1485"/>
                    <a:pt x="907" y="1852"/>
                  </a:cubicBezTo>
                  <a:cubicBezTo>
                    <a:pt x="956" y="1891"/>
                    <a:pt x="1005" y="1907"/>
                    <a:pt x="1051" y="1907"/>
                  </a:cubicBezTo>
                  <a:cubicBezTo>
                    <a:pt x="1163" y="1907"/>
                    <a:pt x="1260" y="1813"/>
                    <a:pt x="1307" y="1719"/>
                  </a:cubicBezTo>
                  <a:cubicBezTo>
                    <a:pt x="1507" y="1218"/>
                    <a:pt x="1908" y="852"/>
                    <a:pt x="2075" y="385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6" y="556"/>
                    <a:pt x="1163" y="843"/>
                    <a:pt x="969" y="1165"/>
                  </a:cubicBezTo>
                  <a:lnTo>
                    <a:pt x="969" y="1165"/>
                  </a:lnTo>
                  <a:cubicBezTo>
                    <a:pt x="760" y="899"/>
                    <a:pt x="683" y="549"/>
                    <a:pt x="607" y="218"/>
                  </a:cubicBezTo>
                  <a:cubicBezTo>
                    <a:pt x="566" y="67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1"/>
            <p:cNvSpPr/>
            <p:nvPr/>
          </p:nvSpPr>
          <p:spPr>
            <a:xfrm>
              <a:off x="2320296" y="4306376"/>
              <a:ext cx="46095" cy="40931"/>
            </a:xfrm>
            <a:custGeom>
              <a:avLst/>
              <a:gdLst/>
              <a:ahLst/>
              <a:cxnLst/>
              <a:rect l="l" t="t" r="r" b="b"/>
              <a:pathLst>
                <a:path w="2156" h="1914" extrusionOk="0">
                  <a:moveTo>
                    <a:pt x="342" y="1"/>
                  </a:moveTo>
                  <a:cubicBezTo>
                    <a:pt x="179" y="1"/>
                    <a:pt x="1" y="137"/>
                    <a:pt x="41" y="358"/>
                  </a:cubicBezTo>
                  <a:cubicBezTo>
                    <a:pt x="174" y="959"/>
                    <a:pt x="374" y="1493"/>
                    <a:pt x="908" y="1860"/>
                  </a:cubicBezTo>
                  <a:cubicBezTo>
                    <a:pt x="946" y="1898"/>
                    <a:pt x="990" y="1914"/>
                    <a:pt x="1034" y="1914"/>
                  </a:cubicBezTo>
                  <a:cubicBezTo>
                    <a:pt x="1145" y="1914"/>
                    <a:pt x="1261" y="1812"/>
                    <a:pt x="1308" y="1693"/>
                  </a:cubicBezTo>
                  <a:cubicBezTo>
                    <a:pt x="1509" y="1226"/>
                    <a:pt x="1875" y="859"/>
                    <a:pt x="2076" y="358"/>
                  </a:cubicBezTo>
                  <a:cubicBezTo>
                    <a:pt x="2155" y="160"/>
                    <a:pt x="1998" y="32"/>
                    <a:pt x="1829" y="32"/>
                  </a:cubicBezTo>
                  <a:cubicBezTo>
                    <a:pt x="1715" y="32"/>
                    <a:pt x="1596" y="90"/>
                    <a:pt x="1542" y="225"/>
                  </a:cubicBezTo>
                  <a:cubicBezTo>
                    <a:pt x="1398" y="561"/>
                    <a:pt x="1150" y="846"/>
                    <a:pt x="960" y="1166"/>
                  </a:cubicBezTo>
                  <a:lnTo>
                    <a:pt x="960" y="1166"/>
                  </a:lnTo>
                  <a:cubicBezTo>
                    <a:pt x="749" y="883"/>
                    <a:pt x="652" y="527"/>
                    <a:pt x="575" y="192"/>
                  </a:cubicBezTo>
                  <a:cubicBezTo>
                    <a:pt x="548" y="59"/>
                    <a:pt x="448" y="1"/>
                    <a:pt x="34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1"/>
            <p:cNvSpPr/>
            <p:nvPr/>
          </p:nvSpPr>
          <p:spPr>
            <a:xfrm>
              <a:off x="2995968" y="3814114"/>
              <a:ext cx="45860" cy="40674"/>
            </a:xfrm>
            <a:custGeom>
              <a:avLst/>
              <a:gdLst/>
              <a:ahLst/>
              <a:cxnLst/>
              <a:rect l="l" t="t" r="r" b="b"/>
              <a:pathLst>
                <a:path w="2145" h="1902" extrusionOk="0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5" y="1902"/>
                  </a:cubicBezTo>
                  <a:cubicBezTo>
                    <a:pt x="1159" y="1902"/>
                    <a:pt x="1270" y="1816"/>
                    <a:pt x="1295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4" y="155"/>
                    <a:pt x="1972" y="12"/>
                    <a:pt x="1797" y="12"/>
                  </a:cubicBezTo>
                  <a:cubicBezTo>
                    <a:pt x="1688" y="12"/>
                    <a:pt x="1579" y="67"/>
                    <a:pt x="1528" y="194"/>
                  </a:cubicBezTo>
                  <a:cubicBezTo>
                    <a:pt x="1408" y="554"/>
                    <a:pt x="1167" y="845"/>
                    <a:pt x="967" y="1154"/>
                  </a:cubicBezTo>
                  <a:lnTo>
                    <a:pt x="967" y="1154"/>
                  </a:lnTo>
                  <a:cubicBezTo>
                    <a:pt x="749" y="887"/>
                    <a:pt x="672" y="530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1"/>
            <p:cNvSpPr/>
            <p:nvPr/>
          </p:nvSpPr>
          <p:spPr>
            <a:xfrm>
              <a:off x="3501626" y="4077535"/>
              <a:ext cx="45839" cy="41102"/>
            </a:xfrm>
            <a:custGeom>
              <a:avLst/>
              <a:gdLst/>
              <a:ahLst/>
              <a:cxnLst/>
              <a:rect l="l" t="t" r="r" b="b"/>
              <a:pathLst>
                <a:path w="2144" h="1922" extrusionOk="0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86"/>
                  </a:cubicBezTo>
                  <a:cubicBezTo>
                    <a:pt x="934" y="1911"/>
                    <a:pt x="977" y="1921"/>
                    <a:pt x="1019" y="1921"/>
                  </a:cubicBezTo>
                  <a:cubicBezTo>
                    <a:pt x="1148" y="1921"/>
                    <a:pt x="1269" y="1820"/>
                    <a:pt x="1294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7"/>
                    <a:pt x="1796" y="37"/>
                  </a:cubicBezTo>
                  <a:cubicBezTo>
                    <a:pt x="1688" y="37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70"/>
                  </a:cubicBezTo>
                  <a:lnTo>
                    <a:pt x="959" y="1170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1"/>
            <p:cNvSpPr/>
            <p:nvPr/>
          </p:nvSpPr>
          <p:spPr>
            <a:xfrm>
              <a:off x="3972735" y="4163353"/>
              <a:ext cx="46138" cy="40888"/>
            </a:xfrm>
            <a:custGeom>
              <a:avLst/>
              <a:gdLst/>
              <a:ahLst/>
              <a:cxnLst/>
              <a:rect l="l" t="t" r="r" b="b"/>
              <a:pathLst>
                <a:path w="2158" h="1912" extrusionOk="0">
                  <a:moveTo>
                    <a:pt x="347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8" y="1901"/>
                    <a:pt x="991" y="1911"/>
                    <a:pt x="1033" y="1911"/>
                  </a:cubicBezTo>
                  <a:cubicBezTo>
                    <a:pt x="1162" y="1911"/>
                    <a:pt x="1283" y="1810"/>
                    <a:pt x="1308" y="1709"/>
                  </a:cubicBezTo>
                  <a:cubicBezTo>
                    <a:pt x="1508" y="1209"/>
                    <a:pt x="1908" y="842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2" y="81"/>
                    <a:pt x="1541" y="208"/>
                  </a:cubicBezTo>
                  <a:cubicBezTo>
                    <a:pt x="1398" y="567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3"/>
                    <a:pt x="607" y="208"/>
                  </a:cubicBezTo>
                  <a:cubicBezTo>
                    <a:pt x="568" y="62"/>
                    <a:pt x="459" y="1"/>
                    <a:pt x="34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1"/>
            <p:cNvSpPr/>
            <p:nvPr/>
          </p:nvSpPr>
          <p:spPr>
            <a:xfrm>
              <a:off x="4133512" y="4113932"/>
              <a:ext cx="46544" cy="40803"/>
            </a:xfrm>
            <a:custGeom>
              <a:avLst/>
              <a:gdLst/>
              <a:ahLst/>
              <a:cxnLst/>
              <a:rect l="l" t="t" r="r" b="b"/>
              <a:pathLst>
                <a:path w="2177" h="1908" extrusionOk="0">
                  <a:moveTo>
                    <a:pt x="337" y="0"/>
                  </a:moveTo>
                  <a:cubicBezTo>
                    <a:pt x="172" y="0"/>
                    <a:pt x="0" y="135"/>
                    <a:pt x="59" y="351"/>
                  </a:cubicBezTo>
                  <a:cubicBezTo>
                    <a:pt x="192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79" y="1813"/>
                    <a:pt x="1327" y="1719"/>
                  </a:cubicBezTo>
                  <a:cubicBezTo>
                    <a:pt x="1493" y="1218"/>
                    <a:pt x="1894" y="851"/>
                    <a:pt x="2094" y="384"/>
                  </a:cubicBezTo>
                  <a:cubicBezTo>
                    <a:pt x="2176" y="178"/>
                    <a:pt x="1991" y="36"/>
                    <a:pt x="1806" y="36"/>
                  </a:cubicBezTo>
                  <a:cubicBezTo>
                    <a:pt x="1692" y="36"/>
                    <a:pt x="1578" y="90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2"/>
                    <a:pt x="670" y="550"/>
                    <a:pt x="593" y="218"/>
                  </a:cubicBezTo>
                  <a:cubicBezTo>
                    <a:pt x="565" y="66"/>
                    <a:pt x="453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1"/>
            <p:cNvSpPr/>
            <p:nvPr/>
          </p:nvSpPr>
          <p:spPr>
            <a:xfrm>
              <a:off x="3953471" y="3983954"/>
              <a:ext cx="46095" cy="40610"/>
            </a:xfrm>
            <a:custGeom>
              <a:avLst/>
              <a:gdLst/>
              <a:ahLst/>
              <a:cxnLst/>
              <a:rect l="l" t="t" r="r" b="b"/>
              <a:pathLst>
                <a:path w="2156" h="1899" extrusionOk="0">
                  <a:moveTo>
                    <a:pt x="341" y="0"/>
                  </a:moveTo>
                  <a:cubicBezTo>
                    <a:pt x="179" y="0"/>
                    <a:pt x="0" y="137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5" y="1887"/>
                    <a:pt x="987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5" y="31"/>
                    <a:pt x="1596" y="90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52" y="892"/>
                    <a:pt x="653" y="531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1"/>
            <p:cNvSpPr/>
            <p:nvPr/>
          </p:nvSpPr>
          <p:spPr>
            <a:xfrm>
              <a:off x="3877444" y="3526700"/>
              <a:ext cx="46117" cy="40931"/>
            </a:xfrm>
            <a:custGeom>
              <a:avLst/>
              <a:gdLst/>
              <a:ahLst/>
              <a:cxnLst/>
              <a:rect l="l" t="t" r="r" b="b"/>
              <a:pathLst>
                <a:path w="2157" h="1914" extrusionOk="0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6" y="391"/>
                  </a:cubicBezTo>
                  <a:cubicBezTo>
                    <a:pt x="2156" y="170"/>
                    <a:pt x="1986" y="34"/>
                    <a:pt x="1812" y="34"/>
                  </a:cubicBezTo>
                  <a:cubicBezTo>
                    <a:pt x="1697" y="34"/>
                    <a:pt x="1581" y="92"/>
                    <a:pt x="1529" y="225"/>
                  </a:cubicBezTo>
                  <a:cubicBezTo>
                    <a:pt x="1407" y="565"/>
                    <a:pt x="1161" y="852"/>
                    <a:pt x="972" y="1177"/>
                  </a:cubicBezTo>
                  <a:lnTo>
                    <a:pt x="972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1"/>
            <p:cNvSpPr/>
            <p:nvPr/>
          </p:nvSpPr>
          <p:spPr>
            <a:xfrm>
              <a:off x="4002688" y="3666857"/>
              <a:ext cx="46138" cy="40995"/>
            </a:xfrm>
            <a:custGeom>
              <a:avLst/>
              <a:gdLst/>
              <a:ahLst/>
              <a:cxnLst/>
              <a:rect l="l" t="t" r="r" b="b"/>
              <a:pathLst>
                <a:path w="2158" h="1917" extrusionOk="0">
                  <a:moveTo>
                    <a:pt x="340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4" y="1904"/>
                    <a:pt x="986" y="1916"/>
                    <a:pt x="1029" y="1916"/>
                  </a:cubicBezTo>
                  <a:cubicBezTo>
                    <a:pt x="1141" y="1916"/>
                    <a:pt x="1260" y="1831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2" y="81"/>
                    <a:pt x="1541" y="209"/>
                  </a:cubicBezTo>
                  <a:cubicBezTo>
                    <a:pt x="1397" y="569"/>
                    <a:pt x="1150" y="860"/>
                    <a:pt x="960" y="1168"/>
                  </a:cubicBezTo>
                  <a:lnTo>
                    <a:pt x="960" y="1168"/>
                  </a:lnTo>
                  <a:cubicBezTo>
                    <a:pt x="749" y="901"/>
                    <a:pt x="652" y="545"/>
                    <a:pt x="574" y="209"/>
                  </a:cubicBezTo>
                  <a:cubicBezTo>
                    <a:pt x="547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1"/>
            <p:cNvSpPr/>
            <p:nvPr/>
          </p:nvSpPr>
          <p:spPr>
            <a:xfrm>
              <a:off x="2373789" y="3422534"/>
              <a:ext cx="46074" cy="40632"/>
            </a:xfrm>
            <a:custGeom>
              <a:avLst/>
              <a:gdLst/>
              <a:ahLst/>
              <a:cxnLst/>
              <a:rect l="l" t="t" r="r" b="b"/>
              <a:pathLst>
                <a:path w="2155" h="1900" extrusionOk="0">
                  <a:moveTo>
                    <a:pt x="341" y="1"/>
                  </a:moveTo>
                  <a:cubicBezTo>
                    <a:pt x="179" y="1"/>
                    <a:pt x="0" y="137"/>
                    <a:pt x="41" y="359"/>
                  </a:cubicBezTo>
                  <a:cubicBezTo>
                    <a:pt x="207" y="959"/>
                    <a:pt x="374" y="1493"/>
                    <a:pt x="908" y="1860"/>
                  </a:cubicBezTo>
                  <a:cubicBezTo>
                    <a:pt x="954" y="1887"/>
                    <a:pt x="1000" y="1900"/>
                    <a:pt x="1044" y="1900"/>
                  </a:cubicBezTo>
                  <a:cubicBezTo>
                    <a:pt x="1159" y="1900"/>
                    <a:pt x="1260" y="1814"/>
                    <a:pt x="1308" y="1693"/>
                  </a:cubicBezTo>
                  <a:cubicBezTo>
                    <a:pt x="1508" y="1226"/>
                    <a:pt x="1875" y="859"/>
                    <a:pt x="2075" y="359"/>
                  </a:cubicBezTo>
                  <a:cubicBezTo>
                    <a:pt x="2155" y="160"/>
                    <a:pt x="1997" y="32"/>
                    <a:pt x="1829" y="32"/>
                  </a:cubicBezTo>
                  <a:cubicBezTo>
                    <a:pt x="1715" y="32"/>
                    <a:pt x="1596" y="91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62" y="900"/>
                    <a:pt x="678" y="556"/>
                    <a:pt x="574" y="192"/>
                  </a:cubicBezTo>
                  <a:cubicBezTo>
                    <a:pt x="548" y="60"/>
                    <a:pt x="448" y="1"/>
                    <a:pt x="34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1"/>
            <p:cNvSpPr/>
            <p:nvPr/>
          </p:nvSpPr>
          <p:spPr>
            <a:xfrm>
              <a:off x="1815664" y="3765613"/>
              <a:ext cx="45796" cy="40674"/>
            </a:xfrm>
            <a:custGeom>
              <a:avLst/>
              <a:gdLst/>
              <a:ahLst/>
              <a:cxnLst/>
              <a:rect l="l" t="t" r="r" b="b"/>
              <a:pathLst>
                <a:path w="2142" h="1902" extrusionOk="0">
                  <a:moveTo>
                    <a:pt x="331" y="1"/>
                  </a:moveTo>
                  <a:cubicBezTo>
                    <a:pt x="166" y="1"/>
                    <a:pt x="1" y="128"/>
                    <a:pt x="60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7"/>
                  </a:cubicBezTo>
                  <a:cubicBezTo>
                    <a:pt x="1407" y="566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7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1"/>
            <p:cNvSpPr/>
            <p:nvPr/>
          </p:nvSpPr>
          <p:spPr>
            <a:xfrm>
              <a:off x="1926198" y="3936158"/>
              <a:ext cx="46095" cy="40931"/>
            </a:xfrm>
            <a:custGeom>
              <a:avLst/>
              <a:gdLst/>
              <a:ahLst/>
              <a:cxnLst/>
              <a:rect l="l" t="t" r="r" b="b"/>
              <a:pathLst>
                <a:path w="2156" h="1914" extrusionOk="0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5" y="358"/>
                  </a:cubicBezTo>
                  <a:cubicBezTo>
                    <a:pt x="2155" y="159"/>
                    <a:pt x="1989" y="31"/>
                    <a:pt x="1818" y="31"/>
                  </a:cubicBezTo>
                  <a:cubicBezTo>
                    <a:pt x="1701" y="31"/>
                    <a:pt x="1582" y="90"/>
                    <a:pt x="1528" y="225"/>
                  </a:cubicBezTo>
                  <a:cubicBezTo>
                    <a:pt x="1406" y="567"/>
                    <a:pt x="1158" y="856"/>
                    <a:pt x="969" y="1169"/>
                  </a:cubicBezTo>
                  <a:lnTo>
                    <a:pt x="969" y="1169"/>
                  </a:lnTo>
                  <a:cubicBezTo>
                    <a:pt x="750" y="886"/>
                    <a:pt x="672" y="528"/>
                    <a:pt x="594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1"/>
            <p:cNvSpPr/>
            <p:nvPr/>
          </p:nvSpPr>
          <p:spPr>
            <a:xfrm>
              <a:off x="1652342" y="3854468"/>
              <a:ext cx="45860" cy="40995"/>
            </a:xfrm>
            <a:custGeom>
              <a:avLst/>
              <a:gdLst/>
              <a:ahLst/>
              <a:cxnLst/>
              <a:rect l="l" t="t" r="r" b="b"/>
              <a:pathLst>
                <a:path w="2145" h="1917" extrusionOk="0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4"/>
                    <a:pt x="989" y="1916"/>
                    <a:pt x="1036" y="1916"/>
                  </a:cubicBezTo>
                  <a:cubicBezTo>
                    <a:pt x="1159" y="1916"/>
                    <a:pt x="1271" y="1831"/>
                    <a:pt x="1295" y="1710"/>
                  </a:cubicBezTo>
                  <a:cubicBezTo>
                    <a:pt x="1495" y="1243"/>
                    <a:pt x="1895" y="876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1"/>
            <p:cNvSpPr/>
            <p:nvPr/>
          </p:nvSpPr>
          <p:spPr>
            <a:xfrm>
              <a:off x="1408418" y="3818455"/>
              <a:ext cx="45817" cy="40632"/>
            </a:xfrm>
            <a:custGeom>
              <a:avLst/>
              <a:gdLst/>
              <a:ahLst/>
              <a:cxnLst/>
              <a:rect l="l" t="t" r="r" b="b"/>
              <a:pathLst>
                <a:path w="2143" h="1900" extrusionOk="0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1" y="1887"/>
                    <a:pt x="990" y="1899"/>
                    <a:pt x="1036" y="1899"/>
                  </a:cubicBezTo>
                  <a:cubicBezTo>
                    <a:pt x="1160" y="1899"/>
                    <a:pt x="1271" y="1813"/>
                    <a:pt x="1296" y="1692"/>
                  </a:cubicBezTo>
                  <a:cubicBezTo>
                    <a:pt x="1496" y="1225"/>
                    <a:pt x="1896" y="858"/>
                    <a:pt x="2063" y="358"/>
                  </a:cubicBezTo>
                  <a:cubicBezTo>
                    <a:pt x="2142" y="159"/>
                    <a:pt x="1985" y="31"/>
                    <a:pt x="1816" y="31"/>
                  </a:cubicBezTo>
                  <a:cubicBezTo>
                    <a:pt x="1702" y="31"/>
                    <a:pt x="1583" y="90"/>
                    <a:pt x="1529" y="225"/>
                  </a:cubicBezTo>
                  <a:cubicBezTo>
                    <a:pt x="1385" y="561"/>
                    <a:pt x="1155" y="845"/>
                    <a:pt x="962" y="1164"/>
                  </a:cubicBezTo>
                  <a:lnTo>
                    <a:pt x="962" y="1164"/>
                  </a:lnTo>
                  <a:cubicBezTo>
                    <a:pt x="749" y="890"/>
                    <a:pt x="672" y="550"/>
                    <a:pt x="595" y="191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1"/>
            <p:cNvSpPr/>
            <p:nvPr/>
          </p:nvSpPr>
          <p:spPr>
            <a:xfrm>
              <a:off x="2391213" y="3906348"/>
              <a:ext cx="45839" cy="40803"/>
            </a:xfrm>
            <a:custGeom>
              <a:avLst/>
              <a:gdLst/>
              <a:ahLst/>
              <a:cxnLst/>
              <a:rect l="l" t="t" r="r" b="b"/>
              <a:pathLst>
                <a:path w="2144" h="1908" extrusionOk="0">
                  <a:moveTo>
                    <a:pt x="323" y="0"/>
                  </a:moveTo>
                  <a:cubicBezTo>
                    <a:pt x="161" y="0"/>
                    <a:pt x="1" y="135"/>
                    <a:pt x="60" y="351"/>
                  </a:cubicBezTo>
                  <a:cubicBezTo>
                    <a:pt x="193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80" y="1813"/>
                    <a:pt x="1327" y="1719"/>
                  </a:cubicBezTo>
                  <a:cubicBezTo>
                    <a:pt x="1494" y="1218"/>
                    <a:pt x="1894" y="851"/>
                    <a:pt x="2061" y="384"/>
                  </a:cubicBezTo>
                  <a:cubicBezTo>
                    <a:pt x="2143" y="178"/>
                    <a:pt x="1971" y="36"/>
                    <a:pt x="1796" y="36"/>
                  </a:cubicBezTo>
                  <a:cubicBezTo>
                    <a:pt x="1688" y="36"/>
                    <a:pt x="1578" y="90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2"/>
                    <a:pt x="670" y="550"/>
                    <a:pt x="593" y="218"/>
                  </a:cubicBezTo>
                  <a:cubicBezTo>
                    <a:pt x="552" y="66"/>
                    <a:pt x="437" y="0"/>
                    <a:pt x="32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1"/>
            <p:cNvSpPr/>
            <p:nvPr/>
          </p:nvSpPr>
          <p:spPr>
            <a:xfrm>
              <a:off x="2344819" y="3715016"/>
              <a:ext cx="45839" cy="40931"/>
            </a:xfrm>
            <a:custGeom>
              <a:avLst/>
              <a:gdLst/>
              <a:ahLst/>
              <a:cxnLst/>
              <a:rect l="l" t="t" r="r" b="b"/>
              <a:pathLst>
                <a:path w="2144" h="1914" extrusionOk="0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3" y="1914"/>
                    <a:pt x="1272" y="1812"/>
                    <a:pt x="1296" y="1693"/>
                  </a:cubicBezTo>
                  <a:cubicBezTo>
                    <a:pt x="1496" y="1226"/>
                    <a:pt x="1896" y="859"/>
                    <a:pt x="2063" y="392"/>
                  </a:cubicBezTo>
                  <a:cubicBezTo>
                    <a:pt x="2143" y="170"/>
                    <a:pt x="1981" y="34"/>
                    <a:pt x="1810" y="34"/>
                  </a:cubicBezTo>
                  <a:cubicBezTo>
                    <a:pt x="1698" y="34"/>
                    <a:pt x="1582" y="93"/>
                    <a:pt x="1529" y="225"/>
                  </a:cubicBezTo>
                  <a:cubicBezTo>
                    <a:pt x="1409" y="562"/>
                    <a:pt x="1166" y="847"/>
                    <a:pt x="966" y="1168"/>
                  </a:cubicBezTo>
                  <a:lnTo>
                    <a:pt x="966" y="1168"/>
                  </a:lnTo>
                  <a:cubicBezTo>
                    <a:pt x="750" y="893"/>
                    <a:pt x="672" y="552"/>
                    <a:pt x="595" y="192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1"/>
            <p:cNvSpPr/>
            <p:nvPr/>
          </p:nvSpPr>
          <p:spPr>
            <a:xfrm>
              <a:off x="2621262" y="3788452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4"/>
                  </a:cubicBezTo>
                  <a:cubicBezTo>
                    <a:pt x="1508" y="1227"/>
                    <a:pt x="1909" y="860"/>
                    <a:pt x="2075" y="360"/>
                  </a:cubicBezTo>
                  <a:cubicBezTo>
                    <a:pt x="2158" y="154"/>
                    <a:pt x="1985" y="12"/>
                    <a:pt x="1810" y="12"/>
                  </a:cubicBezTo>
                  <a:cubicBezTo>
                    <a:pt x="1702" y="12"/>
                    <a:pt x="1593" y="66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1"/>
            <p:cNvSpPr/>
            <p:nvPr/>
          </p:nvSpPr>
          <p:spPr>
            <a:xfrm>
              <a:off x="2790570" y="3650049"/>
              <a:ext cx="46566" cy="40674"/>
            </a:xfrm>
            <a:custGeom>
              <a:avLst/>
              <a:gdLst/>
              <a:ahLst/>
              <a:cxnLst/>
              <a:rect l="l" t="t" r="r" b="b"/>
              <a:pathLst>
                <a:path w="2178" h="1902" extrusionOk="0">
                  <a:moveTo>
                    <a:pt x="331" y="1"/>
                  </a:moveTo>
                  <a:cubicBezTo>
                    <a:pt x="167" y="1"/>
                    <a:pt x="1" y="129"/>
                    <a:pt x="61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77" y="156"/>
                    <a:pt x="1995" y="27"/>
                    <a:pt x="1819" y="27"/>
                  </a:cubicBezTo>
                  <a:cubicBezTo>
                    <a:pt x="1709" y="27"/>
                    <a:pt x="1600" y="78"/>
                    <a:pt x="1562" y="194"/>
                  </a:cubicBezTo>
                  <a:cubicBezTo>
                    <a:pt x="1418" y="554"/>
                    <a:pt x="1170" y="845"/>
                    <a:pt x="980" y="1154"/>
                  </a:cubicBezTo>
                  <a:lnTo>
                    <a:pt x="980" y="1154"/>
                  </a:lnTo>
                  <a:cubicBezTo>
                    <a:pt x="769" y="886"/>
                    <a:pt x="672" y="530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1"/>
            <p:cNvSpPr/>
            <p:nvPr/>
          </p:nvSpPr>
          <p:spPr>
            <a:xfrm>
              <a:off x="2574461" y="3427538"/>
              <a:ext cx="46544" cy="40931"/>
            </a:xfrm>
            <a:custGeom>
              <a:avLst/>
              <a:gdLst/>
              <a:ahLst/>
              <a:cxnLst/>
              <a:rect l="l" t="t" r="r" b="b"/>
              <a:pathLst>
                <a:path w="2177" h="1914" extrusionOk="0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3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3"/>
                  </a:cubicBezTo>
                  <a:cubicBezTo>
                    <a:pt x="1496" y="1226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9" y="34"/>
                  </a:cubicBezTo>
                  <a:cubicBezTo>
                    <a:pt x="1715" y="34"/>
                    <a:pt x="1602" y="93"/>
                    <a:pt x="1562" y="225"/>
                  </a:cubicBezTo>
                  <a:cubicBezTo>
                    <a:pt x="1418" y="562"/>
                    <a:pt x="1169" y="847"/>
                    <a:pt x="979" y="1168"/>
                  </a:cubicBezTo>
                  <a:lnTo>
                    <a:pt x="979" y="1168"/>
                  </a:lnTo>
                  <a:cubicBezTo>
                    <a:pt x="770" y="893"/>
                    <a:pt x="672" y="552"/>
                    <a:pt x="595" y="192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1"/>
            <p:cNvSpPr/>
            <p:nvPr/>
          </p:nvSpPr>
          <p:spPr>
            <a:xfrm>
              <a:off x="2137326" y="3392017"/>
              <a:ext cx="46544" cy="40803"/>
            </a:xfrm>
            <a:custGeom>
              <a:avLst/>
              <a:gdLst/>
              <a:ahLst/>
              <a:cxnLst/>
              <a:rect l="l" t="t" r="r" b="b"/>
              <a:pathLst>
                <a:path w="2177" h="1908" extrusionOk="0">
                  <a:moveTo>
                    <a:pt x="338" y="1"/>
                  </a:moveTo>
                  <a:cubicBezTo>
                    <a:pt x="172" y="1"/>
                    <a:pt x="1" y="136"/>
                    <a:pt x="59" y="352"/>
                  </a:cubicBezTo>
                  <a:cubicBezTo>
                    <a:pt x="193" y="952"/>
                    <a:pt x="393" y="1486"/>
                    <a:pt x="893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94" y="385"/>
                  </a:cubicBezTo>
                  <a:cubicBezTo>
                    <a:pt x="2177" y="179"/>
                    <a:pt x="1992" y="36"/>
                    <a:pt x="1814" y="36"/>
                  </a:cubicBezTo>
                  <a:cubicBezTo>
                    <a:pt x="1705" y="36"/>
                    <a:pt x="1599" y="91"/>
                    <a:pt x="1560" y="218"/>
                  </a:cubicBezTo>
                  <a:cubicBezTo>
                    <a:pt x="1415" y="558"/>
                    <a:pt x="1163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70" y="551"/>
                    <a:pt x="593" y="218"/>
                  </a:cubicBezTo>
                  <a:cubicBezTo>
                    <a:pt x="566" y="67"/>
                    <a:pt x="453" y="1"/>
                    <a:pt x="33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1"/>
            <p:cNvSpPr/>
            <p:nvPr/>
          </p:nvSpPr>
          <p:spPr>
            <a:xfrm>
              <a:off x="1707246" y="3396144"/>
              <a:ext cx="46523" cy="40952"/>
            </a:xfrm>
            <a:custGeom>
              <a:avLst/>
              <a:gdLst/>
              <a:ahLst/>
              <a:cxnLst/>
              <a:rect l="l" t="t" r="r" b="b"/>
              <a:pathLst>
                <a:path w="2176" h="1915" extrusionOk="0">
                  <a:moveTo>
                    <a:pt x="352" y="1"/>
                  </a:moveTo>
                  <a:cubicBezTo>
                    <a:pt x="183" y="1"/>
                    <a:pt x="1" y="137"/>
                    <a:pt x="61" y="359"/>
                  </a:cubicBezTo>
                  <a:cubicBezTo>
                    <a:pt x="194" y="959"/>
                    <a:pt x="395" y="1493"/>
                    <a:pt x="895" y="1860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9" y="1693"/>
                  </a:cubicBezTo>
                  <a:cubicBezTo>
                    <a:pt x="1495" y="1226"/>
                    <a:pt x="1896" y="859"/>
                    <a:pt x="2096" y="359"/>
                  </a:cubicBezTo>
                  <a:cubicBezTo>
                    <a:pt x="2175" y="160"/>
                    <a:pt x="2006" y="32"/>
                    <a:pt x="1835" y="32"/>
                  </a:cubicBezTo>
                  <a:cubicBezTo>
                    <a:pt x="1719" y="32"/>
                    <a:pt x="1602" y="91"/>
                    <a:pt x="1562" y="225"/>
                  </a:cubicBezTo>
                  <a:cubicBezTo>
                    <a:pt x="1418" y="562"/>
                    <a:pt x="1170" y="846"/>
                    <a:pt x="980" y="1166"/>
                  </a:cubicBezTo>
                  <a:lnTo>
                    <a:pt x="980" y="1166"/>
                  </a:lnTo>
                  <a:cubicBezTo>
                    <a:pt x="770" y="883"/>
                    <a:pt x="672" y="528"/>
                    <a:pt x="595" y="192"/>
                  </a:cubicBezTo>
                  <a:cubicBezTo>
                    <a:pt x="568" y="60"/>
                    <a:pt x="463" y="1"/>
                    <a:pt x="35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1"/>
            <p:cNvSpPr/>
            <p:nvPr/>
          </p:nvSpPr>
          <p:spPr>
            <a:xfrm>
              <a:off x="2781740" y="3854789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35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173" y="927"/>
                    <a:pt x="373" y="1494"/>
                    <a:pt x="907" y="1861"/>
                  </a:cubicBezTo>
                  <a:cubicBezTo>
                    <a:pt x="944" y="1889"/>
                    <a:pt x="986" y="1901"/>
                    <a:pt x="1028" y="1901"/>
                  </a:cubicBezTo>
                  <a:cubicBezTo>
                    <a:pt x="1141" y="1901"/>
                    <a:pt x="1259" y="1816"/>
                    <a:pt x="1307" y="1695"/>
                  </a:cubicBezTo>
                  <a:cubicBezTo>
                    <a:pt x="1508" y="1228"/>
                    <a:pt x="1875" y="861"/>
                    <a:pt x="2075" y="360"/>
                  </a:cubicBezTo>
                  <a:cubicBezTo>
                    <a:pt x="2155" y="160"/>
                    <a:pt x="1982" y="19"/>
                    <a:pt x="1809" y="19"/>
                  </a:cubicBezTo>
                  <a:cubicBezTo>
                    <a:pt x="1695" y="19"/>
                    <a:pt x="1581" y="81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1"/>
            <p:cNvSpPr/>
            <p:nvPr/>
          </p:nvSpPr>
          <p:spPr>
            <a:xfrm>
              <a:off x="1247704" y="4213073"/>
              <a:ext cx="46117" cy="40803"/>
            </a:xfrm>
            <a:custGeom>
              <a:avLst/>
              <a:gdLst/>
              <a:ahLst/>
              <a:cxnLst/>
              <a:rect l="l" t="t" r="r" b="b"/>
              <a:pathLst>
                <a:path w="2157" h="1908" extrusionOk="0">
                  <a:moveTo>
                    <a:pt x="335" y="1"/>
                  </a:moveTo>
                  <a:cubicBezTo>
                    <a:pt x="169" y="1"/>
                    <a:pt x="0" y="136"/>
                    <a:pt x="40" y="352"/>
                  </a:cubicBezTo>
                  <a:cubicBezTo>
                    <a:pt x="206" y="952"/>
                    <a:pt x="407" y="1486"/>
                    <a:pt x="907" y="1853"/>
                  </a:cubicBezTo>
                  <a:cubicBezTo>
                    <a:pt x="956" y="1892"/>
                    <a:pt x="1005" y="1908"/>
                    <a:pt x="1051" y="1908"/>
                  </a:cubicBezTo>
                  <a:cubicBezTo>
                    <a:pt x="1163" y="1908"/>
                    <a:pt x="1260" y="1814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6" y="557"/>
                    <a:pt x="1163" y="843"/>
                    <a:pt x="969" y="1166"/>
                  </a:cubicBezTo>
                  <a:lnTo>
                    <a:pt x="969" y="1166"/>
                  </a:lnTo>
                  <a:cubicBezTo>
                    <a:pt x="759" y="900"/>
                    <a:pt x="683" y="549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1"/>
            <p:cNvSpPr/>
            <p:nvPr/>
          </p:nvSpPr>
          <p:spPr>
            <a:xfrm>
              <a:off x="1746478" y="4254260"/>
              <a:ext cx="46566" cy="40674"/>
            </a:xfrm>
            <a:custGeom>
              <a:avLst/>
              <a:gdLst/>
              <a:ahLst/>
              <a:cxnLst/>
              <a:rect l="l" t="t" r="r" b="b"/>
              <a:pathLst>
                <a:path w="2178" h="1902" extrusionOk="0">
                  <a:moveTo>
                    <a:pt x="346" y="0"/>
                  </a:moveTo>
                  <a:cubicBezTo>
                    <a:pt x="179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1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7" y="557"/>
                    <a:pt x="1163" y="850"/>
                    <a:pt x="974" y="1162"/>
                  </a:cubicBezTo>
                  <a:lnTo>
                    <a:pt x="974" y="1162"/>
                  </a:lnTo>
                  <a:cubicBezTo>
                    <a:pt x="751" y="894"/>
                    <a:pt x="673" y="533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1"/>
            <p:cNvSpPr/>
            <p:nvPr/>
          </p:nvSpPr>
          <p:spPr>
            <a:xfrm>
              <a:off x="1757895" y="4399464"/>
              <a:ext cx="45860" cy="40888"/>
            </a:xfrm>
            <a:custGeom>
              <a:avLst/>
              <a:gdLst/>
              <a:ahLst/>
              <a:cxnLst/>
              <a:rect l="l" t="t" r="r" b="b"/>
              <a:pathLst>
                <a:path w="2145" h="1912" extrusionOk="0">
                  <a:moveTo>
                    <a:pt x="336" y="1"/>
                  </a:moveTo>
                  <a:cubicBezTo>
                    <a:pt x="169" y="1"/>
                    <a:pt x="0" y="141"/>
                    <a:pt x="60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35" y="1901"/>
                    <a:pt x="978" y="1911"/>
                    <a:pt x="1019" y="1911"/>
                  </a:cubicBezTo>
                  <a:cubicBezTo>
                    <a:pt x="1149" y="1911"/>
                    <a:pt x="1269" y="1810"/>
                    <a:pt x="1295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8" y="27"/>
                    <a:pt x="1579" y="81"/>
                    <a:pt x="1528" y="208"/>
                  </a:cubicBezTo>
                  <a:cubicBezTo>
                    <a:pt x="1408" y="569"/>
                    <a:pt x="1167" y="860"/>
                    <a:pt x="967" y="1168"/>
                  </a:cubicBezTo>
                  <a:lnTo>
                    <a:pt x="967" y="1168"/>
                  </a:lnTo>
                  <a:cubicBezTo>
                    <a:pt x="749" y="901"/>
                    <a:pt x="672" y="545"/>
                    <a:pt x="594" y="208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1"/>
            <p:cNvSpPr/>
            <p:nvPr/>
          </p:nvSpPr>
          <p:spPr>
            <a:xfrm>
              <a:off x="1478330" y="4404469"/>
              <a:ext cx="45860" cy="40974"/>
            </a:xfrm>
            <a:custGeom>
              <a:avLst/>
              <a:gdLst/>
              <a:ahLst/>
              <a:cxnLst/>
              <a:rect l="l" t="t" r="r" b="b"/>
              <a:pathLst>
                <a:path w="2145" h="1916" extrusionOk="0">
                  <a:moveTo>
                    <a:pt x="336" y="0"/>
                  </a:moveTo>
                  <a:cubicBezTo>
                    <a:pt x="169" y="0"/>
                    <a:pt x="0" y="141"/>
                    <a:pt x="60" y="341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3"/>
                    <a:pt x="989" y="1916"/>
                    <a:pt x="1035" y="1916"/>
                  </a:cubicBezTo>
                  <a:cubicBezTo>
                    <a:pt x="1159" y="1916"/>
                    <a:pt x="1270" y="1830"/>
                    <a:pt x="1295" y="1709"/>
                  </a:cubicBezTo>
                  <a:cubicBezTo>
                    <a:pt x="1495" y="1242"/>
                    <a:pt x="1895" y="875"/>
                    <a:pt x="2062" y="375"/>
                  </a:cubicBezTo>
                  <a:cubicBezTo>
                    <a:pt x="2144" y="169"/>
                    <a:pt x="1972" y="26"/>
                    <a:pt x="1797" y="26"/>
                  </a:cubicBezTo>
                  <a:cubicBezTo>
                    <a:pt x="1688" y="26"/>
                    <a:pt x="1579" y="81"/>
                    <a:pt x="1528" y="208"/>
                  </a:cubicBezTo>
                  <a:cubicBezTo>
                    <a:pt x="1408" y="568"/>
                    <a:pt x="1167" y="859"/>
                    <a:pt x="967" y="1168"/>
                  </a:cubicBezTo>
                  <a:lnTo>
                    <a:pt x="967" y="1168"/>
                  </a:lnTo>
                  <a:cubicBezTo>
                    <a:pt x="749" y="900"/>
                    <a:pt x="672" y="544"/>
                    <a:pt x="594" y="208"/>
                  </a:cubicBezTo>
                  <a:cubicBezTo>
                    <a:pt x="554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1"/>
            <p:cNvSpPr/>
            <p:nvPr/>
          </p:nvSpPr>
          <p:spPr>
            <a:xfrm>
              <a:off x="2021566" y="4538901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46" y="1"/>
                  </a:moveTo>
                  <a:cubicBezTo>
                    <a:pt x="178" y="1"/>
                    <a:pt x="1" y="129"/>
                    <a:pt x="60" y="327"/>
                  </a:cubicBezTo>
                  <a:cubicBezTo>
                    <a:pt x="194" y="928"/>
                    <a:pt x="394" y="1462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57" y="155"/>
                    <a:pt x="1977" y="12"/>
                    <a:pt x="1799" y="12"/>
                  </a:cubicBezTo>
                  <a:cubicBezTo>
                    <a:pt x="1689" y="12"/>
                    <a:pt x="1579" y="67"/>
                    <a:pt x="1528" y="194"/>
                  </a:cubicBezTo>
                  <a:cubicBezTo>
                    <a:pt x="1407" y="558"/>
                    <a:pt x="1163" y="851"/>
                    <a:pt x="974" y="1163"/>
                  </a:cubicBezTo>
                  <a:lnTo>
                    <a:pt x="974" y="1163"/>
                  </a:lnTo>
                  <a:cubicBezTo>
                    <a:pt x="751" y="894"/>
                    <a:pt x="673" y="534"/>
                    <a:pt x="594" y="194"/>
                  </a:cubicBezTo>
                  <a:cubicBezTo>
                    <a:pt x="567" y="59"/>
                    <a:pt x="459" y="1"/>
                    <a:pt x="34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1"/>
            <p:cNvSpPr/>
            <p:nvPr/>
          </p:nvSpPr>
          <p:spPr>
            <a:xfrm>
              <a:off x="2598527" y="4563151"/>
              <a:ext cx="45796" cy="40674"/>
            </a:xfrm>
            <a:custGeom>
              <a:avLst/>
              <a:gdLst/>
              <a:ahLst/>
              <a:cxnLst/>
              <a:rect l="l" t="t" r="r" b="b"/>
              <a:pathLst>
                <a:path w="2142" h="1902" extrusionOk="0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8"/>
                  </a:cubicBezTo>
                  <a:cubicBezTo>
                    <a:pt x="1407" y="567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8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1"/>
            <p:cNvSpPr/>
            <p:nvPr/>
          </p:nvSpPr>
          <p:spPr>
            <a:xfrm>
              <a:off x="2358801" y="4467961"/>
              <a:ext cx="46159" cy="40867"/>
            </a:xfrm>
            <a:custGeom>
              <a:avLst/>
              <a:gdLst/>
              <a:ahLst/>
              <a:cxnLst/>
              <a:rect l="l" t="t" r="r" b="b"/>
              <a:pathLst>
                <a:path w="2159" h="1911" extrusionOk="0">
                  <a:moveTo>
                    <a:pt x="340" y="0"/>
                  </a:moveTo>
                  <a:cubicBezTo>
                    <a:pt x="178" y="0"/>
                    <a:pt x="1" y="140"/>
                    <a:pt x="41" y="341"/>
                  </a:cubicBezTo>
                  <a:cubicBezTo>
                    <a:pt x="208" y="942"/>
                    <a:pt x="375" y="1475"/>
                    <a:pt x="908" y="1876"/>
                  </a:cubicBezTo>
                  <a:cubicBezTo>
                    <a:pt x="941" y="1900"/>
                    <a:pt x="978" y="1911"/>
                    <a:pt x="1015" y="1911"/>
                  </a:cubicBezTo>
                  <a:cubicBezTo>
                    <a:pt x="1132" y="1911"/>
                    <a:pt x="1258" y="1810"/>
                    <a:pt x="1309" y="1709"/>
                  </a:cubicBezTo>
                  <a:cubicBezTo>
                    <a:pt x="1509" y="1208"/>
                    <a:pt x="1876" y="842"/>
                    <a:pt x="2076" y="375"/>
                  </a:cubicBezTo>
                  <a:cubicBezTo>
                    <a:pt x="2158" y="168"/>
                    <a:pt x="1986" y="26"/>
                    <a:pt x="1811" y="26"/>
                  </a:cubicBezTo>
                  <a:cubicBezTo>
                    <a:pt x="1703" y="26"/>
                    <a:pt x="1593" y="80"/>
                    <a:pt x="1542" y="208"/>
                  </a:cubicBezTo>
                  <a:cubicBezTo>
                    <a:pt x="1397" y="572"/>
                    <a:pt x="1163" y="865"/>
                    <a:pt x="969" y="1178"/>
                  </a:cubicBezTo>
                  <a:lnTo>
                    <a:pt x="969" y="1178"/>
                  </a:lnTo>
                  <a:cubicBezTo>
                    <a:pt x="753" y="909"/>
                    <a:pt x="653" y="548"/>
                    <a:pt x="575" y="208"/>
                  </a:cubicBezTo>
                  <a:cubicBezTo>
                    <a:pt x="548" y="62"/>
                    <a:pt x="448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1"/>
            <p:cNvSpPr/>
            <p:nvPr/>
          </p:nvSpPr>
          <p:spPr>
            <a:xfrm>
              <a:off x="3096318" y="4561077"/>
              <a:ext cx="45796" cy="40610"/>
            </a:xfrm>
            <a:custGeom>
              <a:avLst/>
              <a:gdLst/>
              <a:ahLst/>
              <a:cxnLst/>
              <a:rect l="l" t="t" r="r" b="b"/>
              <a:pathLst>
                <a:path w="2142" h="1899" extrusionOk="0">
                  <a:moveTo>
                    <a:pt x="337" y="0"/>
                  </a:moveTo>
                  <a:cubicBezTo>
                    <a:pt x="171" y="0"/>
                    <a:pt x="0" y="136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1" y="1887"/>
                    <a:pt x="989" y="1899"/>
                    <a:pt x="1036" y="1899"/>
                  </a:cubicBezTo>
                  <a:cubicBezTo>
                    <a:pt x="1161" y="1899"/>
                    <a:pt x="1280" y="1813"/>
                    <a:pt x="1328" y="1692"/>
                  </a:cubicBezTo>
                  <a:cubicBezTo>
                    <a:pt x="1495" y="1225"/>
                    <a:pt x="1895" y="858"/>
                    <a:pt x="2062" y="358"/>
                  </a:cubicBezTo>
                  <a:cubicBezTo>
                    <a:pt x="2142" y="159"/>
                    <a:pt x="1984" y="31"/>
                    <a:pt x="1815" y="31"/>
                  </a:cubicBezTo>
                  <a:cubicBezTo>
                    <a:pt x="1701" y="31"/>
                    <a:pt x="1582" y="90"/>
                    <a:pt x="1528" y="224"/>
                  </a:cubicBezTo>
                  <a:cubicBezTo>
                    <a:pt x="1408" y="562"/>
                    <a:pt x="1166" y="847"/>
                    <a:pt x="965" y="1168"/>
                  </a:cubicBezTo>
                  <a:lnTo>
                    <a:pt x="965" y="1168"/>
                  </a:lnTo>
                  <a:cubicBezTo>
                    <a:pt x="749" y="893"/>
                    <a:pt x="672" y="552"/>
                    <a:pt x="594" y="191"/>
                  </a:cubicBezTo>
                  <a:cubicBezTo>
                    <a:pt x="555" y="59"/>
                    <a:pt x="447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1"/>
            <p:cNvSpPr/>
            <p:nvPr/>
          </p:nvSpPr>
          <p:spPr>
            <a:xfrm>
              <a:off x="3577710" y="4533597"/>
              <a:ext cx="45860" cy="40888"/>
            </a:xfrm>
            <a:custGeom>
              <a:avLst/>
              <a:gdLst/>
              <a:ahLst/>
              <a:cxnLst/>
              <a:rect l="l" t="t" r="r" b="b"/>
              <a:pathLst>
                <a:path w="2145" h="1912" extrusionOk="0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0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5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50" y="901"/>
                    <a:pt x="672" y="545"/>
                    <a:pt x="594" y="209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1"/>
            <p:cNvSpPr/>
            <p:nvPr/>
          </p:nvSpPr>
          <p:spPr>
            <a:xfrm>
              <a:off x="2184084" y="4219702"/>
              <a:ext cx="46138" cy="40995"/>
            </a:xfrm>
            <a:custGeom>
              <a:avLst/>
              <a:gdLst/>
              <a:ahLst/>
              <a:cxnLst/>
              <a:rect l="l" t="t" r="r" b="b"/>
              <a:pathLst>
                <a:path w="2158" h="1917" extrusionOk="0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5" y="1904"/>
                    <a:pt x="986" y="1916"/>
                    <a:pt x="1029" y="1916"/>
                  </a:cubicBezTo>
                  <a:cubicBezTo>
                    <a:pt x="1141" y="1916"/>
                    <a:pt x="1260" y="1830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3" y="81"/>
                    <a:pt x="1542" y="208"/>
                  </a:cubicBezTo>
                  <a:cubicBezTo>
                    <a:pt x="1396" y="572"/>
                    <a:pt x="1162" y="866"/>
                    <a:pt x="969" y="1178"/>
                  </a:cubicBezTo>
                  <a:lnTo>
                    <a:pt x="969" y="1178"/>
                  </a:lnTo>
                  <a:cubicBezTo>
                    <a:pt x="752" y="910"/>
                    <a:pt x="653" y="549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1"/>
            <p:cNvSpPr/>
            <p:nvPr/>
          </p:nvSpPr>
          <p:spPr>
            <a:xfrm>
              <a:off x="2732823" y="4368585"/>
              <a:ext cx="45839" cy="40803"/>
            </a:xfrm>
            <a:custGeom>
              <a:avLst/>
              <a:gdLst/>
              <a:ahLst/>
              <a:cxnLst/>
              <a:rect l="l" t="t" r="r" b="b"/>
              <a:pathLst>
                <a:path w="2144" h="1908" extrusionOk="0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6"/>
                    <a:pt x="1796" y="36"/>
                  </a:cubicBezTo>
                  <a:cubicBezTo>
                    <a:pt x="1688" y="36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1"/>
            <p:cNvSpPr/>
            <p:nvPr/>
          </p:nvSpPr>
          <p:spPr>
            <a:xfrm>
              <a:off x="3297362" y="4348418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35" y="1"/>
                  </a:moveTo>
                  <a:cubicBezTo>
                    <a:pt x="174" y="1"/>
                    <a:pt x="0" y="128"/>
                    <a:pt x="40" y="327"/>
                  </a:cubicBezTo>
                  <a:cubicBezTo>
                    <a:pt x="174" y="928"/>
                    <a:pt x="374" y="1495"/>
                    <a:pt x="907" y="1862"/>
                  </a:cubicBezTo>
                  <a:cubicBezTo>
                    <a:pt x="944" y="1889"/>
                    <a:pt x="986" y="1902"/>
                    <a:pt x="1029" y="1902"/>
                  </a:cubicBezTo>
                  <a:cubicBezTo>
                    <a:pt x="1141" y="1902"/>
                    <a:pt x="1259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4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1"/>
            <p:cNvSpPr/>
            <p:nvPr/>
          </p:nvSpPr>
          <p:spPr>
            <a:xfrm>
              <a:off x="3554093" y="4288904"/>
              <a:ext cx="46138" cy="40867"/>
            </a:xfrm>
            <a:custGeom>
              <a:avLst/>
              <a:gdLst/>
              <a:ahLst/>
              <a:cxnLst/>
              <a:rect l="l" t="t" r="r" b="b"/>
              <a:pathLst>
                <a:path w="2158" h="1911" extrusionOk="0">
                  <a:moveTo>
                    <a:pt x="340" y="0"/>
                  </a:moveTo>
                  <a:cubicBezTo>
                    <a:pt x="178" y="0"/>
                    <a:pt x="1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9" y="1900"/>
                    <a:pt x="989" y="1911"/>
                    <a:pt x="1029" y="1911"/>
                  </a:cubicBezTo>
                  <a:cubicBezTo>
                    <a:pt x="1150" y="1911"/>
                    <a:pt x="1258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7" y="571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7"/>
                    <a:pt x="574" y="208"/>
                  </a:cubicBezTo>
                  <a:cubicBezTo>
                    <a:pt x="548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1"/>
            <p:cNvSpPr/>
            <p:nvPr/>
          </p:nvSpPr>
          <p:spPr>
            <a:xfrm>
              <a:off x="3347562" y="4476151"/>
              <a:ext cx="45796" cy="40632"/>
            </a:xfrm>
            <a:custGeom>
              <a:avLst/>
              <a:gdLst/>
              <a:ahLst/>
              <a:cxnLst/>
              <a:rect l="l" t="t" r="r" b="b"/>
              <a:pathLst>
                <a:path w="2142" h="1900" extrusionOk="0">
                  <a:moveTo>
                    <a:pt x="337" y="1"/>
                  </a:moveTo>
                  <a:cubicBezTo>
                    <a:pt x="171" y="1"/>
                    <a:pt x="0" y="137"/>
                    <a:pt x="60" y="358"/>
                  </a:cubicBezTo>
                  <a:cubicBezTo>
                    <a:pt x="194" y="959"/>
                    <a:pt x="394" y="1493"/>
                    <a:pt x="894" y="1860"/>
                  </a:cubicBezTo>
                  <a:cubicBezTo>
                    <a:pt x="940" y="1887"/>
                    <a:pt x="989" y="1899"/>
                    <a:pt x="1036" y="1899"/>
                  </a:cubicBezTo>
                  <a:cubicBezTo>
                    <a:pt x="1161" y="1899"/>
                    <a:pt x="1280" y="1814"/>
                    <a:pt x="1328" y="1693"/>
                  </a:cubicBezTo>
                  <a:cubicBezTo>
                    <a:pt x="1495" y="1226"/>
                    <a:pt x="1895" y="859"/>
                    <a:pt x="2062" y="358"/>
                  </a:cubicBezTo>
                  <a:cubicBezTo>
                    <a:pt x="2141" y="160"/>
                    <a:pt x="1984" y="32"/>
                    <a:pt x="1815" y="32"/>
                  </a:cubicBezTo>
                  <a:cubicBezTo>
                    <a:pt x="1701" y="32"/>
                    <a:pt x="1582" y="90"/>
                    <a:pt x="1528" y="225"/>
                  </a:cubicBezTo>
                  <a:cubicBezTo>
                    <a:pt x="1408" y="562"/>
                    <a:pt x="1165" y="847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59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1"/>
            <p:cNvSpPr/>
            <p:nvPr/>
          </p:nvSpPr>
          <p:spPr>
            <a:xfrm>
              <a:off x="3753077" y="4304194"/>
              <a:ext cx="46074" cy="40674"/>
            </a:xfrm>
            <a:custGeom>
              <a:avLst/>
              <a:gdLst/>
              <a:ahLst/>
              <a:cxnLst/>
              <a:rect l="l" t="t" r="r" b="b"/>
              <a:pathLst>
                <a:path w="2155" h="1902" extrusionOk="0">
                  <a:moveTo>
                    <a:pt x="342" y="0"/>
                  </a:moveTo>
                  <a:cubicBezTo>
                    <a:pt x="174" y="0"/>
                    <a:pt x="1" y="128"/>
                    <a:pt x="40" y="327"/>
                  </a:cubicBezTo>
                  <a:cubicBezTo>
                    <a:pt x="207" y="927"/>
                    <a:pt x="374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1"/>
            <p:cNvSpPr/>
            <p:nvPr/>
          </p:nvSpPr>
          <p:spPr>
            <a:xfrm>
              <a:off x="4021246" y="4346472"/>
              <a:ext cx="46117" cy="41081"/>
            </a:xfrm>
            <a:custGeom>
              <a:avLst/>
              <a:gdLst/>
              <a:ahLst/>
              <a:cxnLst/>
              <a:rect l="l" t="t" r="r" b="b"/>
              <a:pathLst>
                <a:path w="2157" h="1921" extrusionOk="0">
                  <a:moveTo>
                    <a:pt x="335" y="1"/>
                  </a:moveTo>
                  <a:cubicBezTo>
                    <a:pt x="169" y="1"/>
                    <a:pt x="0" y="136"/>
                    <a:pt x="40" y="351"/>
                  </a:cubicBezTo>
                  <a:cubicBezTo>
                    <a:pt x="206" y="952"/>
                    <a:pt x="373" y="1486"/>
                    <a:pt x="907" y="1886"/>
                  </a:cubicBezTo>
                  <a:cubicBezTo>
                    <a:pt x="948" y="1910"/>
                    <a:pt x="988" y="1921"/>
                    <a:pt x="1028" y="1921"/>
                  </a:cubicBezTo>
                  <a:cubicBezTo>
                    <a:pt x="1149" y="1921"/>
                    <a:pt x="1257" y="1820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7" y="577"/>
                    <a:pt x="1168" y="867"/>
                    <a:pt x="976" y="1174"/>
                  </a:cubicBezTo>
                  <a:lnTo>
                    <a:pt x="976" y="1174"/>
                  </a:lnTo>
                  <a:cubicBezTo>
                    <a:pt x="761" y="907"/>
                    <a:pt x="684" y="553"/>
                    <a:pt x="607" y="218"/>
                  </a:cubicBezTo>
                  <a:cubicBezTo>
                    <a:pt x="565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1"/>
            <p:cNvSpPr/>
            <p:nvPr/>
          </p:nvSpPr>
          <p:spPr>
            <a:xfrm>
              <a:off x="3829660" y="4450831"/>
              <a:ext cx="45860" cy="40867"/>
            </a:xfrm>
            <a:custGeom>
              <a:avLst/>
              <a:gdLst/>
              <a:ahLst/>
              <a:cxnLst/>
              <a:rect l="l" t="t" r="r" b="b"/>
              <a:pathLst>
                <a:path w="2145" h="1911" extrusionOk="0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6" y="1900"/>
                    <a:pt x="978" y="1911"/>
                    <a:pt x="1020" y="1911"/>
                  </a:cubicBezTo>
                  <a:cubicBezTo>
                    <a:pt x="1149" y="1911"/>
                    <a:pt x="1270" y="1810"/>
                    <a:pt x="1295" y="1709"/>
                  </a:cubicBezTo>
                  <a:cubicBezTo>
                    <a:pt x="1495" y="1209"/>
                    <a:pt x="1896" y="842"/>
                    <a:pt x="2062" y="375"/>
                  </a:cubicBezTo>
                  <a:cubicBezTo>
                    <a:pt x="2145" y="169"/>
                    <a:pt x="1972" y="26"/>
                    <a:pt x="1797" y="26"/>
                  </a:cubicBezTo>
                  <a:cubicBezTo>
                    <a:pt x="1689" y="26"/>
                    <a:pt x="1580" y="81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1"/>
                    <a:pt x="672" y="544"/>
                    <a:pt x="595" y="208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1"/>
            <p:cNvSpPr/>
            <p:nvPr/>
          </p:nvSpPr>
          <p:spPr>
            <a:xfrm>
              <a:off x="3214215" y="3860691"/>
              <a:ext cx="46544" cy="40803"/>
            </a:xfrm>
            <a:custGeom>
              <a:avLst/>
              <a:gdLst/>
              <a:ahLst/>
              <a:cxnLst/>
              <a:rect l="l" t="t" r="r" b="b"/>
              <a:pathLst>
                <a:path w="2177" h="1908" extrusionOk="0">
                  <a:moveTo>
                    <a:pt x="338" y="0"/>
                  </a:moveTo>
                  <a:cubicBezTo>
                    <a:pt x="173" y="0"/>
                    <a:pt x="1" y="135"/>
                    <a:pt x="60" y="351"/>
                  </a:cubicBezTo>
                  <a:cubicBezTo>
                    <a:pt x="193" y="952"/>
                    <a:pt x="393" y="1485"/>
                    <a:pt x="927" y="1852"/>
                  </a:cubicBezTo>
                  <a:cubicBezTo>
                    <a:pt x="966" y="1891"/>
                    <a:pt x="1011" y="1908"/>
                    <a:pt x="1056" y="1908"/>
                  </a:cubicBezTo>
                  <a:cubicBezTo>
                    <a:pt x="1166" y="1908"/>
                    <a:pt x="1280" y="1813"/>
                    <a:pt x="1327" y="1719"/>
                  </a:cubicBezTo>
                  <a:cubicBezTo>
                    <a:pt x="1527" y="1218"/>
                    <a:pt x="1894" y="852"/>
                    <a:pt x="2094" y="385"/>
                  </a:cubicBezTo>
                  <a:cubicBezTo>
                    <a:pt x="2177" y="178"/>
                    <a:pt x="1992" y="36"/>
                    <a:pt x="1815" y="36"/>
                  </a:cubicBezTo>
                  <a:cubicBezTo>
                    <a:pt x="1705" y="36"/>
                    <a:pt x="1599" y="90"/>
                    <a:pt x="1561" y="218"/>
                  </a:cubicBezTo>
                  <a:cubicBezTo>
                    <a:pt x="1415" y="558"/>
                    <a:pt x="1163" y="845"/>
                    <a:pt x="973" y="1169"/>
                  </a:cubicBezTo>
                  <a:lnTo>
                    <a:pt x="973" y="1169"/>
                  </a:lnTo>
                  <a:cubicBezTo>
                    <a:pt x="766" y="902"/>
                    <a:pt x="670" y="550"/>
                    <a:pt x="593" y="218"/>
                  </a:cubicBezTo>
                  <a:cubicBezTo>
                    <a:pt x="566" y="67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1"/>
            <p:cNvSpPr/>
            <p:nvPr/>
          </p:nvSpPr>
          <p:spPr>
            <a:xfrm>
              <a:off x="3218192" y="4071632"/>
              <a:ext cx="46138" cy="40674"/>
            </a:xfrm>
            <a:custGeom>
              <a:avLst/>
              <a:gdLst/>
              <a:ahLst/>
              <a:cxnLst/>
              <a:rect l="l" t="t" r="r" b="b"/>
              <a:pathLst>
                <a:path w="2158" h="1902" extrusionOk="0">
                  <a:moveTo>
                    <a:pt x="335" y="1"/>
                  </a:moveTo>
                  <a:cubicBezTo>
                    <a:pt x="174" y="1"/>
                    <a:pt x="1" y="129"/>
                    <a:pt x="40" y="328"/>
                  </a:cubicBezTo>
                  <a:cubicBezTo>
                    <a:pt x="174" y="928"/>
                    <a:pt x="374" y="1495"/>
                    <a:pt x="908" y="1862"/>
                  </a:cubicBezTo>
                  <a:cubicBezTo>
                    <a:pt x="944" y="1890"/>
                    <a:pt x="986" y="1902"/>
                    <a:pt x="1029" y="1902"/>
                  </a:cubicBezTo>
                  <a:cubicBezTo>
                    <a:pt x="1141" y="1902"/>
                    <a:pt x="1260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7" y="156"/>
                    <a:pt x="1988" y="27"/>
                    <a:pt x="1814" y="27"/>
                  </a:cubicBezTo>
                  <a:cubicBezTo>
                    <a:pt x="1704" y="27"/>
                    <a:pt x="1593" y="78"/>
                    <a:pt x="1542" y="194"/>
                  </a:cubicBezTo>
                  <a:cubicBezTo>
                    <a:pt x="1398" y="554"/>
                    <a:pt x="1150" y="845"/>
                    <a:pt x="960" y="1154"/>
                  </a:cubicBezTo>
                  <a:lnTo>
                    <a:pt x="960" y="1154"/>
                  </a:lnTo>
                  <a:cubicBezTo>
                    <a:pt x="749" y="886"/>
                    <a:pt x="652" y="530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1"/>
            <p:cNvSpPr/>
            <p:nvPr/>
          </p:nvSpPr>
          <p:spPr>
            <a:xfrm>
              <a:off x="3666060" y="3845208"/>
              <a:ext cx="46159" cy="40974"/>
            </a:xfrm>
            <a:custGeom>
              <a:avLst/>
              <a:gdLst/>
              <a:ahLst/>
              <a:cxnLst/>
              <a:rect l="l" t="t" r="r" b="b"/>
              <a:pathLst>
                <a:path w="2159" h="1916" extrusionOk="0">
                  <a:moveTo>
                    <a:pt x="347" y="0"/>
                  </a:moveTo>
                  <a:cubicBezTo>
                    <a:pt x="178" y="0"/>
                    <a:pt x="1" y="141"/>
                    <a:pt x="41" y="341"/>
                  </a:cubicBezTo>
                  <a:cubicBezTo>
                    <a:pt x="208" y="942"/>
                    <a:pt x="374" y="1475"/>
                    <a:pt x="908" y="1876"/>
                  </a:cubicBezTo>
                  <a:cubicBezTo>
                    <a:pt x="954" y="1903"/>
                    <a:pt x="1002" y="1916"/>
                    <a:pt x="1049" y="1916"/>
                  </a:cubicBezTo>
                  <a:cubicBezTo>
                    <a:pt x="1172" y="1916"/>
                    <a:pt x="1284" y="1830"/>
                    <a:pt x="1308" y="1709"/>
                  </a:cubicBezTo>
                  <a:cubicBezTo>
                    <a:pt x="1508" y="1242"/>
                    <a:pt x="1909" y="875"/>
                    <a:pt x="2076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0"/>
                    <a:pt x="1542" y="208"/>
                  </a:cubicBezTo>
                  <a:cubicBezTo>
                    <a:pt x="1398" y="566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2"/>
                    <a:pt x="608" y="208"/>
                  </a:cubicBezTo>
                  <a:cubicBezTo>
                    <a:pt x="568" y="62"/>
                    <a:pt x="459" y="0"/>
                    <a:pt x="34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1"/>
            <p:cNvSpPr/>
            <p:nvPr/>
          </p:nvSpPr>
          <p:spPr>
            <a:xfrm>
              <a:off x="3871736" y="3793136"/>
              <a:ext cx="45860" cy="40974"/>
            </a:xfrm>
            <a:custGeom>
              <a:avLst/>
              <a:gdLst/>
              <a:ahLst/>
              <a:cxnLst/>
              <a:rect l="l" t="t" r="r" b="b"/>
              <a:pathLst>
                <a:path w="2145" h="1916" extrusionOk="0">
                  <a:moveTo>
                    <a:pt x="336" y="0"/>
                  </a:moveTo>
                  <a:cubicBezTo>
                    <a:pt x="170" y="0"/>
                    <a:pt x="1" y="141"/>
                    <a:pt x="61" y="341"/>
                  </a:cubicBezTo>
                  <a:cubicBezTo>
                    <a:pt x="194" y="942"/>
                    <a:pt x="395" y="1475"/>
                    <a:pt x="895" y="1876"/>
                  </a:cubicBezTo>
                  <a:cubicBezTo>
                    <a:pt x="941" y="1903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09"/>
                  </a:cubicBezTo>
                  <a:cubicBezTo>
                    <a:pt x="1495" y="1242"/>
                    <a:pt x="1896" y="875"/>
                    <a:pt x="2062" y="375"/>
                  </a:cubicBezTo>
                  <a:cubicBezTo>
                    <a:pt x="2145" y="168"/>
                    <a:pt x="1973" y="26"/>
                    <a:pt x="1797" y="26"/>
                  </a:cubicBezTo>
                  <a:cubicBezTo>
                    <a:pt x="1689" y="26"/>
                    <a:pt x="1580" y="80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0"/>
                    <a:pt x="672" y="544"/>
                    <a:pt x="595" y="208"/>
                  </a:cubicBezTo>
                  <a:cubicBezTo>
                    <a:pt x="555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1"/>
            <p:cNvSpPr/>
            <p:nvPr/>
          </p:nvSpPr>
          <p:spPr>
            <a:xfrm>
              <a:off x="4113543" y="3847133"/>
              <a:ext cx="45817" cy="40803"/>
            </a:xfrm>
            <a:custGeom>
              <a:avLst/>
              <a:gdLst/>
              <a:ahLst/>
              <a:cxnLst/>
              <a:rect l="l" t="t" r="r" b="b"/>
              <a:pathLst>
                <a:path w="2143" h="1908" extrusionOk="0">
                  <a:moveTo>
                    <a:pt x="323" y="1"/>
                  </a:moveTo>
                  <a:cubicBezTo>
                    <a:pt x="161" y="1"/>
                    <a:pt x="0" y="136"/>
                    <a:pt x="59" y="351"/>
                  </a:cubicBezTo>
                  <a:cubicBezTo>
                    <a:pt x="192" y="952"/>
                    <a:pt x="393" y="1486"/>
                    <a:pt x="893" y="1852"/>
                  </a:cubicBezTo>
                  <a:cubicBezTo>
                    <a:pt x="942" y="1892"/>
                    <a:pt x="994" y="1908"/>
                    <a:pt x="1043" y="1908"/>
                  </a:cubicBezTo>
                  <a:cubicBezTo>
                    <a:pt x="1163" y="1908"/>
                    <a:pt x="1270" y="1813"/>
                    <a:pt x="1293" y="1719"/>
                  </a:cubicBezTo>
                  <a:cubicBezTo>
                    <a:pt x="1493" y="1219"/>
                    <a:pt x="1894" y="852"/>
                    <a:pt x="2060" y="385"/>
                  </a:cubicBezTo>
                  <a:cubicBezTo>
                    <a:pt x="2143" y="179"/>
                    <a:pt x="1971" y="36"/>
                    <a:pt x="1795" y="36"/>
                  </a:cubicBezTo>
                  <a:cubicBezTo>
                    <a:pt x="1687" y="36"/>
                    <a:pt x="1578" y="91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3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1"/>
            <p:cNvSpPr/>
            <p:nvPr/>
          </p:nvSpPr>
          <p:spPr>
            <a:xfrm>
              <a:off x="2527126" y="3606594"/>
              <a:ext cx="46074" cy="40632"/>
            </a:xfrm>
            <a:custGeom>
              <a:avLst/>
              <a:gdLst/>
              <a:ahLst/>
              <a:cxnLst/>
              <a:rect l="l" t="t" r="r" b="b"/>
              <a:pathLst>
                <a:path w="2155" h="1900" extrusionOk="0">
                  <a:moveTo>
                    <a:pt x="341" y="0"/>
                  </a:moveTo>
                  <a:cubicBezTo>
                    <a:pt x="179" y="0"/>
                    <a:pt x="0" y="137"/>
                    <a:pt x="40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4" y="1887"/>
                    <a:pt x="986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4" y="31"/>
                    <a:pt x="1595" y="90"/>
                    <a:pt x="1541" y="225"/>
                  </a:cubicBezTo>
                  <a:cubicBezTo>
                    <a:pt x="1397" y="562"/>
                    <a:pt x="1148" y="847"/>
                    <a:pt x="958" y="1168"/>
                  </a:cubicBezTo>
                  <a:lnTo>
                    <a:pt x="958" y="1168"/>
                  </a:lnTo>
                  <a:cubicBezTo>
                    <a:pt x="749" y="893"/>
                    <a:pt x="651" y="552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1"/>
            <p:cNvSpPr/>
            <p:nvPr/>
          </p:nvSpPr>
          <p:spPr>
            <a:xfrm>
              <a:off x="1990809" y="4265723"/>
              <a:ext cx="46159" cy="40952"/>
            </a:xfrm>
            <a:custGeom>
              <a:avLst/>
              <a:gdLst/>
              <a:ahLst/>
              <a:cxnLst/>
              <a:rect l="l" t="t" r="r" b="b"/>
              <a:pathLst>
                <a:path w="2159" h="1915" extrusionOk="0">
                  <a:moveTo>
                    <a:pt x="342" y="0"/>
                  </a:moveTo>
                  <a:cubicBezTo>
                    <a:pt x="179" y="0"/>
                    <a:pt x="1" y="137"/>
                    <a:pt x="41" y="358"/>
                  </a:cubicBezTo>
                  <a:cubicBezTo>
                    <a:pt x="174" y="959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9" y="1225"/>
                    <a:pt x="1875" y="858"/>
                    <a:pt x="2076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5" y="568"/>
                    <a:pt x="1157" y="858"/>
                    <a:pt x="962" y="1186"/>
                  </a:cubicBezTo>
                  <a:lnTo>
                    <a:pt x="962" y="1186"/>
                  </a:lnTo>
                  <a:cubicBezTo>
                    <a:pt x="750" y="917"/>
                    <a:pt x="652" y="554"/>
                    <a:pt x="575" y="191"/>
                  </a:cubicBezTo>
                  <a:cubicBezTo>
                    <a:pt x="548" y="59"/>
                    <a:pt x="448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1"/>
            <p:cNvSpPr/>
            <p:nvPr/>
          </p:nvSpPr>
          <p:spPr>
            <a:xfrm>
              <a:off x="2788881" y="3430532"/>
              <a:ext cx="46117" cy="40824"/>
            </a:xfrm>
            <a:custGeom>
              <a:avLst/>
              <a:gdLst/>
              <a:ahLst/>
              <a:cxnLst/>
              <a:rect l="l" t="t" r="r" b="b"/>
              <a:pathLst>
                <a:path w="2157" h="1909" extrusionOk="0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206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2" y="91"/>
                    <a:pt x="1541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1"/>
            <p:cNvSpPr/>
            <p:nvPr/>
          </p:nvSpPr>
          <p:spPr>
            <a:xfrm>
              <a:off x="2995241" y="3644745"/>
              <a:ext cx="46587" cy="40995"/>
            </a:xfrm>
            <a:custGeom>
              <a:avLst/>
              <a:gdLst/>
              <a:ahLst/>
              <a:cxnLst/>
              <a:rect l="l" t="t" r="r" b="b"/>
              <a:pathLst>
                <a:path w="2179" h="1917" extrusionOk="0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41" y="1904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10"/>
                  </a:cubicBezTo>
                  <a:cubicBezTo>
                    <a:pt x="1495" y="1243"/>
                    <a:pt x="1896" y="876"/>
                    <a:pt x="2096" y="375"/>
                  </a:cubicBezTo>
                  <a:cubicBezTo>
                    <a:pt x="2178" y="169"/>
                    <a:pt x="1993" y="27"/>
                    <a:pt x="1808" y="27"/>
                  </a:cubicBezTo>
                  <a:cubicBezTo>
                    <a:pt x="1694" y="27"/>
                    <a:pt x="1580" y="81"/>
                    <a:pt x="1529" y="209"/>
                  </a:cubicBezTo>
                  <a:cubicBezTo>
                    <a:pt x="1408" y="572"/>
                    <a:pt x="1163" y="865"/>
                    <a:pt x="975" y="1177"/>
                  </a:cubicBezTo>
                  <a:lnTo>
                    <a:pt x="975" y="1177"/>
                  </a:lnTo>
                  <a:cubicBezTo>
                    <a:pt x="752" y="909"/>
                    <a:pt x="673" y="548"/>
                    <a:pt x="595" y="209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1"/>
            <p:cNvSpPr/>
            <p:nvPr/>
          </p:nvSpPr>
          <p:spPr>
            <a:xfrm>
              <a:off x="3030197" y="3465346"/>
              <a:ext cx="46523" cy="40931"/>
            </a:xfrm>
            <a:custGeom>
              <a:avLst/>
              <a:gdLst/>
              <a:ahLst/>
              <a:cxnLst/>
              <a:rect l="l" t="t" r="r" b="b"/>
              <a:pathLst>
                <a:path w="2176" h="1914" extrusionOk="0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9"/>
                    <a:pt x="394" y="1492"/>
                    <a:pt x="894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0" y="1812"/>
                    <a:pt x="1328" y="1693"/>
                  </a:cubicBezTo>
                  <a:cubicBezTo>
                    <a:pt x="1495" y="1226"/>
                    <a:pt x="1895" y="859"/>
                    <a:pt x="2095" y="392"/>
                  </a:cubicBezTo>
                  <a:cubicBezTo>
                    <a:pt x="2176" y="170"/>
                    <a:pt x="2001" y="34"/>
                    <a:pt x="1828" y="34"/>
                  </a:cubicBezTo>
                  <a:cubicBezTo>
                    <a:pt x="1714" y="34"/>
                    <a:pt x="1601" y="93"/>
                    <a:pt x="1562" y="225"/>
                  </a:cubicBezTo>
                  <a:cubicBezTo>
                    <a:pt x="1416" y="565"/>
                    <a:pt x="1164" y="852"/>
                    <a:pt x="974" y="1176"/>
                  </a:cubicBezTo>
                  <a:lnTo>
                    <a:pt x="974" y="1176"/>
                  </a:lnTo>
                  <a:cubicBezTo>
                    <a:pt x="767" y="908"/>
                    <a:pt x="671" y="550"/>
                    <a:pt x="594" y="192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1"/>
            <p:cNvSpPr/>
            <p:nvPr/>
          </p:nvSpPr>
          <p:spPr>
            <a:xfrm>
              <a:off x="3731996" y="3648103"/>
              <a:ext cx="46501" cy="40803"/>
            </a:xfrm>
            <a:custGeom>
              <a:avLst/>
              <a:gdLst/>
              <a:ahLst/>
              <a:cxnLst/>
              <a:rect l="l" t="t" r="r" b="b"/>
              <a:pathLst>
                <a:path w="2175" h="1908" extrusionOk="0">
                  <a:moveTo>
                    <a:pt x="337" y="1"/>
                  </a:moveTo>
                  <a:cubicBezTo>
                    <a:pt x="172" y="1"/>
                    <a:pt x="0" y="136"/>
                    <a:pt x="59" y="352"/>
                  </a:cubicBezTo>
                  <a:cubicBezTo>
                    <a:pt x="192" y="952"/>
                    <a:pt x="393" y="1486"/>
                    <a:pt x="893" y="1853"/>
                  </a:cubicBezTo>
                  <a:cubicBezTo>
                    <a:pt x="941" y="1891"/>
                    <a:pt x="991" y="1907"/>
                    <a:pt x="1040" y="1907"/>
                  </a:cubicBezTo>
                  <a:cubicBezTo>
                    <a:pt x="1163" y="1907"/>
                    <a:pt x="1279" y="1805"/>
                    <a:pt x="1327" y="1686"/>
                  </a:cubicBezTo>
                  <a:cubicBezTo>
                    <a:pt x="1493" y="1219"/>
                    <a:pt x="1894" y="852"/>
                    <a:pt x="2094" y="385"/>
                  </a:cubicBezTo>
                  <a:cubicBezTo>
                    <a:pt x="2174" y="164"/>
                    <a:pt x="2000" y="27"/>
                    <a:pt x="1827" y="27"/>
                  </a:cubicBezTo>
                  <a:cubicBezTo>
                    <a:pt x="1713" y="27"/>
                    <a:pt x="1600" y="86"/>
                    <a:pt x="1560" y="218"/>
                  </a:cubicBezTo>
                  <a:cubicBezTo>
                    <a:pt x="1414" y="558"/>
                    <a:pt x="1162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69" y="551"/>
                    <a:pt x="593" y="218"/>
                  </a:cubicBezTo>
                  <a:cubicBezTo>
                    <a:pt x="565" y="67"/>
                    <a:pt x="453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1"/>
            <p:cNvSpPr/>
            <p:nvPr/>
          </p:nvSpPr>
          <p:spPr>
            <a:xfrm>
              <a:off x="3529848" y="3408633"/>
              <a:ext cx="46138" cy="40995"/>
            </a:xfrm>
            <a:custGeom>
              <a:avLst/>
              <a:gdLst/>
              <a:ahLst/>
              <a:cxnLst/>
              <a:rect l="l" t="t" r="r" b="b"/>
              <a:pathLst>
                <a:path w="2158" h="1917" extrusionOk="0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3" y="1916"/>
                  </a:cubicBezTo>
                  <a:cubicBezTo>
                    <a:pt x="1159" y="1916"/>
                    <a:pt x="1260" y="1830"/>
                    <a:pt x="1308" y="1709"/>
                  </a:cubicBezTo>
                  <a:cubicBezTo>
                    <a:pt x="1508" y="1242"/>
                    <a:pt x="1875" y="875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6" y="571"/>
                    <a:pt x="1163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8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1"/>
            <p:cNvSpPr/>
            <p:nvPr/>
          </p:nvSpPr>
          <p:spPr>
            <a:xfrm>
              <a:off x="3433574" y="3863043"/>
              <a:ext cx="46138" cy="40867"/>
            </a:xfrm>
            <a:custGeom>
              <a:avLst/>
              <a:gdLst/>
              <a:ahLst/>
              <a:cxnLst/>
              <a:rect l="l" t="t" r="r" b="b"/>
              <a:pathLst>
                <a:path w="2158" h="1911" extrusionOk="0">
                  <a:moveTo>
                    <a:pt x="340" y="0"/>
                  </a:moveTo>
                  <a:cubicBezTo>
                    <a:pt x="177" y="0"/>
                    <a:pt x="0" y="141"/>
                    <a:pt x="40" y="341"/>
                  </a:cubicBezTo>
                  <a:cubicBezTo>
                    <a:pt x="207" y="942"/>
                    <a:pt x="374" y="1475"/>
                    <a:pt x="908" y="1876"/>
                  </a:cubicBezTo>
                  <a:cubicBezTo>
                    <a:pt x="940" y="1900"/>
                    <a:pt x="977" y="1911"/>
                    <a:pt x="1014" y="1911"/>
                  </a:cubicBezTo>
                  <a:cubicBezTo>
                    <a:pt x="1131" y="1911"/>
                    <a:pt x="1257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8"/>
                    <a:pt x="1985" y="26"/>
                    <a:pt x="1810" y="26"/>
                  </a:cubicBezTo>
                  <a:cubicBezTo>
                    <a:pt x="1702" y="26"/>
                    <a:pt x="1592" y="80"/>
                    <a:pt x="1541" y="208"/>
                  </a:cubicBezTo>
                  <a:cubicBezTo>
                    <a:pt x="1396" y="572"/>
                    <a:pt x="1162" y="865"/>
                    <a:pt x="968" y="1178"/>
                  </a:cubicBezTo>
                  <a:lnTo>
                    <a:pt x="968" y="1178"/>
                  </a:lnTo>
                  <a:cubicBezTo>
                    <a:pt x="752" y="909"/>
                    <a:pt x="653" y="548"/>
                    <a:pt x="574" y="208"/>
                  </a:cubicBezTo>
                  <a:cubicBezTo>
                    <a:pt x="547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1"/>
            <p:cNvSpPr/>
            <p:nvPr/>
          </p:nvSpPr>
          <p:spPr>
            <a:xfrm>
              <a:off x="3061284" y="4211148"/>
              <a:ext cx="46159" cy="40974"/>
            </a:xfrm>
            <a:custGeom>
              <a:avLst/>
              <a:gdLst/>
              <a:ahLst/>
              <a:cxnLst/>
              <a:rect l="l" t="t" r="r" b="b"/>
              <a:pathLst>
                <a:path w="2159" h="1916" extrusionOk="0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5" y="1904"/>
                    <a:pt x="987" y="1916"/>
                    <a:pt x="1029" y="1916"/>
                  </a:cubicBezTo>
                  <a:cubicBezTo>
                    <a:pt x="1142" y="1916"/>
                    <a:pt x="1260" y="1830"/>
                    <a:pt x="1308" y="1709"/>
                  </a:cubicBezTo>
                  <a:cubicBezTo>
                    <a:pt x="1509" y="1242"/>
                    <a:pt x="1876" y="875"/>
                    <a:pt x="2076" y="375"/>
                  </a:cubicBezTo>
                  <a:cubicBezTo>
                    <a:pt x="2158" y="169"/>
                    <a:pt x="1986" y="26"/>
                    <a:pt x="1811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8" y="568"/>
                    <a:pt x="1150" y="859"/>
                    <a:pt x="961" y="1168"/>
                  </a:cubicBezTo>
                  <a:lnTo>
                    <a:pt x="961" y="1168"/>
                  </a:lnTo>
                  <a:cubicBezTo>
                    <a:pt x="750" y="900"/>
                    <a:pt x="652" y="544"/>
                    <a:pt x="575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1"/>
            <p:cNvSpPr/>
            <p:nvPr/>
          </p:nvSpPr>
          <p:spPr>
            <a:xfrm>
              <a:off x="2898967" y="4450126"/>
              <a:ext cx="46587" cy="40974"/>
            </a:xfrm>
            <a:custGeom>
              <a:avLst/>
              <a:gdLst/>
              <a:ahLst/>
              <a:cxnLst/>
              <a:rect l="l" t="t" r="r" b="b"/>
              <a:pathLst>
                <a:path w="2179" h="1916" extrusionOk="0">
                  <a:moveTo>
                    <a:pt x="350" y="0"/>
                  </a:moveTo>
                  <a:cubicBezTo>
                    <a:pt x="182" y="0"/>
                    <a:pt x="1" y="141"/>
                    <a:pt x="61" y="341"/>
                  </a:cubicBezTo>
                  <a:cubicBezTo>
                    <a:pt x="194" y="942"/>
                    <a:pt x="394" y="1475"/>
                    <a:pt x="928" y="1876"/>
                  </a:cubicBezTo>
                  <a:cubicBezTo>
                    <a:pt x="965" y="1903"/>
                    <a:pt x="1007" y="1916"/>
                    <a:pt x="1049" y="1916"/>
                  </a:cubicBezTo>
                  <a:cubicBezTo>
                    <a:pt x="1162" y="1916"/>
                    <a:pt x="1280" y="1830"/>
                    <a:pt x="1328" y="1709"/>
                  </a:cubicBezTo>
                  <a:cubicBezTo>
                    <a:pt x="1529" y="1242"/>
                    <a:pt x="1895" y="875"/>
                    <a:pt x="2096" y="375"/>
                  </a:cubicBezTo>
                  <a:cubicBezTo>
                    <a:pt x="2178" y="168"/>
                    <a:pt x="2006" y="26"/>
                    <a:pt x="1831" y="26"/>
                  </a:cubicBezTo>
                  <a:cubicBezTo>
                    <a:pt x="1722" y="26"/>
                    <a:pt x="1613" y="80"/>
                    <a:pt x="1562" y="208"/>
                  </a:cubicBezTo>
                  <a:cubicBezTo>
                    <a:pt x="1416" y="572"/>
                    <a:pt x="1182" y="865"/>
                    <a:pt x="989" y="1178"/>
                  </a:cubicBezTo>
                  <a:lnTo>
                    <a:pt x="989" y="1178"/>
                  </a:lnTo>
                  <a:cubicBezTo>
                    <a:pt x="772" y="909"/>
                    <a:pt x="673" y="548"/>
                    <a:pt x="595" y="208"/>
                  </a:cubicBezTo>
                  <a:cubicBezTo>
                    <a:pt x="568" y="62"/>
                    <a:pt x="462" y="0"/>
                    <a:pt x="35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1"/>
            <p:cNvSpPr/>
            <p:nvPr/>
          </p:nvSpPr>
          <p:spPr>
            <a:xfrm>
              <a:off x="2999261" y="3992658"/>
              <a:ext cx="46138" cy="41081"/>
            </a:xfrm>
            <a:custGeom>
              <a:avLst/>
              <a:gdLst/>
              <a:ahLst/>
              <a:cxnLst/>
              <a:rect l="l" t="t" r="r" b="b"/>
              <a:pathLst>
                <a:path w="2158" h="1921" extrusionOk="0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373" y="1485"/>
                    <a:pt x="907" y="1886"/>
                  </a:cubicBezTo>
                  <a:cubicBezTo>
                    <a:pt x="940" y="1910"/>
                    <a:pt x="976" y="1921"/>
                    <a:pt x="1014" y="1921"/>
                  </a:cubicBezTo>
                  <a:cubicBezTo>
                    <a:pt x="1130" y="1921"/>
                    <a:pt x="1257" y="1820"/>
                    <a:pt x="1307" y="1719"/>
                  </a:cubicBezTo>
                  <a:cubicBezTo>
                    <a:pt x="1508" y="1219"/>
                    <a:pt x="1874" y="852"/>
                    <a:pt x="2075" y="385"/>
                  </a:cubicBezTo>
                  <a:cubicBezTo>
                    <a:pt x="2157" y="178"/>
                    <a:pt x="1985" y="36"/>
                    <a:pt x="1810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4" y="562"/>
                    <a:pt x="1156" y="851"/>
                    <a:pt x="961" y="1179"/>
                  </a:cubicBezTo>
                  <a:lnTo>
                    <a:pt x="961" y="1179"/>
                  </a:lnTo>
                  <a:cubicBezTo>
                    <a:pt x="749" y="912"/>
                    <a:pt x="651" y="555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1"/>
            <p:cNvSpPr/>
            <p:nvPr/>
          </p:nvSpPr>
          <p:spPr>
            <a:xfrm>
              <a:off x="3731953" y="3462844"/>
              <a:ext cx="46587" cy="40888"/>
            </a:xfrm>
            <a:custGeom>
              <a:avLst/>
              <a:gdLst/>
              <a:ahLst/>
              <a:cxnLst/>
              <a:rect l="l" t="t" r="r" b="b"/>
              <a:pathLst>
                <a:path w="2179" h="1912" extrusionOk="0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36" y="1901"/>
                    <a:pt x="978" y="1911"/>
                    <a:pt x="1021" y="1911"/>
                  </a:cubicBezTo>
                  <a:cubicBezTo>
                    <a:pt x="1151" y="1911"/>
                    <a:pt x="1278" y="1810"/>
                    <a:pt x="1329" y="1710"/>
                  </a:cubicBezTo>
                  <a:cubicBezTo>
                    <a:pt x="1495" y="1209"/>
                    <a:pt x="1896" y="842"/>
                    <a:pt x="2096" y="375"/>
                  </a:cubicBezTo>
                  <a:cubicBezTo>
                    <a:pt x="2178" y="169"/>
                    <a:pt x="1993" y="27"/>
                    <a:pt x="1816" y="27"/>
                  </a:cubicBezTo>
                  <a:cubicBezTo>
                    <a:pt x="1707" y="27"/>
                    <a:pt x="1600" y="81"/>
                    <a:pt x="1562" y="208"/>
                  </a:cubicBezTo>
                  <a:cubicBezTo>
                    <a:pt x="1416" y="548"/>
                    <a:pt x="1164" y="835"/>
                    <a:pt x="974" y="1160"/>
                  </a:cubicBezTo>
                  <a:lnTo>
                    <a:pt x="974" y="1160"/>
                  </a:lnTo>
                  <a:cubicBezTo>
                    <a:pt x="768" y="893"/>
                    <a:pt x="671" y="541"/>
                    <a:pt x="595" y="208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1"/>
            <p:cNvSpPr/>
            <p:nvPr/>
          </p:nvSpPr>
          <p:spPr>
            <a:xfrm>
              <a:off x="3365393" y="3427495"/>
              <a:ext cx="45796" cy="40674"/>
            </a:xfrm>
            <a:custGeom>
              <a:avLst/>
              <a:gdLst/>
              <a:ahLst/>
              <a:cxnLst/>
              <a:rect l="l" t="t" r="r" b="b"/>
              <a:pathLst>
                <a:path w="2142" h="1902" extrusionOk="0">
                  <a:moveTo>
                    <a:pt x="331" y="0"/>
                  </a:moveTo>
                  <a:cubicBezTo>
                    <a:pt x="166" y="0"/>
                    <a:pt x="1" y="128"/>
                    <a:pt x="60" y="327"/>
                  </a:cubicBezTo>
                  <a:cubicBezTo>
                    <a:pt x="194" y="927"/>
                    <a:pt x="394" y="1495"/>
                    <a:pt x="894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1" y="161"/>
                    <a:pt x="1984" y="34"/>
                    <a:pt x="1815" y="34"/>
                  </a:cubicBezTo>
                  <a:cubicBezTo>
                    <a:pt x="1701" y="34"/>
                    <a:pt x="1582" y="92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1"/>
            <p:cNvSpPr/>
            <p:nvPr/>
          </p:nvSpPr>
          <p:spPr>
            <a:xfrm>
              <a:off x="1847349" y="3515900"/>
              <a:ext cx="219936" cy="179677"/>
            </a:xfrm>
            <a:custGeom>
              <a:avLst/>
              <a:gdLst/>
              <a:ahLst/>
              <a:cxnLst/>
              <a:rect l="l" t="t" r="r" b="b"/>
              <a:pathLst>
                <a:path w="10287" h="8402" extrusionOk="0">
                  <a:moveTo>
                    <a:pt x="4784" y="0"/>
                  </a:moveTo>
                  <a:cubicBezTo>
                    <a:pt x="3011" y="0"/>
                    <a:pt x="3315" y="4209"/>
                    <a:pt x="3315" y="5133"/>
                  </a:cubicBezTo>
                  <a:cubicBezTo>
                    <a:pt x="2426" y="3875"/>
                    <a:pt x="1386" y="3098"/>
                    <a:pt x="778" y="3098"/>
                  </a:cubicBezTo>
                  <a:cubicBezTo>
                    <a:pt x="177" y="3098"/>
                    <a:pt x="0" y="3858"/>
                    <a:pt x="813" y="5666"/>
                  </a:cubicBezTo>
                  <a:cubicBezTo>
                    <a:pt x="1214" y="6500"/>
                    <a:pt x="1614" y="7501"/>
                    <a:pt x="2148" y="8202"/>
                  </a:cubicBezTo>
                  <a:lnTo>
                    <a:pt x="7151" y="8402"/>
                  </a:lnTo>
                  <a:cubicBezTo>
                    <a:pt x="7718" y="7434"/>
                    <a:pt x="10287" y="4566"/>
                    <a:pt x="10153" y="3432"/>
                  </a:cubicBezTo>
                  <a:cubicBezTo>
                    <a:pt x="10092" y="2742"/>
                    <a:pt x="9823" y="2477"/>
                    <a:pt x="9444" y="2477"/>
                  </a:cubicBezTo>
                  <a:cubicBezTo>
                    <a:pt x="8375" y="2477"/>
                    <a:pt x="6432" y="4584"/>
                    <a:pt x="5817" y="5199"/>
                  </a:cubicBezTo>
                  <a:cubicBezTo>
                    <a:pt x="5817" y="4199"/>
                    <a:pt x="6451" y="329"/>
                    <a:pt x="5050" y="29"/>
                  </a:cubicBezTo>
                  <a:cubicBezTo>
                    <a:pt x="4956" y="10"/>
                    <a:pt x="4868" y="0"/>
                    <a:pt x="4784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1"/>
            <p:cNvSpPr/>
            <p:nvPr/>
          </p:nvSpPr>
          <p:spPr>
            <a:xfrm>
              <a:off x="3628153" y="3990263"/>
              <a:ext cx="219936" cy="180404"/>
            </a:xfrm>
            <a:custGeom>
              <a:avLst/>
              <a:gdLst/>
              <a:ahLst/>
              <a:cxnLst/>
              <a:rect l="l" t="t" r="r" b="b"/>
              <a:pathLst>
                <a:path w="10287" h="8436" extrusionOk="0">
                  <a:moveTo>
                    <a:pt x="4786" y="1"/>
                  </a:moveTo>
                  <a:cubicBezTo>
                    <a:pt x="3010" y="1"/>
                    <a:pt x="3315" y="4243"/>
                    <a:pt x="3315" y="5167"/>
                  </a:cubicBezTo>
                  <a:cubicBezTo>
                    <a:pt x="2426" y="3892"/>
                    <a:pt x="1386" y="3107"/>
                    <a:pt x="778" y="3107"/>
                  </a:cubicBezTo>
                  <a:cubicBezTo>
                    <a:pt x="177" y="3107"/>
                    <a:pt x="0" y="3876"/>
                    <a:pt x="813" y="5700"/>
                  </a:cubicBezTo>
                  <a:cubicBezTo>
                    <a:pt x="1213" y="6534"/>
                    <a:pt x="1614" y="7502"/>
                    <a:pt x="2147" y="8202"/>
                  </a:cubicBezTo>
                  <a:lnTo>
                    <a:pt x="7151" y="8436"/>
                  </a:lnTo>
                  <a:cubicBezTo>
                    <a:pt x="7718" y="7468"/>
                    <a:pt x="10286" y="4566"/>
                    <a:pt x="10153" y="3465"/>
                  </a:cubicBezTo>
                  <a:cubicBezTo>
                    <a:pt x="10091" y="2761"/>
                    <a:pt x="9818" y="2491"/>
                    <a:pt x="9434" y="2491"/>
                  </a:cubicBezTo>
                  <a:cubicBezTo>
                    <a:pt x="8363" y="2491"/>
                    <a:pt x="6430" y="4586"/>
                    <a:pt x="5817" y="5200"/>
                  </a:cubicBezTo>
                  <a:cubicBezTo>
                    <a:pt x="5817" y="4233"/>
                    <a:pt x="6450" y="330"/>
                    <a:pt x="5049" y="30"/>
                  </a:cubicBezTo>
                  <a:cubicBezTo>
                    <a:pt x="4957" y="10"/>
                    <a:pt x="4869" y="1"/>
                    <a:pt x="4786" y="1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1"/>
            <p:cNvSpPr/>
            <p:nvPr/>
          </p:nvSpPr>
          <p:spPr>
            <a:xfrm>
              <a:off x="1494942" y="4161727"/>
              <a:ext cx="140873" cy="115222"/>
            </a:xfrm>
            <a:custGeom>
              <a:avLst/>
              <a:gdLst/>
              <a:ahLst/>
              <a:cxnLst/>
              <a:rect l="l" t="t" r="r" b="b"/>
              <a:pathLst>
                <a:path w="6589" h="5388" extrusionOk="0">
                  <a:moveTo>
                    <a:pt x="3088" y="0"/>
                  </a:moveTo>
                  <a:cubicBezTo>
                    <a:pt x="1938" y="0"/>
                    <a:pt x="2152" y="2712"/>
                    <a:pt x="2152" y="3286"/>
                  </a:cubicBezTo>
                  <a:cubicBezTo>
                    <a:pt x="1585" y="2486"/>
                    <a:pt x="918" y="1994"/>
                    <a:pt x="522" y="1994"/>
                  </a:cubicBezTo>
                  <a:cubicBezTo>
                    <a:pt x="126" y="1994"/>
                    <a:pt x="1" y="2486"/>
                    <a:pt x="518" y="3653"/>
                  </a:cubicBezTo>
                  <a:cubicBezTo>
                    <a:pt x="784" y="4187"/>
                    <a:pt x="1051" y="4787"/>
                    <a:pt x="1385" y="5254"/>
                  </a:cubicBezTo>
                  <a:lnTo>
                    <a:pt x="4621" y="5388"/>
                  </a:lnTo>
                  <a:cubicBezTo>
                    <a:pt x="4987" y="4754"/>
                    <a:pt x="6589" y="2919"/>
                    <a:pt x="6522" y="2219"/>
                  </a:cubicBezTo>
                  <a:cubicBezTo>
                    <a:pt x="6478" y="1772"/>
                    <a:pt x="6303" y="1602"/>
                    <a:pt x="6060" y="1602"/>
                  </a:cubicBezTo>
                  <a:cubicBezTo>
                    <a:pt x="5375" y="1602"/>
                    <a:pt x="4147" y="2951"/>
                    <a:pt x="3753" y="3320"/>
                  </a:cubicBezTo>
                  <a:cubicBezTo>
                    <a:pt x="3753" y="2719"/>
                    <a:pt x="4154" y="218"/>
                    <a:pt x="3253" y="17"/>
                  </a:cubicBezTo>
                  <a:cubicBezTo>
                    <a:pt x="3195" y="6"/>
                    <a:pt x="3140" y="0"/>
                    <a:pt x="308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1"/>
            <p:cNvSpPr/>
            <p:nvPr/>
          </p:nvSpPr>
          <p:spPr>
            <a:xfrm>
              <a:off x="3156682" y="3570988"/>
              <a:ext cx="140830" cy="114602"/>
            </a:xfrm>
            <a:custGeom>
              <a:avLst/>
              <a:gdLst/>
              <a:ahLst/>
              <a:cxnLst/>
              <a:rect l="l" t="t" r="r" b="b"/>
              <a:pathLst>
                <a:path w="6587" h="5359" extrusionOk="0">
                  <a:moveTo>
                    <a:pt x="3068" y="0"/>
                  </a:moveTo>
                  <a:cubicBezTo>
                    <a:pt x="1939" y="0"/>
                    <a:pt x="2150" y="2687"/>
                    <a:pt x="2150" y="3291"/>
                  </a:cubicBezTo>
                  <a:cubicBezTo>
                    <a:pt x="1564" y="2470"/>
                    <a:pt x="894" y="1969"/>
                    <a:pt x="503" y="1969"/>
                  </a:cubicBezTo>
                  <a:cubicBezTo>
                    <a:pt x="115" y="1969"/>
                    <a:pt x="1" y="2462"/>
                    <a:pt x="516" y="3624"/>
                  </a:cubicBezTo>
                  <a:cubicBezTo>
                    <a:pt x="783" y="4158"/>
                    <a:pt x="1049" y="4792"/>
                    <a:pt x="1383" y="5225"/>
                  </a:cubicBezTo>
                  <a:lnTo>
                    <a:pt x="4619" y="5359"/>
                  </a:lnTo>
                  <a:cubicBezTo>
                    <a:pt x="4952" y="4758"/>
                    <a:pt x="6587" y="2890"/>
                    <a:pt x="6520" y="2190"/>
                  </a:cubicBezTo>
                  <a:cubicBezTo>
                    <a:pt x="6476" y="1744"/>
                    <a:pt x="6302" y="1573"/>
                    <a:pt x="6059" y="1573"/>
                  </a:cubicBezTo>
                  <a:cubicBezTo>
                    <a:pt x="5375" y="1573"/>
                    <a:pt x="4145" y="2930"/>
                    <a:pt x="3751" y="3324"/>
                  </a:cubicBezTo>
                  <a:cubicBezTo>
                    <a:pt x="3751" y="2690"/>
                    <a:pt x="4152" y="188"/>
                    <a:pt x="3251" y="22"/>
                  </a:cubicBezTo>
                  <a:cubicBezTo>
                    <a:pt x="3186" y="7"/>
                    <a:pt x="3126" y="0"/>
                    <a:pt x="306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1"/>
            <p:cNvSpPr/>
            <p:nvPr/>
          </p:nvSpPr>
          <p:spPr>
            <a:xfrm>
              <a:off x="2827258" y="4197847"/>
              <a:ext cx="214228" cy="174694"/>
            </a:xfrm>
            <a:custGeom>
              <a:avLst/>
              <a:gdLst/>
              <a:ahLst/>
              <a:cxnLst/>
              <a:rect l="l" t="t" r="r" b="b"/>
              <a:pathLst>
                <a:path w="10020" h="8169" extrusionOk="0">
                  <a:moveTo>
                    <a:pt x="4650" y="0"/>
                  </a:moveTo>
                  <a:cubicBezTo>
                    <a:pt x="2914" y="0"/>
                    <a:pt x="3247" y="4110"/>
                    <a:pt x="3215" y="5033"/>
                  </a:cubicBezTo>
                  <a:cubicBezTo>
                    <a:pt x="2359" y="3792"/>
                    <a:pt x="1352" y="3032"/>
                    <a:pt x="761" y="3032"/>
                  </a:cubicBezTo>
                  <a:cubicBezTo>
                    <a:pt x="177" y="3032"/>
                    <a:pt x="0" y="3775"/>
                    <a:pt x="780" y="5534"/>
                  </a:cubicBezTo>
                  <a:cubicBezTo>
                    <a:pt x="1180" y="6334"/>
                    <a:pt x="1580" y="7301"/>
                    <a:pt x="2114" y="7969"/>
                  </a:cubicBezTo>
                  <a:lnTo>
                    <a:pt x="6984" y="8169"/>
                  </a:lnTo>
                  <a:cubicBezTo>
                    <a:pt x="7518" y="7235"/>
                    <a:pt x="10020" y="4433"/>
                    <a:pt x="9886" y="3365"/>
                  </a:cubicBezTo>
                  <a:cubicBezTo>
                    <a:pt x="9825" y="2681"/>
                    <a:pt x="9560" y="2419"/>
                    <a:pt x="9189" y="2419"/>
                  </a:cubicBezTo>
                  <a:cubicBezTo>
                    <a:pt x="8147" y="2419"/>
                    <a:pt x="6264" y="4477"/>
                    <a:pt x="5650" y="5067"/>
                  </a:cubicBezTo>
                  <a:cubicBezTo>
                    <a:pt x="5683" y="4099"/>
                    <a:pt x="6284" y="330"/>
                    <a:pt x="4916" y="30"/>
                  </a:cubicBezTo>
                  <a:cubicBezTo>
                    <a:pt x="4822" y="10"/>
                    <a:pt x="4734" y="0"/>
                    <a:pt x="4650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1"/>
            <p:cNvSpPr/>
            <p:nvPr/>
          </p:nvSpPr>
          <p:spPr>
            <a:xfrm>
              <a:off x="3186250" y="4100032"/>
              <a:ext cx="418642" cy="185429"/>
            </a:xfrm>
            <a:custGeom>
              <a:avLst/>
              <a:gdLst/>
              <a:ahLst/>
              <a:cxnLst/>
              <a:rect l="l" t="t" r="r" b="b"/>
              <a:pathLst>
                <a:path w="19581" h="8671" extrusionOk="0">
                  <a:moveTo>
                    <a:pt x="9473" y="0"/>
                  </a:moveTo>
                  <a:cubicBezTo>
                    <a:pt x="4503" y="0"/>
                    <a:pt x="934" y="5104"/>
                    <a:pt x="0" y="7372"/>
                  </a:cubicBezTo>
                  <a:cubicBezTo>
                    <a:pt x="2340" y="8324"/>
                    <a:pt x="5687" y="8671"/>
                    <a:pt x="8955" y="8671"/>
                  </a:cubicBezTo>
                  <a:cubicBezTo>
                    <a:pt x="14163" y="8671"/>
                    <a:pt x="19171" y="7789"/>
                    <a:pt x="19581" y="7072"/>
                  </a:cubicBezTo>
                  <a:cubicBezTo>
                    <a:pt x="18880" y="5404"/>
                    <a:pt x="14277" y="0"/>
                    <a:pt x="9473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1"/>
            <p:cNvSpPr/>
            <p:nvPr/>
          </p:nvSpPr>
          <p:spPr>
            <a:xfrm>
              <a:off x="3382369" y="4011049"/>
              <a:ext cx="41370" cy="49121"/>
            </a:xfrm>
            <a:custGeom>
              <a:avLst/>
              <a:gdLst/>
              <a:ahLst/>
              <a:cxnLst/>
              <a:rect l="l" t="t" r="r" b="b"/>
              <a:pathLst>
                <a:path w="1935" h="2297" extrusionOk="0">
                  <a:moveTo>
                    <a:pt x="1242" y="0"/>
                  </a:moveTo>
                  <a:cubicBezTo>
                    <a:pt x="893" y="0"/>
                    <a:pt x="642" y="368"/>
                    <a:pt x="467" y="659"/>
                  </a:cubicBezTo>
                  <a:cubicBezTo>
                    <a:pt x="267" y="1026"/>
                    <a:pt x="34" y="1459"/>
                    <a:pt x="0" y="1860"/>
                  </a:cubicBezTo>
                  <a:cubicBezTo>
                    <a:pt x="0" y="2060"/>
                    <a:pt x="100" y="2160"/>
                    <a:pt x="234" y="2227"/>
                  </a:cubicBezTo>
                  <a:cubicBezTo>
                    <a:pt x="275" y="2268"/>
                    <a:pt x="342" y="2296"/>
                    <a:pt x="418" y="2296"/>
                  </a:cubicBezTo>
                  <a:cubicBezTo>
                    <a:pt x="465" y="2296"/>
                    <a:pt x="516" y="2285"/>
                    <a:pt x="567" y="2260"/>
                  </a:cubicBezTo>
                  <a:cubicBezTo>
                    <a:pt x="1001" y="2060"/>
                    <a:pt x="1401" y="1693"/>
                    <a:pt x="1668" y="1293"/>
                  </a:cubicBezTo>
                  <a:cubicBezTo>
                    <a:pt x="1902" y="926"/>
                    <a:pt x="1935" y="192"/>
                    <a:pt x="1401" y="25"/>
                  </a:cubicBezTo>
                  <a:cubicBezTo>
                    <a:pt x="1346" y="8"/>
                    <a:pt x="1293" y="0"/>
                    <a:pt x="1242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1"/>
            <p:cNvSpPr/>
            <p:nvPr/>
          </p:nvSpPr>
          <p:spPr>
            <a:xfrm>
              <a:off x="3326032" y="4052643"/>
              <a:ext cx="53493" cy="32184"/>
            </a:xfrm>
            <a:custGeom>
              <a:avLst/>
              <a:gdLst/>
              <a:ahLst/>
              <a:cxnLst/>
              <a:rect l="l" t="t" r="r" b="b"/>
              <a:pathLst>
                <a:path w="2502" h="1505" extrusionOk="0">
                  <a:moveTo>
                    <a:pt x="833" y="0"/>
                  </a:moveTo>
                  <a:cubicBezTo>
                    <a:pt x="444" y="0"/>
                    <a:pt x="26" y="180"/>
                    <a:pt x="0" y="615"/>
                  </a:cubicBezTo>
                  <a:cubicBezTo>
                    <a:pt x="0" y="1049"/>
                    <a:pt x="500" y="1249"/>
                    <a:pt x="867" y="1349"/>
                  </a:cubicBezTo>
                  <a:cubicBezTo>
                    <a:pt x="1177" y="1427"/>
                    <a:pt x="1548" y="1504"/>
                    <a:pt x="1885" y="1504"/>
                  </a:cubicBezTo>
                  <a:cubicBezTo>
                    <a:pt x="1983" y="1504"/>
                    <a:pt x="2078" y="1497"/>
                    <a:pt x="2168" y="1482"/>
                  </a:cubicBezTo>
                  <a:cubicBezTo>
                    <a:pt x="2335" y="1449"/>
                    <a:pt x="2435" y="1316"/>
                    <a:pt x="2435" y="1149"/>
                  </a:cubicBezTo>
                  <a:cubicBezTo>
                    <a:pt x="2502" y="1082"/>
                    <a:pt x="2468" y="949"/>
                    <a:pt x="2402" y="849"/>
                  </a:cubicBezTo>
                  <a:cubicBezTo>
                    <a:pt x="2068" y="482"/>
                    <a:pt x="1601" y="182"/>
                    <a:pt x="1168" y="48"/>
                  </a:cubicBezTo>
                  <a:cubicBezTo>
                    <a:pt x="1067" y="17"/>
                    <a:pt x="951" y="0"/>
                    <a:pt x="833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1"/>
            <p:cNvSpPr/>
            <p:nvPr/>
          </p:nvSpPr>
          <p:spPr>
            <a:xfrm>
              <a:off x="3366676" y="3972855"/>
              <a:ext cx="25699" cy="33574"/>
            </a:xfrm>
            <a:custGeom>
              <a:avLst/>
              <a:gdLst/>
              <a:ahLst/>
              <a:cxnLst/>
              <a:rect l="l" t="t" r="r" b="b"/>
              <a:pathLst>
                <a:path w="1202" h="1570" extrusionOk="0">
                  <a:moveTo>
                    <a:pt x="750" y="0"/>
                  </a:moveTo>
                  <a:cubicBezTo>
                    <a:pt x="496" y="0"/>
                    <a:pt x="324" y="266"/>
                    <a:pt x="234" y="477"/>
                  </a:cubicBezTo>
                  <a:cubicBezTo>
                    <a:pt x="100" y="744"/>
                    <a:pt x="0" y="1044"/>
                    <a:pt x="0" y="1311"/>
                  </a:cubicBezTo>
                  <a:cubicBezTo>
                    <a:pt x="0" y="1444"/>
                    <a:pt x="67" y="1511"/>
                    <a:pt x="167" y="1544"/>
                  </a:cubicBezTo>
                  <a:cubicBezTo>
                    <a:pt x="201" y="1561"/>
                    <a:pt x="234" y="1569"/>
                    <a:pt x="267" y="1569"/>
                  </a:cubicBezTo>
                  <a:cubicBezTo>
                    <a:pt x="301" y="1569"/>
                    <a:pt x="334" y="1561"/>
                    <a:pt x="367" y="1544"/>
                  </a:cubicBezTo>
                  <a:cubicBezTo>
                    <a:pt x="668" y="1377"/>
                    <a:pt x="901" y="1110"/>
                    <a:pt x="1068" y="844"/>
                  </a:cubicBezTo>
                  <a:cubicBezTo>
                    <a:pt x="1201" y="577"/>
                    <a:pt x="1201" y="76"/>
                    <a:pt x="834" y="10"/>
                  </a:cubicBezTo>
                  <a:cubicBezTo>
                    <a:pt x="805" y="3"/>
                    <a:pt x="777" y="0"/>
                    <a:pt x="750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1"/>
            <p:cNvSpPr/>
            <p:nvPr/>
          </p:nvSpPr>
          <p:spPr>
            <a:xfrm>
              <a:off x="3334584" y="4006472"/>
              <a:ext cx="35683" cy="23802"/>
            </a:xfrm>
            <a:custGeom>
              <a:avLst/>
              <a:gdLst/>
              <a:ahLst/>
              <a:cxnLst/>
              <a:rect l="l" t="t" r="r" b="b"/>
              <a:pathLst>
                <a:path w="1669" h="1113" extrusionOk="0">
                  <a:moveTo>
                    <a:pt x="539" y="1"/>
                  </a:moveTo>
                  <a:cubicBezTo>
                    <a:pt x="309" y="1"/>
                    <a:pt x="78" y="97"/>
                    <a:pt x="34" y="339"/>
                  </a:cubicBezTo>
                  <a:cubicBezTo>
                    <a:pt x="0" y="639"/>
                    <a:pt x="301" y="839"/>
                    <a:pt x="534" y="939"/>
                  </a:cubicBezTo>
                  <a:cubicBezTo>
                    <a:pt x="765" y="1026"/>
                    <a:pt x="1021" y="1113"/>
                    <a:pt x="1281" y="1113"/>
                  </a:cubicBezTo>
                  <a:cubicBezTo>
                    <a:pt x="1321" y="1113"/>
                    <a:pt x="1361" y="1111"/>
                    <a:pt x="1401" y="1106"/>
                  </a:cubicBezTo>
                  <a:cubicBezTo>
                    <a:pt x="1501" y="1106"/>
                    <a:pt x="1568" y="1040"/>
                    <a:pt x="1601" y="939"/>
                  </a:cubicBezTo>
                  <a:cubicBezTo>
                    <a:pt x="1635" y="873"/>
                    <a:pt x="1668" y="806"/>
                    <a:pt x="1601" y="706"/>
                  </a:cubicBezTo>
                  <a:cubicBezTo>
                    <a:pt x="1435" y="439"/>
                    <a:pt x="1134" y="206"/>
                    <a:pt x="868" y="72"/>
                  </a:cubicBezTo>
                  <a:cubicBezTo>
                    <a:pt x="776" y="27"/>
                    <a:pt x="658" y="1"/>
                    <a:pt x="539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1"/>
            <p:cNvSpPr/>
            <p:nvPr/>
          </p:nvSpPr>
          <p:spPr>
            <a:xfrm>
              <a:off x="3333858" y="3952368"/>
              <a:ext cx="76348" cy="208311"/>
            </a:xfrm>
            <a:custGeom>
              <a:avLst/>
              <a:gdLst/>
              <a:ahLst/>
              <a:cxnLst/>
              <a:rect l="l" t="t" r="r" b="b"/>
              <a:pathLst>
                <a:path w="3571" h="9741" extrusionOk="0">
                  <a:moveTo>
                    <a:pt x="1" y="0"/>
                  </a:moveTo>
                  <a:lnTo>
                    <a:pt x="1" y="0"/>
                  </a:lnTo>
                  <a:cubicBezTo>
                    <a:pt x="1869" y="2135"/>
                    <a:pt x="1969" y="6905"/>
                    <a:pt x="1502" y="9607"/>
                  </a:cubicBezTo>
                  <a:lnTo>
                    <a:pt x="2870" y="9741"/>
                  </a:lnTo>
                  <a:cubicBezTo>
                    <a:pt x="3570" y="6205"/>
                    <a:pt x="2636" y="1868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1"/>
            <p:cNvSpPr/>
            <p:nvPr/>
          </p:nvSpPr>
          <p:spPr>
            <a:xfrm>
              <a:off x="3305465" y="4133178"/>
              <a:ext cx="145598" cy="40396"/>
            </a:xfrm>
            <a:custGeom>
              <a:avLst/>
              <a:gdLst/>
              <a:ahLst/>
              <a:cxnLst/>
              <a:rect l="l" t="t" r="r" b="b"/>
              <a:pathLst>
                <a:path w="6810" h="1889" extrusionOk="0">
                  <a:moveTo>
                    <a:pt x="3150" y="0"/>
                  </a:moveTo>
                  <a:cubicBezTo>
                    <a:pt x="2095" y="0"/>
                    <a:pt x="1090" y="593"/>
                    <a:pt x="362" y="1352"/>
                  </a:cubicBezTo>
                  <a:cubicBezTo>
                    <a:pt x="1" y="1742"/>
                    <a:pt x="1250" y="1888"/>
                    <a:pt x="2692" y="1888"/>
                  </a:cubicBezTo>
                  <a:cubicBezTo>
                    <a:pt x="4585" y="1888"/>
                    <a:pt x="6809" y="1636"/>
                    <a:pt x="6166" y="1352"/>
                  </a:cubicBezTo>
                  <a:cubicBezTo>
                    <a:pt x="5265" y="919"/>
                    <a:pt x="4531" y="152"/>
                    <a:pt x="3464" y="18"/>
                  </a:cubicBezTo>
                  <a:cubicBezTo>
                    <a:pt x="3359" y="6"/>
                    <a:pt x="3254" y="0"/>
                    <a:pt x="3150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1"/>
            <p:cNvSpPr/>
            <p:nvPr/>
          </p:nvSpPr>
          <p:spPr>
            <a:xfrm>
              <a:off x="3247568" y="4211319"/>
              <a:ext cx="28564" cy="22133"/>
            </a:xfrm>
            <a:custGeom>
              <a:avLst/>
              <a:gdLst/>
              <a:ahLst/>
              <a:cxnLst/>
              <a:rect l="l" t="t" r="r" b="b"/>
              <a:pathLst>
                <a:path w="1336" h="1035" extrusionOk="0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1"/>
            <p:cNvSpPr/>
            <p:nvPr/>
          </p:nvSpPr>
          <p:spPr>
            <a:xfrm>
              <a:off x="3294647" y="4156381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5" y="1035"/>
                    <a:pt x="1335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1"/>
            <p:cNvSpPr/>
            <p:nvPr/>
          </p:nvSpPr>
          <p:spPr>
            <a:xfrm>
              <a:off x="3336017" y="4235570"/>
              <a:ext cx="28542" cy="22839"/>
            </a:xfrm>
            <a:custGeom>
              <a:avLst/>
              <a:gdLst/>
              <a:ahLst/>
              <a:cxnLst/>
              <a:rect l="l" t="t" r="r" b="b"/>
              <a:pathLst>
                <a:path w="1335" h="1068" extrusionOk="0">
                  <a:moveTo>
                    <a:pt x="667" y="0"/>
                  </a:moveTo>
                  <a:cubicBezTo>
                    <a:pt x="0" y="0"/>
                    <a:pt x="0" y="1068"/>
                    <a:pt x="667" y="1068"/>
                  </a:cubicBezTo>
                  <a:cubicBezTo>
                    <a:pt x="1334" y="1068"/>
                    <a:pt x="1334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1"/>
            <p:cNvSpPr/>
            <p:nvPr/>
          </p:nvSpPr>
          <p:spPr>
            <a:xfrm>
              <a:off x="3398767" y="4172783"/>
              <a:ext cx="29269" cy="22133"/>
            </a:xfrm>
            <a:custGeom>
              <a:avLst/>
              <a:gdLst/>
              <a:ahLst/>
              <a:cxnLst/>
              <a:rect l="l" t="t" r="r" b="b"/>
              <a:pathLst>
                <a:path w="1369" h="1035" extrusionOk="0">
                  <a:moveTo>
                    <a:pt x="668" y="1"/>
                  </a:moveTo>
                  <a:cubicBezTo>
                    <a:pt x="0" y="1"/>
                    <a:pt x="0" y="1035"/>
                    <a:pt x="668" y="1035"/>
                  </a:cubicBezTo>
                  <a:cubicBezTo>
                    <a:pt x="1368" y="1035"/>
                    <a:pt x="1368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1"/>
            <p:cNvSpPr/>
            <p:nvPr/>
          </p:nvSpPr>
          <p:spPr>
            <a:xfrm>
              <a:off x="3448690" y="4241280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1"/>
            <p:cNvSpPr/>
            <p:nvPr/>
          </p:nvSpPr>
          <p:spPr>
            <a:xfrm>
              <a:off x="3511440" y="4192051"/>
              <a:ext cx="29269" cy="22133"/>
            </a:xfrm>
            <a:custGeom>
              <a:avLst/>
              <a:gdLst/>
              <a:ahLst/>
              <a:cxnLst/>
              <a:rect l="l" t="t" r="r" b="b"/>
              <a:pathLst>
                <a:path w="1369" h="1035" extrusionOk="0">
                  <a:moveTo>
                    <a:pt x="701" y="0"/>
                  </a:moveTo>
                  <a:cubicBezTo>
                    <a:pt x="1" y="0"/>
                    <a:pt x="1" y="1034"/>
                    <a:pt x="701" y="1034"/>
                  </a:cubicBezTo>
                  <a:cubicBezTo>
                    <a:pt x="1369" y="1034"/>
                    <a:pt x="1369" y="0"/>
                    <a:pt x="70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1"/>
            <p:cNvSpPr/>
            <p:nvPr/>
          </p:nvSpPr>
          <p:spPr>
            <a:xfrm>
              <a:off x="1360505" y="3909556"/>
              <a:ext cx="346634" cy="153352"/>
            </a:xfrm>
            <a:custGeom>
              <a:avLst/>
              <a:gdLst/>
              <a:ahLst/>
              <a:cxnLst/>
              <a:rect l="l" t="t" r="r" b="b"/>
              <a:pathLst>
                <a:path w="16213" h="7171" extrusionOk="0">
                  <a:moveTo>
                    <a:pt x="7840" y="1"/>
                  </a:moveTo>
                  <a:cubicBezTo>
                    <a:pt x="3703" y="1"/>
                    <a:pt x="768" y="4204"/>
                    <a:pt x="1" y="6105"/>
                  </a:cubicBezTo>
                  <a:cubicBezTo>
                    <a:pt x="1920" y="6886"/>
                    <a:pt x="4673" y="7171"/>
                    <a:pt x="7368" y="7171"/>
                  </a:cubicBezTo>
                  <a:cubicBezTo>
                    <a:pt x="11701" y="7171"/>
                    <a:pt x="15883" y="6435"/>
                    <a:pt x="16212" y="5838"/>
                  </a:cubicBezTo>
                  <a:cubicBezTo>
                    <a:pt x="15645" y="4437"/>
                    <a:pt x="11843" y="1"/>
                    <a:pt x="784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1"/>
            <p:cNvSpPr/>
            <p:nvPr/>
          </p:nvSpPr>
          <p:spPr>
            <a:xfrm>
              <a:off x="1523121" y="3835478"/>
              <a:ext cx="34251" cy="40653"/>
            </a:xfrm>
            <a:custGeom>
              <a:avLst/>
              <a:gdLst/>
              <a:ahLst/>
              <a:cxnLst/>
              <a:rect l="l" t="t" r="r" b="b"/>
              <a:pathLst>
                <a:path w="1602" h="1901" extrusionOk="0">
                  <a:moveTo>
                    <a:pt x="1013" y="1"/>
                  </a:moveTo>
                  <a:cubicBezTo>
                    <a:pt x="725" y="1"/>
                    <a:pt x="510" y="302"/>
                    <a:pt x="367" y="529"/>
                  </a:cubicBezTo>
                  <a:cubicBezTo>
                    <a:pt x="200" y="830"/>
                    <a:pt x="34" y="1197"/>
                    <a:pt x="0" y="1564"/>
                  </a:cubicBezTo>
                  <a:cubicBezTo>
                    <a:pt x="0" y="1697"/>
                    <a:pt x="67" y="1797"/>
                    <a:pt x="200" y="1830"/>
                  </a:cubicBezTo>
                  <a:cubicBezTo>
                    <a:pt x="242" y="1872"/>
                    <a:pt x="283" y="1900"/>
                    <a:pt x="340" y="1900"/>
                  </a:cubicBezTo>
                  <a:cubicBezTo>
                    <a:pt x="375" y="1900"/>
                    <a:pt x="416" y="1889"/>
                    <a:pt x="467" y="1864"/>
                  </a:cubicBezTo>
                  <a:cubicBezTo>
                    <a:pt x="801" y="1697"/>
                    <a:pt x="1168" y="1397"/>
                    <a:pt x="1368" y="1063"/>
                  </a:cubicBezTo>
                  <a:cubicBezTo>
                    <a:pt x="1568" y="763"/>
                    <a:pt x="1601" y="163"/>
                    <a:pt x="1168" y="29"/>
                  </a:cubicBezTo>
                  <a:cubicBezTo>
                    <a:pt x="1114" y="10"/>
                    <a:pt x="1063" y="1"/>
                    <a:pt x="101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1"/>
            <p:cNvSpPr/>
            <p:nvPr/>
          </p:nvSpPr>
          <p:spPr>
            <a:xfrm>
              <a:off x="1476042" y="3869587"/>
              <a:ext cx="44235" cy="26924"/>
            </a:xfrm>
            <a:custGeom>
              <a:avLst/>
              <a:gdLst/>
              <a:ahLst/>
              <a:cxnLst/>
              <a:rect l="l" t="t" r="r" b="b"/>
              <a:pathLst>
                <a:path w="2069" h="1259" extrusionOk="0">
                  <a:moveTo>
                    <a:pt x="708" y="0"/>
                  </a:moveTo>
                  <a:cubicBezTo>
                    <a:pt x="392" y="0"/>
                    <a:pt x="34" y="142"/>
                    <a:pt x="34" y="502"/>
                  </a:cubicBezTo>
                  <a:cubicBezTo>
                    <a:pt x="1" y="903"/>
                    <a:pt x="401" y="1036"/>
                    <a:pt x="734" y="1136"/>
                  </a:cubicBezTo>
                  <a:cubicBezTo>
                    <a:pt x="990" y="1187"/>
                    <a:pt x="1286" y="1258"/>
                    <a:pt x="1560" y="1258"/>
                  </a:cubicBezTo>
                  <a:cubicBezTo>
                    <a:pt x="1643" y="1258"/>
                    <a:pt x="1724" y="1252"/>
                    <a:pt x="1802" y="1236"/>
                  </a:cubicBezTo>
                  <a:cubicBezTo>
                    <a:pt x="1935" y="1203"/>
                    <a:pt x="2002" y="1103"/>
                    <a:pt x="2035" y="969"/>
                  </a:cubicBezTo>
                  <a:cubicBezTo>
                    <a:pt x="2069" y="903"/>
                    <a:pt x="2069" y="802"/>
                    <a:pt x="1969" y="702"/>
                  </a:cubicBezTo>
                  <a:cubicBezTo>
                    <a:pt x="1735" y="402"/>
                    <a:pt x="1335" y="135"/>
                    <a:pt x="968" y="35"/>
                  </a:cubicBezTo>
                  <a:cubicBezTo>
                    <a:pt x="892" y="12"/>
                    <a:pt x="802" y="0"/>
                    <a:pt x="708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1"/>
            <p:cNvSpPr/>
            <p:nvPr/>
          </p:nvSpPr>
          <p:spPr>
            <a:xfrm>
              <a:off x="1509566" y="3803764"/>
              <a:ext cx="21423" cy="27886"/>
            </a:xfrm>
            <a:custGeom>
              <a:avLst/>
              <a:gdLst/>
              <a:ahLst/>
              <a:cxnLst/>
              <a:rect l="l" t="t" r="r" b="b"/>
              <a:pathLst>
                <a:path w="1002" h="1304" extrusionOk="0">
                  <a:moveTo>
                    <a:pt x="620" y="1"/>
                  </a:moveTo>
                  <a:cubicBezTo>
                    <a:pt x="406" y="1"/>
                    <a:pt x="290" y="233"/>
                    <a:pt x="201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9"/>
                    <a:pt x="67" y="1245"/>
                    <a:pt x="134" y="1279"/>
                  </a:cubicBezTo>
                  <a:cubicBezTo>
                    <a:pt x="167" y="1295"/>
                    <a:pt x="201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67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1"/>
                    <a:pt x="620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1"/>
            <p:cNvSpPr/>
            <p:nvPr/>
          </p:nvSpPr>
          <p:spPr>
            <a:xfrm>
              <a:off x="1483183" y="3831949"/>
              <a:ext cx="29248" cy="19289"/>
            </a:xfrm>
            <a:custGeom>
              <a:avLst/>
              <a:gdLst/>
              <a:ahLst/>
              <a:cxnLst/>
              <a:rect l="l" t="t" r="r" b="b"/>
              <a:pathLst>
                <a:path w="1368" h="902" extrusionOk="0">
                  <a:moveTo>
                    <a:pt x="435" y="1"/>
                  </a:moveTo>
                  <a:cubicBezTo>
                    <a:pt x="252" y="1"/>
                    <a:pt x="76" y="71"/>
                    <a:pt x="34" y="261"/>
                  </a:cubicBezTo>
                  <a:cubicBezTo>
                    <a:pt x="0" y="528"/>
                    <a:pt x="267" y="661"/>
                    <a:pt x="467" y="761"/>
                  </a:cubicBezTo>
                  <a:cubicBezTo>
                    <a:pt x="640" y="819"/>
                    <a:pt x="862" y="901"/>
                    <a:pt x="1070" y="901"/>
                  </a:cubicBezTo>
                  <a:cubicBezTo>
                    <a:pt x="1103" y="901"/>
                    <a:pt x="1136" y="899"/>
                    <a:pt x="1168" y="895"/>
                  </a:cubicBezTo>
                  <a:cubicBezTo>
                    <a:pt x="1268" y="895"/>
                    <a:pt x="1334" y="828"/>
                    <a:pt x="1334" y="761"/>
                  </a:cubicBezTo>
                  <a:cubicBezTo>
                    <a:pt x="1368" y="694"/>
                    <a:pt x="1368" y="628"/>
                    <a:pt x="1334" y="561"/>
                  </a:cubicBezTo>
                  <a:cubicBezTo>
                    <a:pt x="1201" y="361"/>
                    <a:pt x="968" y="161"/>
                    <a:pt x="734" y="61"/>
                  </a:cubicBezTo>
                  <a:cubicBezTo>
                    <a:pt x="649" y="24"/>
                    <a:pt x="541" y="1"/>
                    <a:pt x="435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1"/>
            <p:cNvSpPr/>
            <p:nvPr/>
          </p:nvSpPr>
          <p:spPr>
            <a:xfrm>
              <a:off x="1482456" y="3786870"/>
              <a:ext cx="63499" cy="172641"/>
            </a:xfrm>
            <a:custGeom>
              <a:avLst/>
              <a:gdLst/>
              <a:ahLst/>
              <a:cxnLst/>
              <a:rect l="l" t="t" r="r" b="b"/>
              <a:pathLst>
                <a:path w="2970" h="8073" extrusionOk="0">
                  <a:moveTo>
                    <a:pt x="1" y="0"/>
                  </a:moveTo>
                  <a:lnTo>
                    <a:pt x="1" y="0"/>
                  </a:lnTo>
                  <a:cubicBezTo>
                    <a:pt x="1535" y="1768"/>
                    <a:pt x="1635" y="5738"/>
                    <a:pt x="1268" y="7973"/>
                  </a:cubicBezTo>
                  <a:lnTo>
                    <a:pt x="2403" y="8073"/>
                  </a:lnTo>
                  <a:cubicBezTo>
                    <a:pt x="2970" y="5104"/>
                    <a:pt x="2202" y="1535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1"/>
            <p:cNvSpPr/>
            <p:nvPr/>
          </p:nvSpPr>
          <p:spPr>
            <a:xfrm>
              <a:off x="1459366" y="3937121"/>
              <a:ext cx="120883" cy="33061"/>
            </a:xfrm>
            <a:custGeom>
              <a:avLst/>
              <a:gdLst/>
              <a:ahLst/>
              <a:cxnLst/>
              <a:rect l="l" t="t" r="r" b="b"/>
              <a:pathLst>
                <a:path w="5654" h="1546" extrusionOk="0">
                  <a:moveTo>
                    <a:pt x="2626" y="0"/>
                  </a:moveTo>
                  <a:cubicBezTo>
                    <a:pt x="1723" y="0"/>
                    <a:pt x="893" y="473"/>
                    <a:pt x="314" y="1114"/>
                  </a:cubicBezTo>
                  <a:cubicBezTo>
                    <a:pt x="1" y="1426"/>
                    <a:pt x="996" y="1545"/>
                    <a:pt x="2169" y="1545"/>
                  </a:cubicBezTo>
                  <a:cubicBezTo>
                    <a:pt x="3749" y="1545"/>
                    <a:pt x="5653" y="1329"/>
                    <a:pt x="5117" y="1080"/>
                  </a:cubicBezTo>
                  <a:cubicBezTo>
                    <a:pt x="4350" y="747"/>
                    <a:pt x="3749" y="113"/>
                    <a:pt x="2882" y="13"/>
                  </a:cubicBezTo>
                  <a:cubicBezTo>
                    <a:pt x="2796" y="4"/>
                    <a:pt x="2711" y="0"/>
                    <a:pt x="2626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1"/>
            <p:cNvSpPr/>
            <p:nvPr/>
          </p:nvSpPr>
          <p:spPr>
            <a:xfrm>
              <a:off x="1409016" y="3999437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4" y="1035"/>
                    <a:pt x="1334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1"/>
            <p:cNvSpPr/>
            <p:nvPr/>
          </p:nvSpPr>
          <p:spPr>
            <a:xfrm>
              <a:off x="1447522" y="3953801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cubicBezTo>
                    <a:pt x="1335" y="1034"/>
                    <a:pt x="1335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1"/>
            <p:cNvSpPr/>
            <p:nvPr/>
          </p:nvSpPr>
          <p:spPr>
            <a:xfrm>
              <a:off x="1481751" y="4020137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1"/>
            <p:cNvSpPr/>
            <p:nvPr/>
          </p:nvSpPr>
          <p:spPr>
            <a:xfrm>
              <a:off x="1533811" y="3967338"/>
              <a:ext cx="29269" cy="22133"/>
            </a:xfrm>
            <a:custGeom>
              <a:avLst/>
              <a:gdLst/>
              <a:ahLst/>
              <a:cxnLst/>
              <a:rect l="l" t="t" r="r" b="b"/>
              <a:pathLst>
                <a:path w="1369" h="1035" extrusionOk="0">
                  <a:moveTo>
                    <a:pt x="701" y="1"/>
                  </a:moveTo>
                  <a:cubicBezTo>
                    <a:pt x="34" y="1"/>
                    <a:pt x="1" y="1035"/>
                    <a:pt x="701" y="1035"/>
                  </a:cubicBezTo>
                  <a:cubicBezTo>
                    <a:pt x="1368" y="1035"/>
                    <a:pt x="1368" y="1"/>
                    <a:pt x="701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1"/>
            <p:cNvSpPr/>
            <p:nvPr/>
          </p:nvSpPr>
          <p:spPr>
            <a:xfrm>
              <a:off x="1575182" y="4024414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7" y="0"/>
                  </a:moveTo>
                  <a:cubicBezTo>
                    <a:pt x="0" y="0"/>
                    <a:pt x="0" y="1035"/>
                    <a:pt x="667" y="1035"/>
                  </a:cubicBezTo>
                  <a:cubicBezTo>
                    <a:pt x="1335" y="1035"/>
                    <a:pt x="1335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1"/>
            <p:cNvSpPr/>
            <p:nvPr/>
          </p:nvSpPr>
          <p:spPr>
            <a:xfrm>
              <a:off x="1627947" y="3983761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1"/>
            <p:cNvSpPr/>
            <p:nvPr/>
          </p:nvSpPr>
          <p:spPr>
            <a:xfrm>
              <a:off x="3375228" y="3607813"/>
              <a:ext cx="346634" cy="153352"/>
            </a:xfrm>
            <a:custGeom>
              <a:avLst/>
              <a:gdLst/>
              <a:ahLst/>
              <a:cxnLst/>
              <a:rect l="l" t="t" r="r" b="b"/>
              <a:pathLst>
                <a:path w="16213" h="7171" extrusionOk="0">
                  <a:moveTo>
                    <a:pt x="7840" y="1"/>
                  </a:moveTo>
                  <a:cubicBezTo>
                    <a:pt x="3703" y="1"/>
                    <a:pt x="768" y="4204"/>
                    <a:pt x="1" y="6105"/>
                  </a:cubicBezTo>
                  <a:cubicBezTo>
                    <a:pt x="1920" y="6886"/>
                    <a:pt x="4673" y="7170"/>
                    <a:pt x="7368" y="7170"/>
                  </a:cubicBezTo>
                  <a:cubicBezTo>
                    <a:pt x="11701" y="7170"/>
                    <a:pt x="15883" y="6435"/>
                    <a:pt x="16212" y="5838"/>
                  </a:cubicBezTo>
                  <a:cubicBezTo>
                    <a:pt x="15645" y="4471"/>
                    <a:pt x="11842" y="1"/>
                    <a:pt x="784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1"/>
            <p:cNvSpPr/>
            <p:nvPr/>
          </p:nvSpPr>
          <p:spPr>
            <a:xfrm>
              <a:off x="3537844" y="3533736"/>
              <a:ext cx="34251" cy="40653"/>
            </a:xfrm>
            <a:custGeom>
              <a:avLst/>
              <a:gdLst/>
              <a:ahLst/>
              <a:cxnLst/>
              <a:rect l="l" t="t" r="r" b="b"/>
              <a:pathLst>
                <a:path w="1602" h="1901" extrusionOk="0">
                  <a:moveTo>
                    <a:pt x="1013" y="1"/>
                  </a:moveTo>
                  <a:cubicBezTo>
                    <a:pt x="725" y="1"/>
                    <a:pt x="509" y="302"/>
                    <a:pt x="367" y="529"/>
                  </a:cubicBezTo>
                  <a:cubicBezTo>
                    <a:pt x="200" y="830"/>
                    <a:pt x="33" y="1197"/>
                    <a:pt x="0" y="1563"/>
                  </a:cubicBezTo>
                  <a:cubicBezTo>
                    <a:pt x="0" y="1697"/>
                    <a:pt x="67" y="1797"/>
                    <a:pt x="167" y="1830"/>
                  </a:cubicBezTo>
                  <a:cubicBezTo>
                    <a:pt x="229" y="1872"/>
                    <a:pt x="278" y="1900"/>
                    <a:pt x="330" y="1900"/>
                  </a:cubicBezTo>
                  <a:cubicBezTo>
                    <a:pt x="362" y="1900"/>
                    <a:pt x="396" y="1889"/>
                    <a:pt x="434" y="1864"/>
                  </a:cubicBezTo>
                  <a:cubicBezTo>
                    <a:pt x="801" y="1697"/>
                    <a:pt x="1168" y="1397"/>
                    <a:pt x="1368" y="1063"/>
                  </a:cubicBezTo>
                  <a:cubicBezTo>
                    <a:pt x="1568" y="763"/>
                    <a:pt x="1601" y="162"/>
                    <a:pt x="1168" y="29"/>
                  </a:cubicBezTo>
                  <a:cubicBezTo>
                    <a:pt x="1114" y="10"/>
                    <a:pt x="1063" y="1"/>
                    <a:pt x="101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1"/>
            <p:cNvSpPr/>
            <p:nvPr/>
          </p:nvSpPr>
          <p:spPr>
            <a:xfrm>
              <a:off x="3490765" y="3567909"/>
              <a:ext cx="44235" cy="26945"/>
            </a:xfrm>
            <a:custGeom>
              <a:avLst/>
              <a:gdLst/>
              <a:ahLst/>
              <a:cxnLst/>
              <a:rect l="l" t="t" r="r" b="b"/>
              <a:pathLst>
                <a:path w="2069" h="1260" extrusionOk="0">
                  <a:moveTo>
                    <a:pt x="733" y="1"/>
                  </a:moveTo>
                  <a:cubicBezTo>
                    <a:pt x="410" y="1"/>
                    <a:pt x="34" y="156"/>
                    <a:pt x="34" y="499"/>
                  </a:cubicBezTo>
                  <a:cubicBezTo>
                    <a:pt x="1" y="899"/>
                    <a:pt x="434" y="1033"/>
                    <a:pt x="734" y="1133"/>
                  </a:cubicBezTo>
                  <a:cubicBezTo>
                    <a:pt x="975" y="1205"/>
                    <a:pt x="1250" y="1260"/>
                    <a:pt x="1510" y="1260"/>
                  </a:cubicBezTo>
                  <a:cubicBezTo>
                    <a:pt x="1610" y="1260"/>
                    <a:pt x="1709" y="1252"/>
                    <a:pt x="1802" y="1233"/>
                  </a:cubicBezTo>
                  <a:cubicBezTo>
                    <a:pt x="1935" y="1200"/>
                    <a:pt x="2002" y="1100"/>
                    <a:pt x="2035" y="966"/>
                  </a:cubicBezTo>
                  <a:cubicBezTo>
                    <a:pt x="2069" y="899"/>
                    <a:pt x="2069" y="799"/>
                    <a:pt x="1969" y="699"/>
                  </a:cubicBezTo>
                  <a:cubicBezTo>
                    <a:pt x="1735" y="399"/>
                    <a:pt x="1335" y="166"/>
                    <a:pt x="968" y="32"/>
                  </a:cubicBezTo>
                  <a:cubicBezTo>
                    <a:pt x="898" y="11"/>
                    <a:pt x="818" y="1"/>
                    <a:pt x="73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1"/>
            <p:cNvSpPr/>
            <p:nvPr/>
          </p:nvSpPr>
          <p:spPr>
            <a:xfrm>
              <a:off x="3524289" y="3502022"/>
              <a:ext cx="21423" cy="27886"/>
            </a:xfrm>
            <a:custGeom>
              <a:avLst/>
              <a:gdLst/>
              <a:ahLst/>
              <a:cxnLst/>
              <a:rect l="l" t="t" r="r" b="b"/>
              <a:pathLst>
                <a:path w="1002" h="1304" extrusionOk="0">
                  <a:moveTo>
                    <a:pt x="620" y="0"/>
                  </a:moveTo>
                  <a:cubicBezTo>
                    <a:pt x="406" y="0"/>
                    <a:pt x="290" y="232"/>
                    <a:pt x="200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8"/>
                    <a:pt x="67" y="1245"/>
                    <a:pt x="134" y="1279"/>
                  </a:cubicBezTo>
                  <a:cubicBezTo>
                    <a:pt x="167" y="1295"/>
                    <a:pt x="200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34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0"/>
                    <a:pt x="620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1"/>
            <p:cNvSpPr/>
            <p:nvPr/>
          </p:nvSpPr>
          <p:spPr>
            <a:xfrm>
              <a:off x="3497906" y="3530015"/>
              <a:ext cx="29248" cy="19482"/>
            </a:xfrm>
            <a:custGeom>
              <a:avLst/>
              <a:gdLst/>
              <a:ahLst/>
              <a:cxnLst/>
              <a:rect l="l" t="t" r="r" b="b"/>
              <a:pathLst>
                <a:path w="1368" h="911" extrusionOk="0">
                  <a:moveTo>
                    <a:pt x="475" y="0"/>
                  </a:moveTo>
                  <a:cubicBezTo>
                    <a:pt x="278" y="0"/>
                    <a:pt x="79" y="66"/>
                    <a:pt x="33" y="270"/>
                  </a:cubicBezTo>
                  <a:cubicBezTo>
                    <a:pt x="0" y="537"/>
                    <a:pt x="267" y="670"/>
                    <a:pt x="467" y="770"/>
                  </a:cubicBezTo>
                  <a:cubicBezTo>
                    <a:pt x="640" y="828"/>
                    <a:pt x="862" y="910"/>
                    <a:pt x="1070" y="910"/>
                  </a:cubicBezTo>
                  <a:cubicBezTo>
                    <a:pt x="1103" y="910"/>
                    <a:pt x="1136" y="908"/>
                    <a:pt x="1168" y="904"/>
                  </a:cubicBezTo>
                  <a:cubicBezTo>
                    <a:pt x="1268" y="904"/>
                    <a:pt x="1334" y="837"/>
                    <a:pt x="1334" y="770"/>
                  </a:cubicBezTo>
                  <a:cubicBezTo>
                    <a:pt x="1368" y="703"/>
                    <a:pt x="1368" y="637"/>
                    <a:pt x="1334" y="570"/>
                  </a:cubicBezTo>
                  <a:cubicBezTo>
                    <a:pt x="1201" y="370"/>
                    <a:pt x="967" y="170"/>
                    <a:pt x="734" y="36"/>
                  </a:cubicBezTo>
                  <a:cubicBezTo>
                    <a:pt x="659" y="15"/>
                    <a:pt x="567" y="0"/>
                    <a:pt x="475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1"/>
            <p:cNvSpPr/>
            <p:nvPr/>
          </p:nvSpPr>
          <p:spPr>
            <a:xfrm>
              <a:off x="3497179" y="3485127"/>
              <a:ext cx="63499" cy="172641"/>
            </a:xfrm>
            <a:custGeom>
              <a:avLst/>
              <a:gdLst/>
              <a:ahLst/>
              <a:cxnLst/>
              <a:rect l="l" t="t" r="r" b="b"/>
              <a:pathLst>
                <a:path w="2970" h="8073" extrusionOk="0">
                  <a:moveTo>
                    <a:pt x="1" y="0"/>
                  </a:moveTo>
                  <a:lnTo>
                    <a:pt x="1" y="0"/>
                  </a:lnTo>
                  <a:cubicBezTo>
                    <a:pt x="1535" y="1768"/>
                    <a:pt x="1635" y="5738"/>
                    <a:pt x="1268" y="7973"/>
                  </a:cubicBezTo>
                  <a:lnTo>
                    <a:pt x="2402" y="8073"/>
                  </a:lnTo>
                  <a:cubicBezTo>
                    <a:pt x="2970" y="5104"/>
                    <a:pt x="2169" y="1535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1"/>
            <p:cNvSpPr/>
            <p:nvPr/>
          </p:nvSpPr>
          <p:spPr>
            <a:xfrm>
              <a:off x="3473683" y="3635357"/>
              <a:ext cx="121289" cy="33083"/>
            </a:xfrm>
            <a:custGeom>
              <a:avLst/>
              <a:gdLst/>
              <a:ahLst/>
              <a:cxnLst/>
              <a:rect l="l" t="t" r="r" b="b"/>
              <a:pathLst>
                <a:path w="5673" h="1547" extrusionOk="0">
                  <a:moveTo>
                    <a:pt x="2620" y="1"/>
                  </a:moveTo>
                  <a:cubicBezTo>
                    <a:pt x="1742" y="1"/>
                    <a:pt x="909" y="474"/>
                    <a:pt x="299" y="1115"/>
                  </a:cubicBezTo>
                  <a:cubicBezTo>
                    <a:pt x="1" y="1427"/>
                    <a:pt x="1004" y="1546"/>
                    <a:pt x="2181" y="1546"/>
                  </a:cubicBezTo>
                  <a:cubicBezTo>
                    <a:pt x="3768" y="1546"/>
                    <a:pt x="5672" y="1330"/>
                    <a:pt x="5136" y="1081"/>
                  </a:cubicBezTo>
                  <a:cubicBezTo>
                    <a:pt x="4369" y="748"/>
                    <a:pt x="3735" y="114"/>
                    <a:pt x="2868" y="14"/>
                  </a:cubicBezTo>
                  <a:cubicBezTo>
                    <a:pt x="2785" y="5"/>
                    <a:pt x="2702" y="1"/>
                    <a:pt x="262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1"/>
            <p:cNvSpPr/>
            <p:nvPr/>
          </p:nvSpPr>
          <p:spPr>
            <a:xfrm>
              <a:off x="3423718" y="3697694"/>
              <a:ext cx="28564" cy="22133"/>
            </a:xfrm>
            <a:custGeom>
              <a:avLst/>
              <a:gdLst/>
              <a:ahLst/>
              <a:cxnLst/>
              <a:rect l="l" t="t" r="r" b="b"/>
              <a:pathLst>
                <a:path w="1336" h="1035" extrusionOk="0">
                  <a:moveTo>
                    <a:pt x="668" y="1"/>
                  </a:moveTo>
                  <a:cubicBezTo>
                    <a:pt x="1" y="1"/>
                    <a:pt x="1" y="1035"/>
                    <a:pt x="668" y="1035"/>
                  </a:cubicBezTo>
                  <a:cubicBezTo>
                    <a:pt x="1335" y="1035"/>
                    <a:pt x="1335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1"/>
            <p:cNvSpPr/>
            <p:nvPr/>
          </p:nvSpPr>
          <p:spPr>
            <a:xfrm>
              <a:off x="3462244" y="3652037"/>
              <a:ext cx="28542" cy="22155"/>
            </a:xfrm>
            <a:custGeom>
              <a:avLst/>
              <a:gdLst/>
              <a:ahLst/>
              <a:cxnLst/>
              <a:rect l="l" t="t" r="r" b="b"/>
              <a:pathLst>
                <a:path w="1335" h="1036" extrusionOk="0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5" y="1035"/>
                    <a:pt x="1335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1"/>
            <p:cNvSpPr/>
            <p:nvPr/>
          </p:nvSpPr>
          <p:spPr>
            <a:xfrm>
              <a:off x="3496474" y="3718395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1"/>
            <p:cNvSpPr/>
            <p:nvPr/>
          </p:nvSpPr>
          <p:spPr>
            <a:xfrm>
              <a:off x="3548534" y="3665595"/>
              <a:ext cx="29269" cy="22133"/>
            </a:xfrm>
            <a:custGeom>
              <a:avLst/>
              <a:gdLst/>
              <a:ahLst/>
              <a:cxnLst/>
              <a:rect l="l" t="t" r="r" b="b"/>
              <a:pathLst>
                <a:path w="1369" h="1035" extrusionOk="0">
                  <a:moveTo>
                    <a:pt x="701" y="1"/>
                  </a:moveTo>
                  <a:cubicBezTo>
                    <a:pt x="0" y="1"/>
                    <a:pt x="0" y="1035"/>
                    <a:pt x="701" y="1035"/>
                  </a:cubicBezTo>
                  <a:cubicBezTo>
                    <a:pt x="1368" y="1035"/>
                    <a:pt x="1368" y="1"/>
                    <a:pt x="701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1"/>
            <p:cNvSpPr/>
            <p:nvPr/>
          </p:nvSpPr>
          <p:spPr>
            <a:xfrm>
              <a:off x="3589904" y="3722672"/>
              <a:ext cx="28542" cy="22133"/>
            </a:xfrm>
            <a:custGeom>
              <a:avLst/>
              <a:gdLst/>
              <a:ahLst/>
              <a:cxnLst/>
              <a:rect l="l" t="t" r="r" b="b"/>
              <a:pathLst>
                <a:path w="1335" h="1035" extrusionOk="0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cubicBezTo>
                    <a:pt x="1334" y="1034"/>
                    <a:pt x="1334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1"/>
            <p:cNvSpPr/>
            <p:nvPr/>
          </p:nvSpPr>
          <p:spPr>
            <a:xfrm>
              <a:off x="3642670" y="3681998"/>
              <a:ext cx="28542" cy="22155"/>
            </a:xfrm>
            <a:custGeom>
              <a:avLst/>
              <a:gdLst/>
              <a:ahLst/>
              <a:cxnLst/>
              <a:rect l="l" t="t" r="r" b="b"/>
              <a:pathLst>
                <a:path w="1335" h="1036" extrusionOk="0">
                  <a:moveTo>
                    <a:pt x="668" y="1"/>
                  </a:moveTo>
                  <a:cubicBezTo>
                    <a:pt x="1" y="1"/>
                    <a:pt x="1" y="1035"/>
                    <a:pt x="668" y="1035"/>
                  </a:cubicBezTo>
                  <a:cubicBezTo>
                    <a:pt x="1335" y="1035"/>
                    <a:pt x="1335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1"/>
            <p:cNvSpPr/>
            <p:nvPr/>
          </p:nvSpPr>
          <p:spPr>
            <a:xfrm>
              <a:off x="1927481" y="3883894"/>
              <a:ext cx="29975" cy="20701"/>
            </a:xfrm>
            <a:custGeom>
              <a:avLst/>
              <a:gdLst/>
              <a:ahLst/>
              <a:cxnLst/>
              <a:rect l="l" t="t" r="r" b="b"/>
              <a:pathLst>
                <a:path w="1402" h="968" extrusionOk="0">
                  <a:moveTo>
                    <a:pt x="601" y="0"/>
                  </a:moveTo>
                  <a:cubicBezTo>
                    <a:pt x="1" y="0"/>
                    <a:pt x="1" y="967"/>
                    <a:pt x="601" y="967"/>
                  </a:cubicBezTo>
                  <a:lnTo>
                    <a:pt x="1402" y="967"/>
                  </a:lnTo>
                  <a:cubicBezTo>
                    <a:pt x="1335" y="634"/>
                    <a:pt x="1302" y="300"/>
                    <a:pt x="123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1"/>
            <p:cNvSpPr/>
            <p:nvPr/>
          </p:nvSpPr>
          <p:spPr>
            <a:xfrm>
              <a:off x="1927481" y="3923114"/>
              <a:ext cx="33545" cy="20722"/>
            </a:xfrm>
            <a:custGeom>
              <a:avLst/>
              <a:gdLst/>
              <a:ahLst/>
              <a:cxnLst/>
              <a:rect l="l" t="t" r="r" b="b"/>
              <a:pathLst>
                <a:path w="1569" h="969" extrusionOk="0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lnTo>
                    <a:pt x="1568" y="968"/>
                  </a:lnTo>
                  <a:cubicBezTo>
                    <a:pt x="1568" y="634"/>
                    <a:pt x="1535" y="334"/>
                    <a:pt x="150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1"/>
            <p:cNvSpPr/>
            <p:nvPr/>
          </p:nvSpPr>
          <p:spPr>
            <a:xfrm>
              <a:off x="2535678" y="4069344"/>
              <a:ext cx="30830" cy="27180"/>
            </a:xfrm>
            <a:custGeom>
              <a:avLst/>
              <a:gdLst/>
              <a:ahLst/>
              <a:cxnLst/>
              <a:rect l="l" t="t" r="r" b="b"/>
              <a:pathLst>
                <a:path w="1442" h="1271" extrusionOk="0">
                  <a:moveTo>
                    <a:pt x="541" y="1"/>
                  </a:moveTo>
                  <a:cubicBezTo>
                    <a:pt x="441" y="201"/>
                    <a:pt x="341" y="368"/>
                    <a:pt x="207" y="568"/>
                  </a:cubicBezTo>
                  <a:cubicBezTo>
                    <a:pt x="1" y="935"/>
                    <a:pt x="347" y="1271"/>
                    <a:pt x="681" y="1271"/>
                  </a:cubicBezTo>
                  <a:cubicBezTo>
                    <a:pt x="832" y="1271"/>
                    <a:pt x="981" y="1202"/>
                    <a:pt x="1075" y="1035"/>
                  </a:cubicBezTo>
                  <a:cubicBezTo>
                    <a:pt x="1208" y="802"/>
                    <a:pt x="1308" y="568"/>
                    <a:pt x="1442" y="335"/>
                  </a:cubicBezTo>
                  <a:cubicBezTo>
                    <a:pt x="1141" y="234"/>
                    <a:pt x="841" y="101"/>
                    <a:pt x="54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1"/>
            <p:cNvSpPr/>
            <p:nvPr/>
          </p:nvSpPr>
          <p:spPr>
            <a:xfrm>
              <a:off x="2601293" y="4097893"/>
              <a:ext cx="33674" cy="34302"/>
            </a:xfrm>
            <a:custGeom>
              <a:avLst/>
              <a:gdLst/>
              <a:ahLst/>
              <a:cxnLst/>
              <a:rect l="l" t="t" r="r" b="b"/>
              <a:pathLst>
                <a:path w="1575" h="1604" extrusionOk="0">
                  <a:moveTo>
                    <a:pt x="674" y="0"/>
                  </a:moveTo>
                  <a:cubicBezTo>
                    <a:pt x="508" y="300"/>
                    <a:pt x="374" y="601"/>
                    <a:pt x="207" y="901"/>
                  </a:cubicBezTo>
                  <a:cubicBezTo>
                    <a:pt x="1" y="1268"/>
                    <a:pt x="331" y="1604"/>
                    <a:pt x="655" y="1604"/>
                  </a:cubicBezTo>
                  <a:cubicBezTo>
                    <a:pt x="802" y="1604"/>
                    <a:pt x="948" y="1534"/>
                    <a:pt x="1041" y="1368"/>
                  </a:cubicBezTo>
                  <a:cubicBezTo>
                    <a:pt x="1208" y="1068"/>
                    <a:pt x="1375" y="734"/>
                    <a:pt x="1575" y="434"/>
                  </a:cubicBezTo>
                  <a:cubicBezTo>
                    <a:pt x="1275" y="300"/>
                    <a:pt x="1008" y="167"/>
                    <a:pt x="67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1"/>
            <p:cNvSpPr/>
            <p:nvPr/>
          </p:nvSpPr>
          <p:spPr>
            <a:xfrm>
              <a:off x="3208357" y="3124170"/>
              <a:ext cx="1432" cy="727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lose/>
                </a:path>
              </a:pathLst>
            </a:custGeom>
            <a:solidFill>
              <a:srgbClr val="FCA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1"/>
            <p:cNvSpPr/>
            <p:nvPr/>
          </p:nvSpPr>
          <p:spPr>
            <a:xfrm>
              <a:off x="3181953" y="3094210"/>
              <a:ext cx="82035" cy="91677"/>
            </a:xfrm>
            <a:custGeom>
              <a:avLst/>
              <a:gdLst/>
              <a:ahLst/>
              <a:cxnLst/>
              <a:rect l="l" t="t" r="r" b="b"/>
              <a:pathLst>
                <a:path w="3837" h="4287" extrusionOk="0">
                  <a:moveTo>
                    <a:pt x="3837" y="1"/>
                  </a:moveTo>
                  <a:lnTo>
                    <a:pt x="34" y="2836"/>
                  </a:lnTo>
                  <a:cubicBezTo>
                    <a:pt x="1" y="3370"/>
                    <a:pt x="568" y="4070"/>
                    <a:pt x="1102" y="4237"/>
                  </a:cubicBezTo>
                  <a:cubicBezTo>
                    <a:pt x="1213" y="4271"/>
                    <a:pt x="1302" y="4287"/>
                    <a:pt x="1373" y="4287"/>
                  </a:cubicBezTo>
                  <a:cubicBezTo>
                    <a:pt x="1857" y="4287"/>
                    <a:pt x="1502" y="3564"/>
                    <a:pt x="1502" y="3069"/>
                  </a:cubicBezTo>
                  <a:cubicBezTo>
                    <a:pt x="1502" y="1869"/>
                    <a:pt x="2970" y="734"/>
                    <a:pt x="3837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1"/>
            <p:cNvSpPr/>
            <p:nvPr/>
          </p:nvSpPr>
          <p:spPr>
            <a:xfrm>
              <a:off x="3114199" y="3110569"/>
              <a:ext cx="33289" cy="65310"/>
            </a:xfrm>
            <a:custGeom>
              <a:avLst/>
              <a:gdLst/>
              <a:ahLst/>
              <a:cxnLst/>
              <a:rect l="l" t="t" r="r" b="b"/>
              <a:pathLst>
                <a:path w="1557" h="3054" extrusionOk="0">
                  <a:moveTo>
                    <a:pt x="669" y="0"/>
                  </a:moveTo>
                  <a:cubicBezTo>
                    <a:pt x="563" y="0"/>
                    <a:pt x="454" y="51"/>
                    <a:pt x="401" y="170"/>
                  </a:cubicBezTo>
                  <a:cubicBezTo>
                    <a:pt x="1" y="1170"/>
                    <a:pt x="101" y="2371"/>
                    <a:pt x="1068" y="3005"/>
                  </a:cubicBezTo>
                  <a:cubicBezTo>
                    <a:pt x="1114" y="3039"/>
                    <a:pt x="1160" y="3054"/>
                    <a:pt x="1203" y="3054"/>
                  </a:cubicBezTo>
                  <a:cubicBezTo>
                    <a:pt x="1411" y="3054"/>
                    <a:pt x="1556" y="2710"/>
                    <a:pt x="1335" y="2571"/>
                  </a:cubicBezTo>
                  <a:cubicBezTo>
                    <a:pt x="535" y="2038"/>
                    <a:pt x="601" y="1070"/>
                    <a:pt x="902" y="303"/>
                  </a:cubicBezTo>
                  <a:cubicBezTo>
                    <a:pt x="982" y="121"/>
                    <a:pt x="831" y="0"/>
                    <a:pt x="669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1"/>
            <p:cNvSpPr/>
            <p:nvPr/>
          </p:nvSpPr>
          <p:spPr>
            <a:xfrm>
              <a:off x="3222617" y="3024986"/>
              <a:ext cx="50756" cy="23331"/>
            </a:xfrm>
            <a:custGeom>
              <a:avLst/>
              <a:gdLst/>
              <a:ahLst/>
              <a:cxnLst/>
              <a:rect l="l" t="t" r="r" b="b"/>
              <a:pathLst>
                <a:path w="2374" h="1091" extrusionOk="0">
                  <a:moveTo>
                    <a:pt x="338" y="1"/>
                  </a:moveTo>
                  <a:cubicBezTo>
                    <a:pt x="1" y="1"/>
                    <a:pt x="10" y="569"/>
                    <a:pt x="367" y="569"/>
                  </a:cubicBezTo>
                  <a:cubicBezTo>
                    <a:pt x="868" y="569"/>
                    <a:pt x="1368" y="636"/>
                    <a:pt x="1768" y="1003"/>
                  </a:cubicBezTo>
                  <a:cubicBezTo>
                    <a:pt x="1830" y="1065"/>
                    <a:pt x="1899" y="1091"/>
                    <a:pt x="1966" y="1091"/>
                  </a:cubicBezTo>
                  <a:cubicBezTo>
                    <a:pt x="2185" y="1091"/>
                    <a:pt x="2373" y="807"/>
                    <a:pt x="2168" y="602"/>
                  </a:cubicBezTo>
                  <a:cubicBezTo>
                    <a:pt x="1668" y="135"/>
                    <a:pt x="1034" y="2"/>
                    <a:pt x="367" y="2"/>
                  </a:cubicBezTo>
                  <a:cubicBezTo>
                    <a:pt x="357" y="1"/>
                    <a:pt x="348" y="1"/>
                    <a:pt x="338" y="1"/>
                  </a:cubicBezTo>
                  <a:close/>
                </a:path>
              </a:pathLst>
            </a:custGeom>
            <a:solidFill>
              <a:srgbClr val="B25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1"/>
            <p:cNvSpPr/>
            <p:nvPr/>
          </p:nvSpPr>
          <p:spPr>
            <a:xfrm>
              <a:off x="3071717" y="2940986"/>
              <a:ext cx="40515" cy="40824"/>
            </a:xfrm>
            <a:custGeom>
              <a:avLst/>
              <a:gdLst/>
              <a:ahLst/>
              <a:cxnLst/>
              <a:rect l="l" t="t" r="r" b="b"/>
              <a:pathLst>
                <a:path w="1895" h="1909" extrusionOk="0">
                  <a:moveTo>
                    <a:pt x="1560" y="1"/>
                  </a:moveTo>
                  <a:cubicBezTo>
                    <a:pt x="1451" y="1"/>
                    <a:pt x="1348" y="59"/>
                    <a:pt x="1321" y="194"/>
                  </a:cubicBezTo>
                  <a:cubicBezTo>
                    <a:pt x="1273" y="505"/>
                    <a:pt x="1277" y="850"/>
                    <a:pt x="1233" y="1192"/>
                  </a:cubicBezTo>
                  <a:lnTo>
                    <a:pt x="1233" y="1192"/>
                  </a:lnTo>
                  <a:cubicBezTo>
                    <a:pt x="1005" y="1022"/>
                    <a:pt x="772" y="846"/>
                    <a:pt x="554" y="628"/>
                  </a:cubicBezTo>
                  <a:cubicBezTo>
                    <a:pt x="507" y="587"/>
                    <a:pt x="454" y="570"/>
                    <a:pt x="402" y="570"/>
                  </a:cubicBezTo>
                  <a:cubicBezTo>
                    <a:pt x="197" y="570"/>
                    <a:pt x="0" y="841"/>
                    <a:pt x="187" y="1028"/>
                  </a:cubicBezTo>
                  <a:cubicBezTo>
                    <a:pt x="520" y="1328"/>
                    <a:pt x="887" y="1562"/>
                    <a:pt x="1221" y="1828"/>
                  </a:cubicBezTo>
                  <a:cubicBezTo>
                    <a:pt x="1274" y="1882"/>
                    <a:pt x="1344" y="1909"/>
                    <a:pt x="1412" y="1909"/>
                  </a:cubicBezTo>
                  <a:cubicBezTo>
                    <a:pt x="1514" y="1909"/>
                    <a:pt x="1614" y="1848"/>
                    <a:pt x="1654" y="1728"/>
                  </a:cubicBezTo>
                  <a:cubicBezTo>
                    <a:pt x="1788" y="1261"/>
                    <a:pt x="1754" y="794"/>
                    <a:pt x="1855" y="327"/>
                  </a:cubicBezTo>
                  <a:cubicBezTo>
                    <a:pt x="1894" y="128"/>
                    <a:pt x="1721" y="1"/>
                    <a:pt x="1560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1"/>
            <p:cNvSpPr/>
            <p:nvPr/>
          </p:nvSpPr>
          <p:spPr>
            <a:xfrm>
              <a:off x="3142742" y="3059267"/>
              <a:ext cx="15714" cy="11420"/>
            </a:xfrm>
            <a:custGeom>
              <a:avLst/>
              <a:gdLst/>
              <a:ahLst/>
              <a:cxnLst/>
              <a:rect l="l" t="t" r="r" b="b"/>
              <a:pathLst>
                <a:path w="735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lnTo>
                    <a:pt x="401" y="534"/>
                  </a:lnTo>
                  <a:cubicBezTo>
                    <a:pt x="734" y="534"/>
                    <a:pt x="734" y="0"/>
                    <a:pt x="40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1"/>
            <p:cNvSpPr/>
            <p:nvPr/>
          </p:nvSpPr>
          <p:spPr>
            <a:xfrm>
              <a:off x="3169125" y="3036427"/>
              <a:ext cx="14282" cy="11441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1"/>
            <p:cNvSpPr/>
            <p:nvPr/>
          </p:nvSpPr>
          <p:spPr>
            <a:xfrm>
              <a:off x="3170557" y="3069959"/>
              <a:ext cx="14282" cy="10714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1"/>
            <p:cNvSpPr/>
            <p:nvPr/>
          </p:nvSpPr>
          <p:spPr>
            <a:xfrm>
              <a:off x="2284784" y="3222605"/>
              <a:ext cx="26404" cy="20722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634" y="1"/>
                  </a:moveTo>
                  <a:cubicBezTo>
                    <a:pt x="1" y="1"/>
                    <a:pt x="1" y="968"/>
                    <a:pt x="634" y="968"/>
                  </a:cubicBezTo>
                  <a:cubicBezTo>
                    <a:pt x="1235" y="968"/>
                    <a:pt x="1235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1"/>
            <p:cNvSpPr/>
            <p:nvPr/>
          </p:nvSpPr>
          <p:spPr>
            <a:xfrm>
              <a:off x="2402459" y="3173398"/>
              <a:ext cx="26404" cy="20701"/>
            </a:xfrm>
            <a:custGeom>
              <a:avLst/>
              <a:gdLst/>
              <a:ahLst/>
              <a:cxnLst/>
              <a:rect l="l" t="t" r="r" b="b"/>
              <a:pathLst>
                <a:path w="1235" h="968" extrusionOk="0">
                  <a:moveTo>
                    <a:pt x="601" y="0"/>
                  </a:moveTo>
                  <a:cubicBezTo>
                    <a:pt x="1" y="0"/>
                    <a:pt x="1" y="968"/>
                    <a:pt x="601" y="968"/>
                  </a:cubicBezTo>
                  <a:cubicBezTo>
                    <a:pt x="1235" y="968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1"/>
            <p:cNvSpPr/>
            <p:nvPr/>
          </p:nvSpPr>
          <p:spPr>
            <a:xfrm>
              <a:off x="2383923" y="3268262"/>
              <a:ext cx="26404" cy="20722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601" y="1"/>
                  </a:moveTo>
                  <a:cubicBezTo>
                    <a:pt x="0" y="1"/>
                    <a:pt x="0" y="968"/>
                    <a:pt x="601" y="968"/>
                  </a:cubicBezTo>
                  <a:cubicBezTo>
                    <a:pt x="1234" y="968"/>
                    <a:pt x="1234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1"/>
            <p:cNvSpPr/>
            <p:nvPr/>
          </p:nvSpPr>
          <p:spPr>
            <a:xfrm>
              <a:off x="2499460" y="3276838"/>
              <a:ext cx="26404" cy="19995"/>
            </a:xfrm>
            <a:custGeom>
              <a:avLst/>
              <a:gdLst/>
              <a:ahLst/>
              <a:cxnLst/>
              <a:rect l="l" t="t" r="r" b="b"/>
              <a:pathLst>
                <a:path w="1235" h="935" extrusionOk="0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4" y="934"/>
                    <a:pt x="1234" y="0"/>
                    <a:pt x="601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1"/>
            <p:cNvSpPr/>
            <p:nvPr/>
          </p:nvSpPr>
          <p:spPr>
            <a:xfrm>
              <a:off x="2511583" y="3162684"/>
              <a:ext cx="26404" cy="20722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34" y="968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1"/>
            <p:cNvSpPr/>
            <p:nvPr/>
          </p:nvSpPr>
          <p:spPr>
            <a:xfrm>
              <a:off x="2577904" y="3328183"/>
              <a:ext cx="26404" cy="20722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601" y="1"/>
                  </a:moveTo>
                  <a:cubicBezTo>
                    <a:pt x="0" y="1"/>
                    <a:pt x="0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1"/>
            <p:cNvSpPr/>
            <p:nvPr/>
          </p:nvSpPr>
          <p:spPr>
            <a:xfrm>
              <a:off x="2654209" y="3224744"/>
              <a:ext cx="26404" cy="20722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1"/>
            <p:cNvSpPr/>
            <p:nvPr/>
          </p:nvSpPr>
          <p:spPr>
            <a:xfrm>
              <a:off x="2643519" y="3138434"/>
              <a:ext cx="27110" cy="20722"/>
            </a:xfrm>
            <a:custGeom>
              <a:avLst/>
              <a:gdLst/>
              <a:ahLst/>
              <a:cxnLst/>
              <a:rect l="l" t="t" r="r" b="b"/>
              <a:pathLst>
                <a:path w="1268" h="969" extrusionOk="0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1"/>
            <p:cNvSpPr/>
            <p:nvPr/>
          </p:nvSpPr>
          <p:spPr>
            <a:xfrm>
              <a:off x="2756918" y="3125603"/>
              <a:ext cx="27110" cy="20701"/>
            </a:xfrm>
            <a:custGeom>
              <a:avLst/>
              <a:gdLst/>
              <a:ahLst/>
              <a:cxnLst/>
              <a:rect l="l" t="t" r="r" b="b"/>
              <a:pathLst>
                <a:path w="1268" h="968" extrusionOk="0">
                  <a:moveTo>
                    <a:pt x="634" y="0"/>
                  </a:moveTo>
                  <a:cubicBezTo>
                    <a:pt x="0" y="0"/>
                    <a:pt x="0" y="968"/>
                    <a:pt x="634" y="968"/>
                  </a:cubicBezTo>
                  <a:cubicBezTo>
                    <a:pt x="1268" y="968"/>
                    <a:pt x="1268" y="0"/>
                    <a:pt x="634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1"/>
            <p:cNvSpPr/>
            <p:nvPr/>
          </p:nvSpPr>
          <p:spPr>
            <a:xfrm>
              <a:off x="2732652" y="3278249"/>
              <a:ext cx="26426" cy="20722"/>
            </a:xfrm>
            <a:custGeom>
              <a:avLst/>
              <a:gdLst/>
              <a:ahLst/>
              <a:cxnLst/>
              <a:rect l="l" t="t" r="r" b="b"/>
              <a:pathLst>
                <a:path w="1236" h="969" extrusionOk="0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1"/>
            <p:cNvSpPr/>
            <p:nvPr/>
          </p:nvSpPr>
          <p:spPr>
            <a:xfrm>
              <a:off x="2966271" y="2875120"/>
              <a:ext cx="44363" cy="33810"/>
            </a:xfrm>
            <a:custGeom>
              <a:avLst/>
              <a:gdLst/>
              <a:ahLst/>
              <a:cxnLst/>
              <a:rect l="l" t="t" r="r" b="b"/>
              <a:pathLst>
                <a:path w="2075" h="1581" extrusionOk="0">
                  <a:moveTo>
                    <a:pt x="1705" y="1"/>
                  </a:moveTo>
                  <a:cubicBezTo>
                    <a:pt x="1666" y="1"/>
                    <a:pt x="1624" y="12"/>
                    <a:pt x="1583" y="38"/>
                  </a:cubicBezTo>
                  <a:cubicBezTo>
                    <a:pt x="1116" y="405"/>
                    <a:pt x="582" y="672"/>
                    <a:pt x="182" y="1139"/>
                  </a:cubicBezTo>
                  <a:cubicBezTo>
                    <a:pt x="1" y="1320"/>
                    <a:pt x="180" y="1581"/>
                    <a:pt x="379" y="1581"/>
                  </a:cubicBezTo>
                  <a:cubicBezTo>
                    <a:pt x="437" y="1581"/>
                    <a:pt x="496" y="1559"/>
                    <a:pt x="549" y="1506"/>
                  </a:cubicBezTo>
                  <a:cubicBezTo>
                    <a:pt x="916" y="1072"/>
                    <a:pt x="1416" y="806"/>
                    <a:pt x="1850" y="505"/>
                  </a:cubicBezTo>
                  <a:cubicBezTo>
                    <a:pt x="2075" y="336"/>
                    <a:pt x="1920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1"/>
            <p:cNvSpPr/>
            <p:nvPr/>
          </p:nvSpPr>
          <p:spPr>
            <a:xfrm>
              <a:off x="3293920" y="2921013"/>
              <a:ext cx="93388" cy="144434"/>
            </a:xfrm>
            <a:custGeom>
              <a:avLst/>
              <a:gdLst/>
              <a:ahLst/>
              <a:cxnLst/>
              <a:rect l="l" t="t" r="r" b="b"/>
              <a:pathLst>
                <a:path w="4368" h="6754" extrusionOk="0">
                  <a:moveTo>
                    <a:pt x="793" y="1"/>
                  </a:moveTo>
                  <a:cubicBezTo>
                    <a:pt x="693" y="1"/>
                    <a:pt x="595" y="59"/>
                    <a:pt x="568" y="194"/>
                  </a:cubicBezTo>
                  <a:cubicBezTo>
                    <a:pt x="1" y="2762"/>
                    <a:pt x="1302" y="5898"/>
                    <a:pt x="3937" y="6732"/>
                  </a:cubicBezTo>
                  <a:cubicBezTo>
                    <a:pt x="3974" y="6747"/>
                    <a:pt x="4008" y="6753"/>
                    <a:pt x="4040" y="6753"/>
                  </a:cubicBezTo>
                  <a:cubicBezTo>
                    <a:pt x="4294" y="6753"/>
                    <a:pt x="4367" y="6321"/>
                    <a:pt x="4071" y="6232"/>
                  </a:cubicBezTo>
                  <a:cubicBezTo>
                    <a:pt x="1736" y="5498"/>
                    <a:pt x="568" y="2629"/>
                    <a:pt x="1035" y="327"/>
                  </a:cubicBezTo>
                  <a:cubicBezTo>
                    <a:pt x="1095" y="128"/>
                    <a:pt x="941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1"/>
            <p:cNvSpPr/>
            <p:nvPr/>
          </p:nvSpPr>
          <p:spPr>
            <a:xfrm>
              <a:off x="3344569" y="2955464"/>
              <a:ext cx="33674" cy="57611"/>
            </a:xfrm>
            <a:custGeom>
              <a:avLst/>
              <a:gdLst/>
              <a:ahLst/>
              <a:cxnLst/>
              <a:rect l="l" t="t" r="r" b="b"/>
              <a:pathLst>
                <a:path w="1575" h="2694" extrusionOk="0">
                  <a:moveTo>
                    <a:pt x="392" y="1"/>
                  </a:moveTo>
                  <a:cubicBezTo>
                    <a:pt x="259" y="1"/>
                    <a:pt x="117" y="84"/>
                    <a:pt x="100" y="251"/>
                  </a:cubicBezTo>
                  <a:cubicBezTo>
                    <a:pt x="0" y="1151"/>
                    <a:pt x="367" y="2019"/>
                    <a:pt x="1001" y="2619"/>
                  </a:cubicBezTo>
                  <a:cubicBezTo>
                    <a:pt x="1061" y="2672"/>
                    <a:pt x="1127" y="2694"/>
                    <a:pt x="1188" y="2694"/>
                  </a:cubicBezTo>
                  <a:cubicBezTo>
                    <a:pt x="1401" y="2694"/>
                    <a:pt x="1575" y="2433"/>
                    <a:pt x="1368" y="2252"/>
                  </a:cubicBezTo>
                  <a:cubicBezTo>
                    <a:pt x="834" y="1752"/>
                    <a:pt x="534" y="1018"/>
                    <a:pt x="634" y="251"/>
                  </a:cubicBezTo>
                  <a:cubicBezTo>
                    <a:pt x="651" y="84"/>
                    <a:pt x="526" y="1"/>
                    <a:pt x="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1"/>
            <p:cNvSpPr/>
            <p:nvPr/>
          </p:nvSpPr>
          <p:spPr>
            <a:xfrm>
              <a:off x="2999261" y="3209453"/>
              <a:ext cx="48383" cy="59408"/>
            </a:xfrm>
            <a:custGeom>
              <a:avLst/>
              <a:gdLst/>
              <a:ahLst/>
              <a:cxnLst/>
              <a:rect l="l" t="t" r="r" b="b"/>
              <a:pathLst>
                <a:path w="2263" h="2778" extrusionOk="0">
                  <a:moveTo>
                    <a:pt x="1920" y="0"/>
                  </a:moveTo>
                  <a:cubicBezTo>
                    <a:pt x="1875" y="0"/>
                    <a:pt x="1826" y="15"/>
                    <a:pt x="1774" y="49"/>
                  </a:cubicBezTo>
                  <a:cubicBezTo>
                    <a:pt x="907" y="649"/>
                    <a:pt x="273" y="1416"/>
                    <a:pt x="40" y="2451"/>
                  </a:cubicBezTo>
                  <a:cubicBezTo>
                    <a:pt x="0" y="2649"/>
                    <a:pt x="162" y="2777"/>
                    <a:pt x="313" y="2777"/>
                  </a:cubicBezTo>
                  <a:cubicBezTo>
                    <a:pt x="416" y="2777"/>
                    <a:pt x="513" y="2719"/>
                    <a:pt x="540" y="2584"/>
                  </a:cubicBezTo>
                  <a:cubicBezTo>
                    <a:pt x="740" y="1683"/>
                    <a:pt x="1274" y="1016"/>
                    <a:pt x="2041" y="516"/>
                  </a:cubicBezTo>
                  <a:cubicBezTo>
                    <a:pt x="2263" y="350"/>
                    <a:pt x="2140" y="0"/>
                    <a:pt x="1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D477121-C5C4-41D2-A336-46A528BF2550}"/>
              </a:ext>
            </a:extLst>
          </p:cNvPr>
          <p:cNvSpPr txBox="1"/>
          <p:nvPr/>
        </p:nvSpPr>
        <p:spPr>
          <a:xfrm>
            <a:off x="613765" y="4795864"/>
            <a:ext cx="275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accent4">
                    <a:lumMod val="75000"/>
                  </a:schemeClr>
                </a:solidFill>
              </a:rPr>
              <a:t>Pripravila: Simona Irgolič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FF1E833-0739-460E-98D9-CF6C14D0908F}"/>
              </a:ext>
            </a:extLst>
          </p:cNvPr>
          <p:cNvSpPr txBox="1"/>
          <p:nvPr/>
        </p:nvSpPr>
        <p:spPr>
          <a:xfrm>
            <a:off x="4380934" y="839987"/>
            <a:ext cx="41193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touche.si,</a:t>
            </a:r>
          </a:p>
          <a:p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www.gozdna-pedagogika.si,</a:t>
            </a:r>
          </a:p>
          <a:p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www.rtvslo.si,</a:t>
            </a:r>
          </a:p>
          <a:p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www. pinterest.com.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266" name="Picture 2" descr="120+ Pippi-Ideen | pippi, pippi langstrumpf, pipi langstrumpf">
            <a:extLst>
              <a:ext uri="{FF2B5EF4-FFF2-40B4-BE49-F238E27FC236}">
                <a16:creationId xmlns:a16="http://schemas.microsoft.com/office/drawing/2014/main" id="{3B9941CB-231D-47B8-815E-B5446BAB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40" y="2008306"/>
            <a:ext cx="2706288" cy="31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9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5" name="Google Shape;8165;p37"/>
          <p:cNvSpPr txBox="1">
            <a:spLocks noGrp="1"/>
          </p:cNvSpPr>
          <p:nvPr>
            <p:ph type="title"/>
          </p:nvPr>
        </p:nvSpPr>
        <p:spPr>
          <a:xfrm>
            <a:off x="892232" y="58498"/>
            <a:ext cx="7105533" cy="8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6000" dirty="0"/>
              <a:t>NAVODILA za DELO</a:t>
            </a:r>
            <a:endParaRPr sz="60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031978F-5EC0-4BDC-AD5B-CC54C17A502B}"/>
              </a:ext>
            </a:extLst>
          </p:cNvPr>
          <p:cNvSpPr txBox="1"/>
          <p:nvPr/>
        </p:nvSpPr>
        <p:spPr>
          <a:xfrm>
            <a:off x="563033" y="929998"/>
            <a:ext cx="80179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accent1">
                    <a:lumMod val="75000"/>
                  </a:schemeClr>
                </a:solidFill>
              </a:rPr>
              <a:t>Toplo se obleci (bunda, kapa, rokavice, šal …) in obuj zimske čevlje, snežke ali drugo toplo, nepremočljivo obutev, saj se boš danes odpravil/a raziskovat naravo v BLIŽNJI GOZD.</a:t>
            </a:r>
          </a:p>
          <a:p>
            <a:endParaRPr lang="sl-SI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1600" b="1" dirty="0">
                <a:solidFill>
                  <a:schemeClr val="accent1">
                    <a:lumMod val="75000"/>
                  </a:schemeClr>
                </a:solidFill>
              </a:rPr>
              <a:t>V nahrbtnik spakiraj plastenko z vodo ali termo steklenico s čajem in sendvič za na pot, ki si si ga pripravil/a. Lahko vzameš tudi kakšno blazino za sedeti. </a:t>
            </a:r>
          </a:p>
          <a:p>
            <a:endParaRPr lang="sl-SI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1600" b="1" dirty="0">
                <a:solidFill>
                  <a:schemeClr val="accent1">
                    <a:lumMod val="75000"/>
                  </a:schemeClr>
                </a:solidFill>
              </a:rPr>
              <a:t>Super bi bilo, če bi imel/a zraven tudi telefon oz. fotoaparat, da boš lahko kakšno svojo nalogo, aktivnost, zanimivost fotografiral/a in poslal/a kot dokaz o svojem delu.</a:t>
            </a:r>
          </a:p>
          <a:p>
            <a:endParaRPr lang="sl-SI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l-SI" sz="1600" b="1" dirty="0">
                <a:solidFill>
                  <a:schemeClr val="accent1">
                    <a:lumMod val="75000"/>
                  </a:schemeClr>
                </a:solidFill>
              </a:rPr>
              <a:t>V gozdu se zadržuj vsaj eno uro!</a:t>
            </a:r>
          </a:p>
          <a:p>
            <a:endParaRPr lang="sl-SI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l-SI" sz="1600" b="1" dirty="0">
                <a:solidFill>
                  <a:schemeClr val="accent1">
                    <a:lumMod val="75000"/>
                  </a:schemeClr>
                </a:solidFill>
              </a:rPr>
              <a:t>Na poti bodi previden/na, naj gre s tabo kdo od odraslih. Preden se odpraviš, si preberi in ponovi še GOZDNI BONTON!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E484F00-4CDC-4FAD-A7AB-DC9D3D08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53" y="719668"/>
            <a:ext cx="6791420" cy="416983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+ Pepija ideas | pippi longstocking, pippi långstrump, astrid lindgren">
            <a:extLst>
              <a:ext uri="{FF2B5EF4-FFF2-40B4-BE49-F238E27FC236}">
                <a16:creationId xmlns:a16="http://schemas.microsoft.com/office/drawing/2014/main" id="{A3C9023F-C3B9-4262-9F03-DE0F1F1B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" y="973669"/>
            <a:ext cx="1912460" cy="41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-95858" y="832999"/>
            <a:ext cx="2983949" cy="2822382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9867;p62">
            <a:extLst>
              <a:ext uri="{FF2B5EF4-FFF2-40B4-BE49-F238E27FC236}">
                <a16:creationId xmlns:a16="http://schemas.microsoft.com/office/drawing/2014/main" id="{36B39149-D5E8-4510-90E0-542E096301F7}"/>
              </a:ext>
            </a:extLst>
          </p:cNvPr>
          <p:cNvGrpSpPr/>
          <p:nvPr/>
        </p:nvGrpSpPr>
        <p:grpSpPr>
          <a:xfrm>
            <a:off x="409943" y="1254923"/>
            <a:ext cx="1723198" cy="1683332"/>
            <a:chOff x="3248539" y="1754902"/>
            <a:chExt cx="2356994" cy="2302465"/>
          </a:xfrm>
        </p:grpSpPr>
        <p:grpSp>
          <p:nvGrpSpPr>
            <p:cNvPr id="22" name="Google Shape;9868;p62">
              <a:extLst>
                <a:ext uri="{FF2B5EF4-FFF2-40B4-BE49-F238E27FC236}">
                  <a16:creationId xmlns:a16="http://schemas.microsoft.com/office/drawing/2014/main" id="{869ED025-4D6F-4D8E-811B-2A0DE2114770}"/>
                </a:ext>
              </a:extLst>
            </p:cNvPr>
            <p:cNvGrpSpPr/>
            <p:nvPr/>
          </p:nvGrpSpPr>
          <p:grpSpPr>
            <a:xfrm>
              <a:off x="3248539" y="1754902"/>
              <a:ext cx="2356994" cy="2302465"/>
              <a:chOff x="1751425" y="694300"/>
              <a:chExt cx="3992875" cy="3900500"/>
            </a:xfrm>
          </p:grpSpPr>
          <p:sp>
            <p:nvSpPr>
              <p:cNvPr id="33" name="Google Shape;9869;p62">
                <a:extLst>
                  <a:ext uri="{FF2B5EF4-FFF2-40B4-BE49-F238E27FC236}">
                    <a16:creationId xmlns:a16="http://schemas.microsoft.com/office/drawing/2014/main" id="{6570CA9C-C260-4A4C-8915-71A75B10B938}"/>
                  </a:ext>
                </a:extLst>
              </p:cNvPr>
              <p:cNvSpPr/>
              <p:nvPr/>
            </p:nvSpPr>
            <p:spPr>
              <a:xfrm>
                <a:off x="4204000" y="694300"/>
                <a:ext cx="324425" cy="1366625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54665" extrusionOk="0">
                    <a:moveTo>
                      <a:pt x="2627" y="0"/>
                    </a:moveTo>
                    <a:cubicBezTo>
                      <a:pt x="2513" y="0"/>
                      <a:pt x="2394" y="21"/>
                      <a:pt x="2269" y="66"/>
                    </a:cubicBezTo>
                    <a:cubicBezTo>
                      <a:pt x="201" y="767"/>
                      <a:pt x="3770" y="4703"/>
                      <a:pt x="4304" y="5470"/>
                    </a:cubicBezTo>
                    <a:cubicBezTo>
                      <a:pt x="4304" y="5503"/>
                      <a:pt x="4337" y="5537"/>
                      <a:pt x="4371" y="5537"/>
                    </a:cubicBezTo>
                    <a:cubicBezTo>
                      <a:pt x="4571" y="6137"/>
                      <a:pt x="4737" y="6704"/>
                      <a:pt x="4938" y="7271"/>
                    </a:cubicBezTo>
                    <a:cubicBezTo>
                      <a:pt x="4053" y="7175"/>
                      <a:pt x="2981" y="6869"/>
                      <a:pt x="2001" y="6869"/>
                    </a:cubicBezTo>
                    <a:cubicBezTo>
                      <a:pt x="1280" y="6869"/>
                      <a:pt x="610" y="7034"/>
                      <a:pt x="101" y="7571"/>
                    </a:cubicBezTo>
                    <a:cubicBezTo>
                      <a:pt x="1" y="7672"/>
                      <a:pt x="34" y="7972"/>
                      <a:pt x="234" y="7972"/>
                    </a:cubicBezTo>
                    <a:cubicBezTo>
                      <a:pt x="679" y="8035"/>
                      <a:pt x="1121" y="8059"/>
                      <a:pt x="1561" y="8059"/>
                    </a:cubicBezTo>
                    <a:cubicBezTo>
                      <a:pt x="2742" y="8059"/>
                      <a:pt x="3914" y="7887"/>
                      <a:pt x="5104" y="7838"/>
                    </a:cubicBezTo>
                    <a:cubicBezTo>
                      <a:pt x="5438" y="8939"/>
                      <a:pt x="5772" y="10073"/>
                      <a:pt x="6072" y="11207"/>
                    </a:cubicBezTo>
                    <a:cubicBezTo>
                      <a:pt x="5071" y="10774"/>
                      <a:pt x="4004" y="10540"/>
                      <a:pt x="2936" y="10507"/>
                    </a:cubicBezTo>
                    <a:cubicBezTo>
                      <a:pt x="2503" y="10507"/>
                      <a:pt x="1335" y="10507"/>
                      <a:pt x="1335" y="11207"/>
                    </a:cubicBezTo>
                    <a:cubicBezTo>
                      <a:pt x="1335" y="11949"/>
                      <a:pt x="2278" y="12130"/>
                      <a:pt x="3349" y="12130"/>
                    </a:cubicBezTo>
                    <a:cubicBezTo>
                      <a:pt x="4368" y="12130"/>
                      <a:pt x="5504" y="11966"/>
                      <a:pt x="6059" y="11966"/>
                    </a:cubicBezTo>
                    <a:cubicBezTo>
                      <a:pt x="6128" y="11966"/>
                      <a:pt x="6189" y="11969"/>
                      <a:pt x="6239" y="11975"/>
                    </a:cubicBezTo>
                    <a:lnTo>
                      <a:pt x="6272" y="11975"/>
                    </a:lnTo>
                    <a:cubicBezTo>
                      <a:pt x="6672" y="13542"/>
                      <a:pt x="7006" y="15110"/>
                      <a:pt x="7306" y="16678"/>
                    </a:cubicBezTo>
                    <a:cubicBezTo>
                      <a:pt x="6086" y="16410"/>
                      <a:pt x="4998" y="15956"/>
                      <a:pt x="3760" y="15956"/>
                    </a:cubicBezTo>
                    <a:cubicBezTo>
                      <a:pt x="3610" y="15956"/>
                      <a:pt x="3458" y="15963"/>
                      <a:pt x="3303" y="15978"/>
                    </a:cubicBezTo>
                    <a:cubicBezTo>
                      <a:pt x="2769" y="16011"/>
                      <a:pt x="1569" y="16044"/>
                      <a:pt x="1502" y="16811"/>
                    </a:cubicBezTo>
                    <a:cubicBezTo>
                      <a:pt x="1435" y="17545"/>
                      <a:pt x="3170" y="17779"/>
                      <a:pt x="3637" y="17846"/>
                    </a:cubicBezTo>
                    <a:cubicBezTo>
                      <a:pt x="4199" y="17908"/>
                      <a:pt x="4811" y="17963"/>
                      <a:pt x="5428" y="17963"/>
                    </a:cubicBezTo>
                    <a:cubicBezTo>
                      <a:pt x="6129" y="17963"/>
                      <a:pt x="6834" y="17892"/>
                      <a:pt x="7473" y="17679"/>
                    </a:cubicBezTo>
                    <a:cubicBezTo>
                      <a:pt x="7706" y="19046"/>
                      <a:pt x="7906" y="20414"/>
                      <a:pt x="8073" y="21782"/>
                    </a:cubicBezTo>
                    <a:cubicBezTo>
                      <a:pt x="6912" y="21387"/>
                      <a:pt x="5653" y="20733"/>
                      <a:pt x="4433" y="20733"/>
                    </a:cubicBezTo>
                    <a:cubicBezTo>
                      <a:pt x="3901" y="20733"/>
                      <a:pt x="3376" y="20857"/>
                      <a:pt x="2869" y="21181"/>
                    </a:cubicBezTo>
                    <a:cubicBezTo>
                      <a:pt x="2703" y="21281"/>
                      <a:pt x="2703" y="21515"/>
                      <a:pt x="2869" y="21615"/>
                    </a:cubicBezTo>
                    <a:cubicBezTo>
                      <a:pt x="4050" y="22299"/>
                      <a:pt x="5521" y="22519"/>
                      <a:pt x="6930" y="22519"/>
                    </a:cubicBezTo>
                    <a:cubicBezTo>
                      <a:pt x="7033" y="22519"/>
                      <a:pt x="7137" y="22518"/>
                      <a:pt x="7239" y="22516"/>
                    </a:cubicBezTo>
                    <a:lnTo>
                      <a:pt x="7273" y="22516"/>
                    </a:lnTo>
                    <a:cubicBezTo>
                      <a:pt x="7289" y="22532"/>
                      <a:pt x="7306" y="22541"/>
                      <a:pt x="7327" y="22541"/>
                    </a:cubicBezTo>
                    <a:cubicBezTo>
                      <a:pt x="7348" y="22541"/>
                      <a:pt x="7373" y="22532"/>
                      <a:pt x="7406" y="22516"/>
                    </a:cubicBezTo>
                    <a:lnTo>
                      <a:pt x="8140" y="22516"/>
                    </a:lnTo>
                    <a:cubicBezTo>
                      <a:pt x="8373" y="24917"/>
                      <a:pt x="8473" y="27352"/>
                      <a:pt x="8407" y="29787"/>
                    </a:cubicBezTo>
                    <a:cubicBezTo>
                      <a:pt x="8307" y="33890"/>
                      <a:pt x="7840" y="37960"/>
                      <a:pt x="7506" y="42029"/>
                    </a:cubicBezTo>
                    <a:cubicBezTo>
                      <a:pt x="7173" y="46266"/>
                      <a:pt x="5438" y="50235"/>
                      <a:pt x="4471" y="54338"/>
                    </a:cubicBezTo>
                    <a:cubicBezTo>
                      <a:pt x="4411" y="54537"/>
                      <a:pt x="4565" y="54665"/>
                      <a:pt x="4720" y="54665"/>
                    </a:cubicBezTo>
                    <a:cubicBezTo>
                      <a:pt x="4825" y="54665"/>
                      <a:pt x="4931" y="54606"/>
                      <a:pt x="4971" y="54472"/>
                    </a:cubicBezTo>
                    <a:cubicBezTo>
                      <a:pt x="5872" y="50569"/>
                      <a:pt x="7373" y="46833"/>
                      <a:pt x="7940" y="42863"/>
                    </a:cubicBezTo>
                    <a:cubicBezTo>
                      <a:pt x="8540" y="38594"/>
                      <a:pt x="8774" y="34090"/>
                      <a:pt x="8940" y="29787"/>
                    </a:cubicBezTo>
                    <a:cubicBezTo>
                      <a:pt x="9007" y="28420"/>
                      <a:pt x="8974" y="27085"/>
                      <a:pt x="8940" y="25718"/>
                    </a:cubicBezTo>
                    <a:cubicBezTo>
                      <a:pt x="9007" y="25718"/>
                      <a:pt x="9074" y="25651"/>
                      <a:pt x="9141" y="25584"/>
                    </a:cubicBezTo>
                    <a:cubicBezTo>
                      <a:pt x="9975" y="24984"/>
                      <a:pt x="10675" y="24117"/>
                      <a:pt x="11442" y="23483"/>
                    </a:cubicBezTo>
                    <a:cubicBezTo>
                      <a:pt x="12109" y="22916"/>
                      <a:pt x="12977" y="22215"/>
                      <a:pt x="12943" y="21248"/>
                    </a:cubicBezTo>
                    <a:cubicBezTo>
                      <a:pt x="12943" y="21115"/>
                      <a:pt x="12877" y="21014"/>
                      <a:pt x="12743" y="21014"/>
                    </a:cubicBezTo>
                    <a:cubicBezTo>
                      <a:pt x="12586" y="20980"/>
                      <a:pt x="12434" y="20964"/>
                      <a:pt x="12287" y="20964"/>
                    </a:cubicBezTo>
                    <a:cubicBezTo>
                      <a:pt x="10566" y="20964"/>
                      <a:pt x="9547" y="23178"/>
                      <a:pt x="8840" y="24684"/>
                    </a:cubicBezTo>
                    <a:cubicBezTo>
                      <a:pt x="8774" y="23216"/>
                      <a:pt x="8640" y="21748"/>
                      <a:pt x="8440" y="20281"/>
                    </a:cubicBezTo>
                    <a:cubicBezTo>
                      <a:pt x="8507" y="20247"/>
                      <a:pt x="8574" y="20247"/>
                      <a:pt x="8607" y="20181"/>
                    </a:cubicBezTo>
                    <a:cubicBezTo>
                      <a:pt x="9574" y="19080"/>
                      <a:pt x="11042" y="17712"/>
                      <a:pt x="11075" y="16144"/>
                    </a:cubicBezTo>
                    <a:cubicBezTo>
                      <a:pt x="11075" y="16011"/>
                      <a:pt x="10942" y="15877"/>
                      <a:pt x="10808" y="15877"/>
                    </a:cubicBezTo>
                    <a:cubicBezTo>
                      <a:pt x="9307" y="15978"/>
                      <a:pt x="8674" y="17612"/>
                      <a:pt x="8240" y="19013"/>
                    </a:cubicBezTo>
                    <a:cubicBezTo>
                      <a:pt x="8040" y="17645"/>
                      <a:pt x="7806" y="16311"/>
                      <a:pt x="7506" y="14977"/>
                    </a:cubicBezTo>
                    <a:lnTo>
                      <a:pt x="7506" y="14977"/>
                    </a:lnTo>
                    <a:cubicBezTo>
                      <a:pt x="7533" y="14986"/>
                      <a:pt x="7560" y="14990"/>
                      <a:pt x="7586" y="14990"/>
                    </a:cubicBezTo>
                    <a:cubicBezTo>
                      <a:pt x="7657" y="14990"/>
                      <a:pt x="7724" y="14959"/>
                      <a:pt x="7773" y="14910"/>
                    </a:cubicBezTo>
                    <a:cubicBezTo>
                      <a:pt x="8173" y="14476"/>
                      <a:pt x="11776" y="9906"/>
                      <a:pt x="9908" y="9606"/>
                    </a:cubicBezTo>
                    <a:cubicBezTo>
                      <a:pt x="9880" y="9602"/>
                      <a:pt x="9851" y="9599"/>
                      <a:pt x="9824" y="9599"/>
                    </a:cubicBezTo>
                    <a:cubicBezTo>
                      <a:pt x="9261" y="9599"/>
                      <a:pt x="8794" y="10526"/>
                      <a:pt x="8540" y="10907"/>
                    </a:cubicBezTo>
                    <a:cubicBezTo>
                      <a:pt x="8006" y="11875"/>
                      <a:pt x="7573" y="12909"/>
                      <a:pt x="7306" y="14009"/>
                    </a:cubicBezTo>
                    <a:cubicBezTo>
                      <a:pt x="6972" y="12675"/>
                      <a:pt x="6639" y="11341"/>
                      <a:pt x="6272" y="10040"/>
                    </a:cubicBezTo>
                    <a:cubicBezTo>
                      <a:pt x="7039" y="9173"/>
                      <a:pt x="7373" y="7938"/>
                      <a:pt x="7940" y="6971"/>
                    </a:cubicBezTo>
                    <a:cubicBezTo>
                      <a:pt x="8373" y="6137"/>
                      <a:pt x="8940" y="5070"/>
                      <a:pt x="8674" y="4102"/>
                    </a:cubicBezTo>
                    <a:cubicBezTo>
                      <a:pt x="8625" y="3981"/>
                      <a:pt x="8524" y="3896"/>
                      <a:pt x="8409" y="3896"/>
                    </a:cubicBezTo>
                    <a:cubicBezTo>
                      <a:pt x="8365" y="3896"/>
                      <a:pt x="8319" y="3908"/>
                      <a:pt x="8273" y="3936"/>
                    </a:cubicBezTo>
                    <a:cubicBezTo>
                      <a:pt x="6772" y="4603"/>
                      <a:pt x="5905" y="6671"/>
                      <a:pt x="5805" y="8405"/>
                    </a:cubicBezTo>
                    <a:cubicBezTo>
                      <a:pt x="5471" y="7305"/>
                      <a:pt x="5138" y="6237"/>
                      <a:pt x="4771" y="5136"/>
                    </a:cubicBezTo>
                    <a:lnTo>
                      <a:pt x="4771" y="5103"/>
                    </a:lnTo>
                    <a:cubicBezTo>
                      <a:pt x="4677" y="4076"/>
                      <a:pt x="4207" y="0"/>
                      <a:pt x="26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870;p62">
                <a:extLst>
                  <a:ext uri="{FF2B5EF4-FFF2-40B4-BE49-F238E27FC236}">
                    <a16:creationId xmlns:a16="http://schemas.microsoft.com/office/drawing/2014/main" id="{3E99666E-237F-49A7-B5ED-9613F63742B6}"/>
                  </a:ext>
                </a:extLst>
              </p:cNvPr>
              <p:cNvSpPr/>
              <p:nvPr/>
            </p:nvSpPr>
            <p:spPr>
              <a:xfrm>
                <a:off x="2802175" y="1373925"/>
                <a:ext cx="109162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43665" h="24185" extrusionOk="0">
                    <a:moveTo>
                      <a:pt x="21416" y="1"/>
                    </a:moveTo>
                    <a:cubicBezTo>
                      <a:pt x="16412" y="267"/>
                      <a:pt x="19181" y="10842"/>
                      <a:pt x="18647" y="13610"/>
                    </a:cubicBezTo>
                    <a:cubicBezTo>
                      <a:pt x="16596" y="12674"/>
                      <a:pt x="9704" y="9518"/>
                      <a:pt x="5029" y="9518"/>
                    </a:cubicBezTo>
                    <a:cubicBezTo>
                      <a:pt x="2708" y="9518"/>
                      <a:pt x="933" y="10296"/>
                      <a:pt x="567" y="12509"/>
                    </a:cubicBezTo>
                    <a:cubicBezTo>
                      <a:pt x="0" y="16946"/>
                      <a:pt x="10308" y="23351"/>
                      <a:pt x="13910" y="24185"/>
                    </a:cubicBezTo>
                    <a:lnTo>
                      <a:pt x="36693" y="21683"/>
                    </a:lnTo>
                    <a:cubicBezTo>
                      <a:pt x="39195" y="18047"/>
                      <a:pt x="43665" y="7773"/>
                      <a:pt x="40863" y="3336"/>
                    </a:cubicBezTo>
                    <a:cubicBezTo>
                      <a:pt x="39809" y="1679"/>
                      <a:pt x="38596" y="1014"/>
                      <a:pt x="37342" y="1014"/>
                    </a:cubicBezTo>
                    <a:cubicBezTo>
                      <a:pt x="33318" y="1014"/>
                      <a:pt x="28863" y="7866"/>
                      <a:pt x="27820" y="10842"/>
                    </a:cubicBezTo>
                    <a:cubicBezTo>
                      <a:pt x="25852" y="8874"/>
                      <a:pt x="24751" y="1"/>
                      <a:pt x="2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871;p62">
                <a:extLst>
                  <a:ext uri="{FF2B5EF4-FFF2-40B4-BE49-F238E27FC236}">
                    <a16:creationId xmlns:a16="http://schemas.microsoft.com/office/drawing/2014/main" id="{5DCF688B-1D13-4002-9054-842F11336E75}"/>
                  </a:ext>
                </a:extLst>
              </p:cNvPr>
              <p:cNvSpPr/>
              <p:nvPr/>
            </p:nvSpPr>
            <p:spPr>
              <a:xfrm>
                <a:off x="3218300" y="909950"/>
                <a:ext cx="406975" cy="1010875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40435" extrusionOk="0">
                    <a:moveTo>
                      <a:pt x="12358" y="0"/>
                    </a:moveTo>
                    <a:cubicBezTo>
                      <a:pt x="11122" y="0"/>
                      <a:pt x="9992" y="1209"/>
                      <a:pt x="9507" y="2281"/>
                    </a:cubicBezTo>
                    <a:cubicBezTo>
                      <a:pt x="8607" y="4216"/>
                      <a:pt x="8473" y="6718"/>
                      <a:pt x="8673" y="8819"/>
                    </a:cubicBezTo>
                    <a:cubicBezTo>
                      <a:pt x="8407" y="9653"/>
                      <a:pt x="8140" y="10487"/>
                      <a:pt x="7873" y="11321"/>
                    </a:cubicBezTo>
                    <a:cubicBezTo>
                      <a:pt x="7873" y="9357"/>
                      <a:pt x="7452" y="6762"/>
                      <a:pt x="5953" y="6762"/>
                    </a:cubicBezTo>
                    <a:cubicBezTo>
                      <a:pt x="5873" y="6762"/>
                      <a:pt x="5791" y="6769"/>
                      <a:pt x="5705" y="6784"/>
                    </a:cubicBezTo>
                    <a:cubicBezTo>
                      <a:pt x="2569" y="7385"/>
                      <a:pt x="5705" y="13056"/>
                      <a:pt x="7106" y="14023"/>
                    </a:cubicBezTo>
                    <a:cubicBezTo>
                      <a:pt x="6705" y="15557"/>
                      <a:pt x="6372" y="17092"/>
                      <a:pt x="6105" y="18660"/>
                    </a:cubicBezTo>
                    <a:cubicBezTo>
                      <a:pt x="5856" y="16542"/>
                      <a:pt x="5083" y="13610"/>
                      <a:pt x="3652" y="13610"/>
                    </a:cubicBezTo>
                    <a:cubicBezTo>
                      <a:pt x="3550" y="13610"/>
                      <a:pt x="3445" y="13625"/>
                      <a:pt x="3336" y="13656"/>
                    </a:cubicBezTo>
                    <a:cubicBezTo>
                      <a:pt x="1" y="14623"/>
                      <a:pt x="3703" y="20628"/>
                      <a:pt x="5738" y="21228"/>
                    </a:cubicBezTo>
                    <a:lnTo>
                      <a:pt x="5771" y="21228"/>
                    </a:lnTo>
                    <a:cubicBezTo>
                      <a:pt x="5738" y="21595"/>
                      <a:pt x="5705" y="21962"/>
                      <a:pt x="5671" y="22329"/>
                    </a:cubicBezTo>
                    <a:cubicBezTo>
                      <a:pt x="5605" y="23630"/>
                      <a:pt x="5605" y="24897"/>
                      <a:pt x="5705" y="26198"/>
                    </a:cubicBezTo>
                    <a:cubicBezTo>
                      <a:pt x="5138" y="25431"/>
                      <a:pt x="4437" y="24797"/>
                      <a:pt x="3603" y="24330"/>
                    </a:cubicBezTo>
                    <a:cubicBezTo>
                      <a:pt x="3294" y="24131"/>
                      <a:pt x="2955" y="24039"/>
                      <a:pt x="2622" y="24039"/>
                    </a:cubicBezTo>
                    <a:cubicBezTo>
                      <a:pt x="1841" y="24039"/>
                      <a:pt x="1092" y="24546"/>
                      <a:pt x="835" y="25364"/>
                    </a:cubicBezTo>
                    <a:cubicBezTo>
                      <a:pt x="134" y="27599"/>
                      <a:pt x="4270" y="27699"/>
                      <a:pt x="5505" y="28166"/>
                    </a:cubicBezTo>
                    <a:cubicBezTo>
                      <a:pt x="5560" y="28194"/>
                      <a:pt x="5621" y="28210"/>
                      <a:pt x="5683" y="28210"/>
                    </a:cubicBezTo>
                    <a:cubicBezTo>
                      <a:pt x="5770" y="28210"/>
                      <a:pt x="5860" y="28178"/>
                      <a:pt x="5938" y="28100"/>
                    </a:cubicBezTo>
                    <a:cubicBezTo>
                      <a:pt x="6439" y="32136"/>
                      <a:pt x="7606" y="36139"/>
                      <a:pt x="8440" y="40108"/>
                    </a:cubicBezTo>
                    <a:cubicBezTo>
                      <a:pt x="8493" y="40336"/>
                      <a:pt x="8665" y="40434"/>
                      <a:pt x="8843" y="40434"/>
                    </a:cubicBezTo>
                    <a:cubicBezTo>
                      <a:pt x="9108" y="40434"/>
                      <a:pt x="9387" y="40214"/>
                      <a:pt x="9307" y="39875"/>
                    </a:cubicBezTo>
                    <a:cubicBezTo>
                      <a:pt x="8707" y="37106"/>
                      <a:pt x="8006" y="34371"/>
                      <a:pt x="7473" y="31636"/>
                    </a:cubicBezTo>
                    <a:cubicBezTo>
                      <a:pt x="7539" y="31602"/>
                      <a:pt x="7606" y="31569"/>
                      <a:pt x="7639" y="31535"/>
                    </a:cubicBezTo>
                    <a:cubicBezTo>
                      <a:pt x="8340" y="30868"/>
                      <a:pt x="8974" y="30068"/>
                      <a:pt x="9441" y="29234"/>
                    </a:cubicBezTo>
                    <a:cubicBezTo>
                      <a:pt x="9874" y="28567"/>
                      <a:pt x="10608" y="27366"/>
                      <a:pt x="10008" y="26599"/>
                    </a:cubicBezTo>
                    <a:cubicBezTo>
                      <a:pt x="9803" y="26322"/>
                      <a:pt x="9494" y="26210"/>
                      <a:pt x="9162" y="26210"/>
                    </a:cubicBezTo>
                    <a:cubicBezTo>
                      <a:pt x="8575" y="26210"/>
                      <a:pt x="7917" y="26560"/>
                      <a:pt x="7639" y="26966"/>
                    </a:cubicBezTo>
                    <a:cubicBezTo>
                      <a:pt x="7272" y="27566"/>
                      <a:pt x="7039" y="28266"/>
                      <a:pt x="7006" y="28967"/>
                    </a:cubicBezTo>
                    <a:cubicBezTo>
                      <a:pt x="6839" y="27733"/>
                      <a:pt x="6672" y="26432"/>
                      <a:pt x="6605" y="25164"/>
                    </a:cubicBezTo>
                    <a:cubicBezTo>
                      <a:pt x="8173" y="24264"/>
                      <a:pt x="11876" y="22029"/>
                      <a:pt x="10575" y="19927"/>
                    </a:cubicBezTo>
                    <a:cubicBezTo>
                      <a:pt x="10248" y="19393"/>
                      <a:pt x="9889" y="19173"/>
                      <a:pt x="9521" y="19173"/>
                    </a:cubicBezTo>
                    <a:cubicBezTo>
                      <a:pt x="8463" y="19173"/>
                      <a:pt x="7323" y="20994"/>
                      <a:pt x="6605" y="22429"/>
                    </a:cubicBezTo>
                    <a:lnTo>
                      <a:pt x="6605" y="22329"/>
                    </a:lnTo>
                    <a:cubicBezTo>
                      <a:pt x="6705" y="20194"/>
                      <a:pt x="7039" y="18026"/>
                      <a:pt x="7506" y="15924"/>
                    </a:cubicBezTo>
                    <a:cubicBezTo>
                      <a:pt x="7606" y="15958"/>
                      <a:pt x="7706" y="15958"/>
                      <a:pt x="7806" y="15958"/>
                    </a:cubicBezTo>
                    <a:cubicBezTo>
                      <a:pt x="9641" y="15524"/>
                      <a:pt x="11542" y="14990"/>
                      <a:pt x="13143" y="13923"/>
                    </a:cubicBezTo>
                    <a:cubicBezTo>
                      <a:pt x="14277" y="13222"/>
                      <a:pt x="15378" y="11454"/>
                      <a:pt x="14177" y="10254"/>
                    </a:cubicBezTo>
                    <a:cubicBezTo>
                      <a:pt x="13847" y="9903"/>
                      <a:pt x="13464" y="9753"/>
                      <a:pt x="13050" y="9753"/>
                    </a:cubicBezTo>
                    <a:cubicBezTo>
                      <a:pt x="11416" y="9753"/>
                      <a:pt x="9304" y="12099"/>
                      <a:pt x="8106" y="13723"/>
                    </a:cubicBezTo>
                    <a:cubicBezTo>
                      <a:pt x="8507" y="12222"/>
                      <a:pt x="8974" y="10754"/>
                      <a:pt x="9441" y="9320"/>
                    </a:cubicBezTo>
                    <a:cubicBezTo>
                      <a:pt x="9474" y="9286"/>
                      <a:pt x="9507" y="9253"/>
                      <a:pt x="9541" y="9220"/>
                    </a:cubicBezTo>
                    <a:cubicBezTo>
                      <a:pt x="11242" y="7852"/>
                      <a:pt x="16279" y="2281"/>
                      <a:pt x="13510" y="380"/>
                    </a:cubicBezTo>
                    <a:cubicBezTo>
                      <a:pt x="13127" y="114"/>
                      <a:pt x="12738" y="0"/>
                      <a:pt x="12358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872;p62">
                <a:extLst>
                  <a:ext uri="{FF2B5EF4-FFF2-40B4-BE49-F238E27FC236}">
                    <a16:creationId xmlns:a16="http://schemas.microsoft.com/office/drawing/2014/main" id="{0F3F1DB8-5DA0-436E-86DD-19AFFE1D9002}"/>
                  </a:ext>
                </a:extLst>
              </p:cNvPr>
              <p:cNvSpPr/>
              <p:nvPr/>
            </p:nvSpPr>
            <p:spPr>
              <a:xfrm>
                <a:off x="4936200" y="2259600"/>
                <a:ext cx="680500" cy="306850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12274" extrusionOk="0">
                    <a:moveTo>
                      <a:pt x="25391" y="0"/>
                    </a:moveTo>
                    <a:cubicBezTo>
                      <a:pt x="23734" y="0"/>
                      <a:pt x="21471" y="3075"/>
                      <a:pt x="20882" y="4169"/>
                    </a:cubicBezTo>
                    <a:cubicBezTo>
                      <a:pt x="20849" y="4202"/>
                      <a:pt x="20849" y="4235"/>
                      <a:pt x="20849" y="4235"/>
                    </a:cubicBezTo>
                    <a:cubicBezTo>
                      <a:pt x="19915" y="4769"/>
                      <a:pt x="19014" y="5269"/>
                      <a:pt x="18080" y="5736"/>
                    </a:cubicBezTo>
                    <a:cubicBezTo>
                      <a:pt x="19214" y="4469"/>
                      <a:pt x="20949" y="2100"/>
                      <a:pt x="19581" y="1200"/>
                    </a:cubicBezTo>
                    <a:cubicBezTo>
                      <a:pt x="19364" y="1058"/>
                      <a:pt x="19144" y="996"/>
                      <a:pt x="18929" y="996"/>
                    </a:cubicBezTo>
                    <a:cubicBezTo>
                      <a:pt x="18185" y="996"/>
                      <a:pt x="17505" y="1735"/>
                      <a:pt x="17246" y="2434"/>
                    </a:cubicBezTo>
                    <a:cubicBezTo>
                      <a:pt x="16812" y="3668"/>
                      <a:pt x="16612" y="4969"/>
                      <a:pt x="16612" y="6270"/>
                    </a:cubicBezTo>
                    <a:cubicBezTo>
                      <a:pt x="16612" y="6337"/>
                      <a:pt x="16646" y="6403"/>
                      <a:pt x="16679" y="6437"/>
                    </a:cubicBezTo>
                    <a:cubicBezTo>
                      <a:pt x="15311" y="7071"/>
                      <a:pt x="13910" y="7538"/>
                      <a:pt x="12509" y="7905"/>
                    </a:cubicBezTo>
                    <a:lnTo>
                      <a:pt x="12443" y="7905"/>
                    </a:lnTo>
                    <a:cubicBezTo>
                      <a:pt x="13577" y="7004"/>
                      <a:pt x="15111" y="5503"/>
                      <a:pt x="13577" y="4936"/>
                    </a:cubicBezTo>
                    <a:cubicBezTo>
                      <a:pt x="13426" y="4878"/>
                      <a:pt x="13281" y="4852"/>
                      <a:pt x="13141" y="4852"/>
                    </a:cubicBezTo>
                    <a:cubicBezTo>
                      <a:pt x="11823" y="4852"/>
                      <a:pt x="10970" y="7216"/>
                      <a:pt x="10608" y="8271"/>
                    </a:cubicBezTo>
                    <a:cubicBezTo>
                      <a:pt x="9741" y="8372"/>
                      <a:pt x="8873" y="8472"/>
                      <a:pt x="8006" y="8505"/>
                    </a:cubicBezTo>
                    <a:cubicBezTo>
                      <a:pt x="8473" y="8372"/>
                      <a:pt x="8907" y="8138"/>
                      <a:pt x="9274" y="7838"/>
                    </a:cubicBezTo>
                    <a:cubicBezTo>
                      <a:pt x="9607" y="7438"/>
                      <a:pt x="9774" y="6470"/>
                      <a:pt x="9207" y="6170"/>
                    </a:cubicBezTo>
                    <a:cubicBezTo>
                      <a:pt x="9107" y="6126"/>
                      <a:pt x="9005" y="6106"/>
                      <a:pt x="8902" y="6106"/>
                    </a:cubicBezTo>
                    <a:cubicBezTo>
                      <a:pt x="8383" y="6106"/>
                      <a:pt x="7845" y="6598"/>
                      <a:pt x="7539" y="6904"/>
                    </a:cubicBezTo>
                    <a:cubicBezTo>
                      <a:pt x="7005" y="7337"/>
                      <a:pt x="6572" y="7871"/>
                      <a:pt x="6205" y="8405"/>
                    </a:cubicBezTo>
                    <a:cubicBezTo>
                      <a:pt x="6205" y="8472"/>
                      <a:pt x="6171" y="8505"/>
                      <a:pt x="6171" y="8538"/>
                    </a:cubicBezTo>
                    <a:cubicBezTo>
                      <a:pt x="4270" y="8538"/>
                      <a:pt x="2369" y="8438"/>
                      <a:pt x="434" y="8405"/>
                    </a:cubicBezTo>
                    <a:cubicBezTo>
                      <a:pt x="34" y="8405"/>
                      <a:pt x="0" y="9005"/>
                      <a:pt x="401" y="9005"/>
                    </a:cubicBezTo>
                    <a:cubicBezTo>
                      <a:pt x="2371" y="9053"/>
                      <a:pt x="4358" y="9185"/>
                      <a:pt x="6338" y="9185"/>
                    </a:cubicBezTo>
                    <a:cubicBezTo>
                      <a:pt x="7141" y="9185"/>
                      <a:pt x="7942" y="9163"/>
                      <a:pt x="8740" y="9105"/>
                    </a:cubicBezTo>
                    <a:lnTo>
                      <a:pt x="8740" y="9105"/>
                    </a:lnTo>
                    <a:cubicBezTo>
                      <a:pt x="8673" y="9205"/>
                      <a:pt x="8673" y="9306"/>
                      <a:pt x="8740" y="9372"/>
                    </a:cubicBezTo>
                    <a:cubicBezTo>
                      <a:pt x="9151" y="10048"/>
                      <a:pt x="9666" y="12274"/>
                      <a:pt x="10761" y="12274"/>
                    </a:cubicBezTo>
                    <a:cubicBezTo>
                      <a:pt x="10910" y="12274"/>
                      <a:pt x="11070" y="12233"/>
                      <a:pt x="11242" y="12141"/>
                    </a:cubicBezTo>
                    <a:cubicBezTo>
                      <a:pt x="11976" y="11741"/>
                      <a:pt x="12109" y="10740"/>
                      <a:pt x="11542" y="10139"/>
                    </a:cubicBezTo>
                    <a:cubicBezTo>
                      <a:pt x="11142" y="9672"/>
                      <a:pt x="10608" y="9272"/>
                      <a:pt x="10041" y="8972"/>
                    </a:cubicBezTo>
                    <a:cubicBezTo>
                      <a:pt x="10908" y="8872"/>
                      <a:pt x="11775" y="8705"/>
                      <a:pt x="12609" y="8505"/>
                    </a:cubicBezTo>
                    <a:lnTo>
                      <a:pt x="13343" y="8271"/>
                    </a:lnTo>
                    <a:cubicBezTo>
                      <a:pt x="13768" y="9099"/>
                      <a:pt x="15746" y="10089"/>
                      <a:pt x="17180" y="10089"/>
                    </a:cubicBezTo>
                    <a:cubicBezTo>
                      <a:pt x="17999" y="10089"/>
                      <a:pt x="18641" y="9766"/>
                      <a:pt x="18714" y="8905"/>
                    </a:cubicBezTo>
                    <a:cubicBezTo>
                      <a:pt x="18795" y="7952"/>
                      <a:pt x="17319" y="7666"/>
                      <a:pt x="15921" y="7666"/>
                    </a:cubicBezTo>
                    <a:cubicBezTo>
                      <a:pt x="15608" y="7666"/>
                      <a:pt x="15298" y="7680"/>
                      <a:pt x="15011" y="7704"/>
                    </a:cubicBezTo>
                    <a:cubicBezTo>
                      <a:pt x="16012" y="7337"/>
                      <a:pt x="17012" y="6904"/>
                      <a:pt x="17980" y="6437"/>
                    </a:cubicBezTo>
                    <a:cubicBezTo>
                      <a:pt x="18478" y="6915"/>
                      <a:pt x="20175" y="7583"/>
                      <a:pt x="21456" y="7583"/>
                    </a:cubicBezTo>
                    <a:cubicBezTo>
                      <a:pt x="22322" y="7583"/>
                      <a:pt x="22997" y="7278"/>
                      <a:pt x="22983" y="6403"/>
                    </a:cubicBezTo>
                    <a:cubicBezTo>
                      <a:pt x="22983" y="5644"/>
                      <a:pt x="22178" y="5392"/>
                      <a:pt x="21229" y="5392"/>
                    </a:cubicBezTo>
                    <a:cubicBezTo>
                      <a:pt x="20720" y="5392"/>
                      <a:pt x="20170" y="5465"/>
                      <a:pt x="19681" y="5570"/>
                    </a:cubicBezTo>
                    <a:cubicBezTo>
                      <a:pt x="20215" y="5269"/>
                      <a:pt x="20748" y="4969"/>
                      <a:pt x="21249" y="4702"/>
                    </a:cubicBezTo>
                    <a:cubicBezTo>
                      <a:pt x="22683" y="4535"/>
                      <a:pt x="24318" y="4135"/>
                      <a:pt x="25519" y="3268"/>
                    </a:cubicBezTo>
                    <a:cubicBezTo>
                      <a:pt x="26352" y="2667"/>
                      <a:pt x="27220" y="1300"/>
                      <a:pt x="26252" y="366"/>
                    </a:cubicBezTo>
                    <a:cubicBezTo>
                      <a:pt x="25997" y="111"/>
                      <a:pt x="25705" y="0"/>
                      <a:pt x="25391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873;p62">
                <a:extLst>
                  <a:ext uri="{FF2B5EF4-FFF2-40B4-BE49-F238E27FC236}">
                    <a16:creationId xmlns:a16="http://schemas.microsoft.com/office/drawing/2014/main" id="{F0FF62BF-8D85-4AD2-BD9C-58EFD97A28C0}"/>
                  </a:ext>
                </a:extLst>
              </p:cNvPr>
              <p:cNvSpPr/>
              <p:nvPr/>
            </p:nvSpPr>
            <p:spPr>
              <a:xfrm>
                <a:off x="1976275" y="2254775"/>
                <a:ext cx="966600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38664" h="16829" extrusionOk="0">
                    <a:moveTo>
                      <a:pt x="424" y="1"/>
                    </a:moveTo>
                    <a:cubicBezTo>
                      <a:pt x="211" y="1"/>
                      <a:pt x="0" y="266"/>
                      <a:pt x="213" y="425"/>
                    </a:cubicBezTo>
                    <a:cubicBezTo>
                      <a:pt x="2848" y="2494"/>
                      <a:pt x="5350" y="4595"/>
                      <a:pt x="8285" y="6230"/>
                    </a:cubicBezTo>
                    <a:cubicBezTo>
                      <a:pt x="11121" y="7797"/>
                      <a:pt x="14123" y="9098"/>
                      <a:pt x="17192" y="10099"/>
                    </a:cubicBezTo>
                    <a:cubicBezTo>
                      <a:pt x="24130" y="12467"/>
                      <a:pt x="31369" y="13902"/>
                      <a:pt x="38140" y="16804"/>
                    </a:cubicBezTo>
                    <a:cubicBezTo>
                      <a:pt x="38179" y="16821"/>
                      <a:pt x="38218" y="16829"/>
                      <a:pt x="38255" y="16829"/>
                    </a:cubicBezTo>
                    <a:cubicBezTo>
                      <a:pt x="38500" y="16829"/>
                      <a:pt x="38663" y="16486"/>
                      <a:pt x="38374" y="16370"/>
                    </a:cubicBezTo>
                    <a:cubicBezTo>
                      <a:pt x="32436" y="13802"/>
                      <a:pt x="26131" y="12334"/>
                      <a:pt x="19960" y="10433"/>
                    </a:cubicBezTo>
                    <a:cubicBezTo>
                      <a:pt x="16458" y="9398"/>
                      <a:pt x="13022" y="8064"/>
                      <a:pt x="9753" y="6463"/>
                    </a:cubicBezTo>
                    <a:cubicBezTo>
                      <a:pt x="6384" y="4728"/>
                      <a:pt x="3549" y="2393"/>
                      <a:pt x="580" y="58"/>
                    </a:cubicBezTo>
                    <a:cubicBezTo>
                      <a:pt x="532" y="18"/>
                      <a:pt x="478" y="1"/>
                      <a:pt x="424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874;p62">
                <a:extLst>
                  <a:ext uri="{FF2B5EF4-FFF2-40B4-BE49-F238E27FC236}">
                    <a16:creationId xmlns:a16="http://schemas.microsoft.com/office/drawing/2014/main" id="{D88C9B78-4A6F-4073-9165-0BD7E79156F9}"/>
                  </a:ext>
                </a:extLst>
              </p:cNvPr>
              <p:cNvSpPr/>
              <p:nvPr/>
            </p:nvSpPr>
            <p:spPr>
              <a:xfrm>
                <a:off x="1996600" y="2529725"/>
                <a:ext cx="5103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20415" h="1275" extrusionOk="0">
                    <a:moveTo>
                      <a:pt x="20111" y="0"/>
                    </a:moveTo>
                    <a:cubicBezTo>
                      <a:pt x="20101" y="0"/>
                      <a:pt x="20091" y="1"/>
                      <a:pt x="20081" y="2"/>
                    </a:cubicBezTo>
                    <a:cubicBezTo>
                      <a:pt x="16979" y="168"/>
                      <a:pt x="13877" y="669"/>
                      <a:pt x="10775" y="735"/>
                    </a:cubicBezTo>
                    <a:cubicBezTo>
                      <a:pt x="10561" y="740"/>
                      <a:pt x="10346" y="742"/>
                      <a:pt x="10132" y="742"/>
                    </a:cubicBezTo>
                    <a:cubicBezTo>
                      <a:pt x="6877" y="742"/>
                      <a:pt x="3620" y="289"/>
                      <a:pt x="334" y="102"/>
                    </a:cubicBezTo>
                    <a:cubicBezTo>
                      <a:pt x="324" y="101"/>
                      <a:pt x="314" y="100"/>
                      <a:pt x="305" y="100"/>
                    </a:cubicBezTo>
                    <a:cubicBezTo>
                      <a:pt x="1" y="100"/>
                      <a:pt x="10" y="603"/>
                      <a:pt x="334" y="635"/>
                    </a:cubicBezTo>
                    <a:cubicBezTo>
                      <a:pt x="3570" y="802"/>
                      <a:pt x="6739" y="1169"/>
                      <a:pt x="9974" y="1269"/>
                    </a:cubicBezTo>
                    <a:cubicBezTo>
                      <a:pt x="10141" y="1273"/>
                      <a:pt x="10308" y="1274"/>
                      <a:pt x="10476" y="1274"/>
                    </a:cubicBezTo>
                    <a:cubicBezTo>
                      <a:pt x="13678" y="1274"/>
                      <a:pt x="16879" y="692"/>
                      <a:pt x="20081" y="502"/>
                    </a:cubicBezTo>
                    <a:cubicBezTo>
                      <a:pt x="20405" y="502"/>
                      <a:pt x="20415" y="0"/>
                      <a:pt x="20111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875;p62">
                <a:extLst>
                  <a:ext uri="{FF2B5EF4-FFF2-40B4-BE49-F238E27FC236}">
                    <a16:creationId xmlns:a16="http://schemas.microsoft.com/office/drawing/2014/main" id="{2F9BF7FF-95A9-43CC-87B7-FC4CDFD34804}"/>
                  </a:ext>
                </a:extLst>
              </p:cNvPr>
              <p:cNvSpPr/>
              <p:nvPr/>
            </p:nvSpPr>
            <p:spPr>
              <a:xfrm>
                <a:off x="2113825" y="2180125"/>
                <a:ext cx="398725" cy="354700"/>
              </a:xfrm>
              <a:custGeom>
                <a:avLst/>
                <a:gdLst/>
                <a:ahLst/>
                <a:cxnLst/>
                <a:rect l="l" t="t" r="r" b="b"/>
                <a:pathLst>
                  <a:path w="15949" h="14188" extrusionOk="0">
                    <a:moveTo>
                      <a:pt x="379" y="1"/>
                    </a:moveTo>
                    <a:cubicBezTo>
                      <a:pt x="180" y="1"/>
                      <a:pt x="1" y="262"/>
                      <a:pt x="182" y="443"/>
                    </a:cubicBezTo>
                    <a:cubicBezTo>
                      <a:pt x="2650" y="2744"/>
                      <a:pt x="4385" y="5646"/>
                      <a:pt x="6653" y="8148"/>
                    </a:cubicBezTo>
                    <a:cubicBezTo>
                      <a:pt x="9021" y="10750"/>
                      <a:pt x="12357" y="12518"/>
                      <a:pt x="15426" y="14152"/>
                    </a:cubicBezTo>
                    <a:cubicBezTo>
                      <a:pt x="15470" y="14177"/>
                      <a:pt x="15514" y="14188"/>
                      <a:pt x="15555" y="14188"/>
                    </a:cubicBezTo>
                    <a:cubicBezTo>
                      <a:pt x="15793" y="14188"/>
                      <a:pt x="15948" y="13832"/>
                      <a:pt x="15693" y="13719"/>
                    </a:cubicBezTo>
                    <a:cubicBezTo>
                      <a:pt x="12590" y="12051"/>
                      <a:pt x="9488" y="10283"/>
                      <a:pt x="7020" y="7748"/>
                    </a:cubicBezTo>
                    <a:cubicBezTo>
                      <a:pt x="4651" y="5346"/>
                      <a:pt x="3017" y="2377"/>
                      <a:pt x="548" y="76"/>
                    </a:cubicBezTo>
                    <a:cubicBezTo>
                      <a:pt x="496" y="23"/>
                      <a:pt x="436" y="1"/>
                      <a:pt x="379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876;p62">
                <a:extLst>
                  <a:ext uri="{FF2B5EF4-FFF2-40B4-BE49-F238E27FC236}">
                    <a16:creationId xmlns:a16="http://schemas.microsoft.com/office/drawing/2014/main" id="{3CA2DBDA-AE13-4DE1-8C41-52A6CB5261A2}"/>
                  </a:ext>
                </a:extLst>
              </p:cNvPr>
              <p:cNvSpPr/>
              <p:nvPr/>
            </p:nvSpPr>
            <p:spPr>
              <a:xfrm>
                <a:off x="1961575" y="2406325"/>
                <a:ext cx="2852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1665" extrusionOk="0">
                    <a:moveTo>
                      <a:pt x="334" y="1"/>
                    </a:moveTo>
                    <a:cubicBezTo>
                      <a:pt x="0" y="1"/>
                      <a:pt x="0" y="501"/>
                      <a:pt x="334" y="501"/>
                    </a:cubicBezTo>
                    <a:cubicBezTo>
                      <a:pt x="2269" y="601"/>
                      <a:pt x="4103" y="1302"/>
                      <a:pt x="6038" y="1569"/>
                    </a:cubicBezTo>
                    <a:cubicBezTo>
                      <a:pt x="6473" y="1638"/>
                      <a:pt x="6909" y="1665"/>
                      <a:pt x="7347" y="1665"/>
                    </a:cubicBezTo>
                    <a:cubicBezTo>
                      <a:pt x="8590" y="1665"/>
                      <a:pt x="9842" y="1451"/>
                      <a:pt x="11075" y="1402"/>
                    </a:cubicBezTo>
                    <a:cubicBezTo>
                      <a:pt x="11409" y="1402"/>
                      <a:pt x="11409" y="868"/>
                      <a:pt x="11075" y="868"/>
                    </a:cubicBezTo>
                    <a:cubicBezTo>
                      <a:pt x="9745" y="930"/>
                      <a:pt x="8480" y="1070"/>
                      <a:pt x="7207" y="1070"/>
                    </a:cubicBezTo>
                    <a:cubicBezTo>
                      <a:pt x="6437" y="1070"/>
                      <a:pt x="5663" y="1019"/>
                      <a:pt x="4871" y="868"/>
                    </a:cubicBezTo>
                    <a:cubicBezTo>
                      <a:pt x="3336" y="534"/>
                      <a:pt x="1902" y="67"/>
                      <a:pt x="334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877;p62">
                <a:extLst>
                  <a:ext uri="{FF2B5EF4-FFF2-40B4-BE49-F238E27FC236}">
                    <a16:creationId xmlns:a16="http://schemas.microsoft.com/office/drawing/2014/main" id="{4E79570A-7AC3-461E-8E34-E9A2D13A1B21}"/>
                  </a:ext>
                </a:extLst>
              </p:cNvPr>
              <p:cNvSpPr/>
              <p:nvPr/>
            </p:nvSpPr>
            <p:spPr>
              <a:xfrm>
                <a:off x="2029800" y="2177625"/>
                <a:ext cx="115250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315" extrusionOk="0">
                    <a:moveTo>
                      <a:pt x="386" y="1"/>
                    </a:moveTo>
                    <a:cubicBezTo>
                      <a:pt x="174" y="1"/>
                      <a:pt x="0" y="262"/>
                      <a:pt x="207" y="443"/>
                    </a:cubicBezTo>
                    <a:cubicBezTo>
                      <a:pt x="1741" y="1777"/>
                      <a:pt x="4010" y="4812"/>
                      <a:pt x="3242" y="6981"/>
                    </a:cubicBezTo>
                    <a:cubicBezTo>
                      <a:pt x="3181" y="7185"/>
                      <a:pt x="3346" y="7315"/>
                      <a:pt x="3513" y="7315"/>
                    </a:cubicBezTo>
                    <a:cubicBezTo>
                      <a:pt x="3618" y="7315"/>
                      <a:pt x="3724" y="7263"/>
                      <a:pt x="3776" y="7147"/>
                    </a:cubicBezTo>
                    <a:cubicBezTo>
                      <a:pt x="4610" y="4746"/>
                      <a:pt x="2275" y="1543"/>
                      <a:pt x="574" y="76"/>
                    </a:cubicBezTo>
                    <a:cubicBezTo>
                      <a:pt x="514" y="23"/>
                      <a:pt x="448" y="1"/>
                      <a:pt x="386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878;p62">
                <a:extLst>
                  <a:ext uri="{FF2B5EF4-FFF2-40B4-BE49-F238E27FC236}">
                    <a16:creationId xmlns:a16="http://schemas.microsoft.com/office/drawing/2014/main" id="{B20F58EE-3BCB-42B1-8E1E-801FDC657C34}"/>
                  </a:ext>
                </a:extLst>
              </p:cNvPr>
              <p:cNvSpPr/>
              <p:nvPr/>
            </p:nvSpPr>
            <p:spPr>
              <a:xfrm>
                <a:off x="1896650" y="2301525"/>
                <a:ext cx="168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1241" extrusionOk="0">
                    <a:moveTo>
                      <a:pt x="331" y="1"/>
                    </a:moveTo>
                    <a:cubicBezTo>
                      <a:pt x="97" y="1"/>
                      <a:pt x="1" y="405"/>
                      <a:pt x="296" y="523"/>
                    </a:cubicBezTo>
                    <a:cubicBezTo>
                      <a:pt x="1598" y="1044"/>
                      <a:pt x="2886" y="1240"/>
                      <a:pt x="4215" y="1240"/>
                    </a:cubicBezTo>
                    <a:cubicBezTo>
                      <a:pt x="4928" y="1240"/>
                      <a:pt x="5654" y="1184"/>
                      <a:pt x="6400" y="1091"/>
                    </a:cubicBezTo>
                    <a:cubicBezTo>
                      <a:pt x="6724" y="1058"/>
                      <a:pt x="6733" y="555"/>
                      <a:pt x="6429" y="555"/>
                    </a:cubicBezTo>
                    <a:cubicBezTo>
                      <a:pt x="6420" y="555"/>
                      <a:pt x="6410" y="556"/>
                      <a:pt x="6400" y="557"/>
                    </a:cubicBezTo>
                    <a:cubicBezTo>
                      <a:pt x="5643" y="654"/>
                      <a:pt x="4900" y="716"/>
                      <a:pt x="4166" y="716"/>
                    </a:cubicBezTo>
                    <a:cubicBezTo>
                      <a:pt x="2896" y="716"/>
                      <a:pt x="1656" y="531"/>
                      <a:pt x="429" y="23"/>
                    </a:cubicBezTo>
                    <a:cubicBezTo>
                      <a:pt x="394" y="8"/>
                      <a:pt x="361" y="1"/>
                      <a:pt x="331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879;p62">
                <a:extLst>
                  <a:ext uri="{FF2B5EF4-FFF2-40B4-BE49-F238E27FC236}">
                    <a16:creationId xmlns:a16="http://schemas.microsoft.com/office/drawing/2014/main" id="{4B68C531-6B2C-44F8-BC12-717515AD0174}"/>
                  </a:ext>
                </a:extLst>
              </p:cNvPr>
              <p:cNvSpPr/>
              <p:nvPr/>
            </p:nvSpPr>
            <p:spPr>
              <a:xfrm>
                <a:off x="1983150" y="2521525"/>
                <a:ext cx="5415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784" extrusionOk="0">
                    <a:moveTo>
                      <a:pt x="1120" y="1"/>
                    </a:moveTo>
                    <a:cubicBezTo>
                      <a:pt x="571" y="1"/>
                      <a:pt x="1" y="470"/>
                      <a:pt x="205" y="1164"/>
                    </a:cubicBezTo>
                    <a:cubicBezTo>
                      <a:pt x="346" y="1599"/>
                      <a:pt x="688" y="1784"/>
                      <a:pt x="1036" y="1784"/>
                    </a:cubicBezTo>
                    <a:cubicBezTo>
                      <a:pt x="1594" y="1784"/>
                      <a:pt x="2165" y="1308"/>
                      <a:pt x="1939" y="630"/>
                    </a:cubicBezTo>
                    <a:cubicBezTo>
                      <a:pt x="1810" y="190"/>
                      <a:pt x="1469" y="1"/>
                      <a:pt x="1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880;p62">
                <a:extLst>
                  <a:ext uri="{FF2B5EF4-FFF2-40B4-BE49-F238E27FC236}">
                    <a16:creationId xmlns:a16="http://schemas.microsoft.com/office/drawing/2014/main" id="{0E9DDFA5-2363-48E4-AF25-6512DD2B7726}"/>
                  </a:ext>
                </a:extLst>
              </p:cNvPr>
              <p:cNvSpPr/>
              <p:nvPr/>
            </p:nvSpPr>
            <p:spPr>
              <a:xfrm>
                <a:off x="1933950" y="2393100"/>
                <a:ext cx="541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793" extrusionOk="0">
                    <a:moveTo>
                      <a:pt x="1120" y="1"/>
                    </a:moveTo>
                    <a:cubicBezTo>
                      <a:pt x="571" y="1"/>
                      <a:pt x="1" y="470"/>
                      <a:pt x="205" y="1164"/>
                    </a:cubicBezTo>
                    <a:cubicBezTo>
                      <a:pt x="334" y="1604"/>
                      <a:pt x="680" y="1793"/>
                      <a:pt x="1033" y="1793"/>
                    </a:cubicBezTo>
                    <a:cubicBezTo>
                      <a:pt x="1589" y="1793"/>
                      <a:pt x="2164" y="1324"/>
                      <a:pt x="1939" y="630"/>
                    </a:cubicBezTo>
                    <a:cubicBezTo>
                      <a:pt x="1810" y="190"/>
                      <a:pt x="1469" y="1"/>
                      <a:pt x="11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881;p62">
                <a:extLst>
                  <a:ext uri="{FF2B5EF4-FFF2-40B4-BE49-F238E27FC236}">
                    <a16:creationId xmlns:a16="http://schemas.microsoft.com/office/drawing/2014/main" id="{ED4E663C-B2FB-49C0-B8B7-640A2F750350}"/>
                  </a:ext>
                </a:extLst>
              </p:cNvPr>
              <p:cNvSpPr/>
              <p:nvPr/>
            </p:nvSpPr>
            <p:spPr>
              <a:xfrm>
                <a:off x="1871075" y="2288025"/>
                <a:ext cx="589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903" extrusionOk="0">
                    <a:moveTo>
                      <a:pt x="1204" y="1"/>
                    </a:moveTo>
                    <a:cubicBezTo>
                      <a:pt x="926" y="1"/>
                      <a:pt x="645" y="128"/>
                      <a:pt x="451" y="430"/>
                    </a:cubicBezTo>
                    <a:lnTo>
                      <a:pt x="385" y="563"/>
                    </a:lnTo>
                    <a:cubicBezTo>
                      <a:pt x="0" y="1287"/>
                      <a:pt x="612" y="1903"/>
                      <a:pt x="1223" y="1903"/>
                    </a:cubicBezTo>
                    <a:cubicBezTo>
                      <a:pt x="1513" y="1903"/>
                      <a:pt x="1803" y="1764"/>
                      <a:pt x="1986" y="1430"/>
                    </a:cubicBezTo>
                    <a:lnTo>
                      <a:pt x="2086" y="1264"/>
                    </a:lnTo>
                    <a:cubicBezTo>
                      <a:pt x="2357" y="563"/>
                      <a:pt x="1787" y="1"/>
                      <a:pt x="12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882;p62">
                <a:extLst>
                  <a:ext uri="{FF2B5EF4-FFF2-40B4-BE49-F238E27FC236}">
                    <a16:creationId xmlns:a16="http://schemas.microsoft.com/office/drawing/2014/main" id="{35197AA3-3FE3-42FF-A7B6-6EE2DAA30E95}"/>
                  </a:ext>
                </a:extLst>
              </p:cNvPr>
              <p:cNvSpPr/>
              <p:nvPr/>
            </p:nvSpPr>
            <p:spPr>
              <a:xfrm>
                <a:off x="1949800" y="2228825"/>
                <a:ext cx="5445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84" extrusionOk="0">
                    <a:moveTo>
                      <a:pt x="1142" y="0"/>
                    </a:moveTo>
                    <a:cubicBezTo>
                      <a:pt x="583" y="0"/>
                      <a:pt x="0" y="469"/>
                      <a:pt x="205" y="1163"/>
                    </a:cubicBezTo>
                    <a:cubicBezTo>
                      <a:pt x="345" y="1599"/>
                      <a:pt x="688" y="1783"/>
                      <a:pt x="1037" y="1783"/>
                    </a:cubicBezTo>
                    <a:cubicBezTo>
                      <a:pt x="1598" y="1783"/>
                      <a:pt x="2178" y="1308"/>
                      <a:pt x="1972" y="629"/>
                    </a:cubicBezTo>
                    <a:cubicBezTo>
                      <a:pt x="1843" y="189"/>
                      <a:pt x="1497" y="0"/>
                      <a:pt x="1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883;p62">
                <a:extLst>
                  <a:ext uri="{FF2B5EF4-FFF2-40B4-BE49-F238E27FC236}">
                    <a16:creationId xmlns:a16="http://schemas.microsoft.com/office/drawing/2014/main" id="{FD18442B-9447-4858-9669-33E38A0D5B27}"/>
                  </a:ext>
                </a:extLst>
              </p:cNvPr>
              <p:cNvSpPr/>
              <p:nvPr/>
            </p:nvSpPr>
            <p:spPr>
              <a:xfrm>
                <a:off x="2000675" y="2155425"/>
                <a:ext cx="54425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1793" extrusionOk="0">
                    <a:moveTo>
                      <a:pt x="1142" y="1"/>
                    </a:moveTo>
                    <a:cubicBezTo>
                      <a:pt x="583" y="1"/>
                      <a:pt x="0" y="470"/>
                      <a:pt x="204" y="1164"/>
                    </a:cubicBezTo>
                    <a:cubicBezTo>
                      <a:pt x="347" y="1604"/>
                      <a:pt x="695" y="1793"/>
                      <a:pt x="1049" y="1793"/>
                    </a:cubicBezTo>
                    <a:cubicBezTo>
                      <a:pt x="1606" y="1793"/>
                      <a:pt x="2176" y="1324"/>
                      <a:pt x="1972" y="630"/>
                    </a:cubicBezTo>
                    <a:cubicBezTo>
                      <a:pt x="1843" y="190"/>
                      <a:pt x="1497" y="1"/>
                      <a:pt x="1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884;p62">
                <a:extLst>
                  <a:ext uri="{FF2B5EF4-FFF2-40B4-BE49-F238E27FC236}">
                    <a16:creationId xmlns:a16="http://schemas.microsoft.com/office/drawing/2014/main" id="{D095530F-E46E-4025-8FC8-B2538BBF2FF7}"/>
                  </a:ext>
                </a:extLst>
              </p:cNvPr>
              <p:cNvSpPr/>
              <p:nvPr/>
            </p:nvSpPr>
            <p:spPr>
              <a:xfrm>
                <a:off x="2097725" y="2160425"/>
                <a:ext cx="541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794" extrusionOk="0">
                    <a:moveTo>
                      <a:pt x="1131" y="1"/>
                    </a:moveTo>
                    <a:cubicBezTo>
                      <a:pt x="575" y="1"/>
                      <a:pt x="1" y="470"/>
                      <a:pt x="225" y="1164"/>
                    </a:cubicBezTo>
                    <a:cubicBezTo>
                      <a:pt x="355" y="1604"/>
                      <a:pt x="695" y="1793"/>
                      <a:pt x="1044" y="1793"/>
                    </a:cubicBezTo>
                    <a:cubicBezTo>
                      <a:pt x="1594" y="1793"/>
                      <a:pt x="2164" y="1324"/>
                      <a:pt x="1960" y="630"/>
                    </a:cubicBezTo>
                    <a:cubicBezTo>
                      <a:pt x="1830" y="190"/>
                      <a:pt x="1484" y="1"/>
                      <a:pt x="1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885;p62">
                <a:extLst>
                  <a:ext uri="{FF2B5EF4-FFF2-40B4-BE49-F238E27FC236}">
                    <a16:creationId xmlns:a16="http://schemas.microsoft.com/office/drawing/2014/main" id="{22692725-5001-4930-AF44-3839CBAA707E}"/>
                  </a:ext>
                </a:extLst>
              </p:cNvPr>
              <p:cNvSpPr/>
              <p:nvPr/>
            </p:nvSpPr>
            <p:spPr>
              <a:xfrm>
                <a:off x="2204950" y="2402075"/>
                <a:ext cx="5367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1776" extrusionOk="0">
                    <a:moveTo>
                      <a:pt x="1135" y="1"/>
                    </a:moveTo>
                    <a:cubicBezTo>
                      <a:pt x="581" y="1"/>
                      <a:pt x="0" y="472"/>
                      <a:pt x="206" y="1171"/>
                    </a:cubicBezTo>
                    <a:cubicBezTo>
                      <a:pt x="334" y="1593"/>
                      <a:pt x="667" y="1775"/>
                      <a:pt x="1011" y="1775"/>
                    </a:cubicBezTo>
                    <a:cubicBezTo>
                      <a:pt x="1565" y="1775"/>
                      <a:pt x="2146" y="1304"/>
                      <a:pt x="1940" y="604"/>
                    </a:cubicBezTo>
                    <a:cubicBezTo>
                      <a:pt x="1813" y="183"/>
                      <a:pt x="1479" y="1"/>
                      <a:pt x="1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886;p62">
                <a:extLst>
                  <a:ext uri="{FF2B5EF4-FFF2-40B4-BE49-F238E27FC236}">
                    <a16:creationId xmlns:a16="http://schemas.microsoft.com/office/drawing/2014/main" id="{B7F56145-0665-4A24-8B56-0BEEFD265D09}"/>
                  </a:ext>
                </a:extLst>
              </p:cNvPr>
              <p:cNvSpPr/>
              <p:nvPr/>
            </p:nvSpPr>
            <p:spPr>
              <a:xfrm>
                <a:off x="2031475" y="2295800"/>
                <a:ext cx="54200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790" extrusionOk="0">
                    <a:moveTo>
                      <a:pt x="1139" y="1"/>
                    </a:moveTo>
                    <a:cubicBezTo>
                      <a:pt x="584" y="1"/>
                      <a:pt x="0" y="485"/>
                      <a:pt x="207" y="1186"/>
                    </a:cubicBezTo>
                    <a:cubicBezTo>
                      <a:pt x="347" y="1608"/>
                      <a:pt x="689" y="1790"/>
                      <a:pt x="1036" y="1790"/>
                    </a:cubicBezTo>
                    <a:cubicBezTo>
                      <a:pt x="1594" y="1790"/>
                      <a:pt x="2167" y="1319"/>
                      <a:pt x="1941" y="619"/>
                    </a:cubicBezTo>
                    <a:cubicBezTo>
                      <a:pt x="1814" y="186"/>
                      <a:pt x="1482" y="1"/>
                      <a:pt x="1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887;p62">
                <a:extLst>
                  <a:ext uri="{FF2B5EF4-FFF2-40B4-BE49-F238E27FC236}">
                    <a16:creationId xmlns:a16="http://schemas.microsoft.com/office/drawing/2014/main" id="{ACD7AC4A-2CA2-422C-8508-A514AAB6B7E1}"/>
                  </a:ext>
                </a:extLst>
              </p:cNvPr>
              <p:cNvSpPr/>
              <p:nvPr/>
            </p:nvSpPr>
            <p:spPr>
              <a:xfrm>
                <a:off x="2461100" y="2507900"/>
                <a:ext cx="612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856" extrusionOk="0">
                    <a:moveTo>
                      <a:pt x="1045" y="1"/>
                    </a:moveTo>
                    <a:cubicBezTo>
                      <a:pt x="731" y="1"/>
                      <a:pt x="428" y="166"/>
                      <a:pt x="267" y="441"/>
                    </a:cubicBezTo>
                    <a:cubicBezTo>
                      <a:pt x="0" y="908"/>
                      <a:pt x="167" y="1475"/>
                      <a:pt x="634" y="1709"/>
                    </a:cubicBezTo>
                    <a:lnTo>
                      <a:pt x="801" y="1775"/>
                    </a:lnTo>
                    <a:cubicBezTo>
                      <a:pt x="933" y="1831"/>
                      <a:pt x="1060" y="1856"/>
                      <a:pt x="1180" y="1856"/>
                    </a:cubicBezTo>
                    <a:cubicBezTo>
                      <a:pt x="1995" y="1856"/>
                      <a:pt x="2449" y="698"/>
                      <a:pt x="1635" y="174"/>
                    </a:cubicBezTo>
                    <a:lnTo>
                      <a:pt x="1468" y="107"/>
                    </a:lnTo>
                    <a:cubicBezTo>
                      <a:pt x="1333" y="35"/>
                      <a:pt x="1188" y="1"/>
                      <a:pt x="1045" y="1"/>
                    </a:cubicBezTo>
                    <a:close/>
                  </a:path>
                </a:pathLst>
              </a:custGeom>
              <a:solidFill>
                <a:srgbClr val="D78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888;p62">
                <a:extLst>
                  <a:ext uri="{FF2B5EF4-FFF2-40B4-BE49-F238E27FC236}">
                    <a16:creationId xmlns:a16="http://schemas.microsoft.com/office/drawing/2014/main" id="{7E287EEB-55D1-4F3A-A1C5-5482182D0055}"/>
                  </a:ext>
                </a:extLst>
              </p:cNvPr>
              <p:cNvSpPr/>
              <p:nvPr/>
            </p:nvSpPr>
            <p:spPr>
              <a:xfrm>
                <a:off x="3595250" y="1137125"/>
                <a:ext cx="838575" cy="806400"/>
              </a:xfrm>
              <a:custGeom>
                <a:avLst/>
                <a:gdLst/>
                <a:ahLst/>
                <a:cxnLst/>
                <a:rect l="l" t="t" r="r" b="b"/>
                <a:pathLst>
                  <a:path w="33543" h="32256" extrusionOk="0">
                    <a:moveTo>
                      <a:pt x="16482" y="0"/>
                    </a:moveTo>
                    <a:cubicBezTo>
                      <a:pt x="16365" y="0"/>
                      <a:pt x="16242" y="11"/>
                      <a:pt x="16112" y="32"/>
                    </a:cubicBezTo>
                    <a:cubicBezTo>
                      <a:pt x="9173" y="1133"/>
                      <a:pt x="9440" y="14743"/>
                      <a:pt x="8606" y="18913"/>
                    </a:cubicBezTo>
                    <a:cubicBezTo>
                      <a:pt x="7239" y="15310"/>
                      <a:pt x="6671" y="11707"/>
                      <a:pt x="5270" y="7805"/>
                    </a:cubicBezTo>
                    <a:cubicBezTo>
                      <a:pt x="4240" y="4947"/>
                      <a:pt x="3020" y="3545"/>
                      <a:pt x="2013" y="3545"/>
                    </a:cubicBezTo>
                    <a:cubicBezTo>
                      <a:pt x="868" y="3545"/>
                      <a:pt x="0" y="5357"/>
                      <a:pt x="0" y="8905"/>
                    </a:cubicBezTo>
                    <a:cubicBezTo>
                      <a:pt x="0" y="16144"/>
                      <a:pt x="2769" y="22815"/>
                      <a:pt x="5270" y="29487"/>
                    </a:cubicBezTo>
                    <a:lnTo>
                      <a:pt x="15578" y="32256"/>
                    </a:lnTo>
                    <a:cubicBezTo>
                      <a:pt x="17246" y="24483"/>
                      <a:pt x="26419" y="20881"/>
                      <a:pt x="30855" y="15043"/>
                    </a:cubicBezTo>
                    <a:cubicBezTo>
                      <a:pt x="33543" y="11625"/>
                      <a:pt x="33007" y="8438"/>
                      <a:pt x="29293" y="8438"/>
                    </a:cubicBezTo>
                    <a:cubicBezTo>
                      <a:pt x="28766" y="8438"/>
                      <a:pt x="28175" y="8502"/>
                      <a:pt x="27520" y="8639"/>
                    </a:cubicBezTo>
                    <a:cubicBezTo>
                      <a:pt x="22783" y="9473"/>
                      <a:pt x="18613" y="14209"/>
                      <a:pt x="16412" y="18079"/>
                    </a:cubicBezTo>
                    <a:cubicBezTo>
                      <a:pt x="16119" y="14830"/>
                      <a:pt x="20858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889;p62">
                <a:extLst>
                  <a:ext uri="{FF2B5EF4-FFF2-40B4-BE49-F238E27FC236}">
                    <a16:creationId xmlns:a16="http://schemas.microsoft.com/office/drawing/2014/main" id="{BADB42CD-EC9A-4E67-B5F1-67B3CB5ABEEC}"/>
                  </a:ext>
                </a:extLst>
              </p:cNvPr>
              <p:cNvSpPr/>
              <p:nvPr/>
            </p:nvSpPr>
            <p:spPr>
              <a:xfrm>
                <a:off x="3646275" y="1329075"/>
                <a:ext cx="154825" cy="565250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22610" extrusionOk="0">
                    <a:moveTo>
                      <a:pt x="310" y="0"/>
                    </a:moveTo>
                    <a:cubicBezTo>
                      <a:pt x="155" y="0"/>
                      <a:pt x="1" y="128"/>
                      <a:pt x="61" y="327"/>
                    </a:cubicBezTo>
                    <a:cubicBezTo>
                      <a:pt x="2229" y="7599"/>
                      <a:pt x="2796" y="15338"/>
                      <a:pt x="5598" y="22443"/>
                    </a:cubicBezTo>
                    <a:cubicBezTo>
                      <a:pt x="5649" y="22559"/>
                      <a:pt x="5756" y="22610"/>
                      <a:pt x="5861" y="22610"/>
                    </a:cubicBezTo>
                    <a:cubicBezTo>
                      <a:pt x="6028" y="22610"/>
                      <a:pt x="6193" y="22481"/>
                      <a:pt x="6132" y="22276"/>
                    </a:cubicBezTo>
                    <a:cubicBezTo>
                      <a:pt x="3296" y="15204"/>
                      <a:pt x="2729" y="7465"/>
                      <a:pt x="561" y="193"/>
                    </a:cubicBezTo>
                    <a:cubicBezTo>
                      <a:pt x="520" y="59"/>
                      <a:pt x="415" y="0"/>
                      <a:pt x="310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890;p62">
                <a:extLst>
                  <a:ext uri="{FF2B5EF4-FFF2-40B4-BE49-F238E27FC236}">
                    <a16:creationId xmlns:a16="http://schemas.microsoft.com/office/drawing/2014/main" id="{BC4BB653-13A6-443E-BBF6-A9F62FAEEB84}"/>
                  </a:ext>
                </a:extLst>
              </p:cNvPr>
              <p:cNvSpPr/>
              <p:nvPr/>
            </p:nvSpPr>
            <p:spPr>
              <a:xfrm>
                <a:off x="3852925" y="1228750"/>
                <a:ext cx="128800" cy="6760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27040" extrusionOk="0">
                    <a:moveTo>
                      <a:pt x="4838" y="1"/>
                    </a:moveTo>
                    <a:cubicBezTo>
                      <a:pt x="4732" y="1"/>
                      <a:pt x="4623" y="52"/>
                      <a:pt x="4570" y="170"/>
                    </a:cubicBezTo>
                    <a:cubicBezTo>
                      <a:pt x="2869" y="4340"/>
                      <a:pt x="2102" y="8776"/>
                      <a:pt x="1535" y="13213"/>
                    </a:cubicBezTo>
                    <a:cubicBezTo>
                      <a:pt x="1235" y="15715"/>
                      <a:pt x="1001" y="18216"/>
                      <a:pt x="634" y="20718"/>
                    </a:cubicBezTo>
                    <a:cubicBezTo>
                      <a:pt x="334" y="22720"/>
                      <a:pt x="0" y="24754"/>
                      <a:pt x="267" y="26789"/>
                    </a:cubicBezTo>
                    <a:cubicBezTo>
                      <a:pt x="284" y="26956"/>
                      <a:pt x="426" y="27039"/>
                      <a:pt x="555" y="27039"/>
                    </a:cubicBezTo>
                    <a:cubicBezTo>
                      <a:pt x="684" y="27039"/>
                      <a:pt x="801" y="26956"/>
                      <a:pt x="768" y="26789"/>
                    </a:cubicBezTo>
                    <a:cubicBezTo>
                      <a:pt x="301" y="22786"/>
                      <a:pt x="1535" y="18483"/>
                      <a:pt x="1935" y="14480"/>
                    </a:cubicBezTo>
                    <a:cubicBezTo>
                      <a:pt x="2402" y="9677"/>
                      <a:pt x="3236" y="4807"/>
                      <a:pt x="5071" y="304"/>
                    </a:cubicBezTo>
                    <a:cubicBezTo>
                      <a:pt x="5152" y="122"/>
                      <a:pt x="5000" y="1"/>
                      <a:pt x="4838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891;p62">
                <a:extLst>
                  <a:ext uri="{FF2B5EF4-FFF2-40B4-BE49-F238E27FC236}">
                    <a16:creationId xmlns:a16="http://schemas.microsoft.com/office/drawing/2014/main" id="{1E147B12-048F-4117-B535-D41EB961F22D}"/>
                  </a:ext>
                </a:extLst>
              </p:cNvPr>
              <p:cNvSpPr/>
              <p:nvPr/>
            </p:nvSpPr>
            <p:spPr>
              <a:xfrm>
                <a:off x="3902000" y="1416000"/>
                <a:ext cx="448425" cy="509600"/>
              </a:xfrm>
              <a:custGeom>
                <a:avLst/>
                <a:gdLst/>
                <a:ahLst/>
                <a:cxnLst/>
                <a:rect l="l" t="t" r="r" b="b"/>
                <a:pathLst>
                  <a:path w="17937" h="20384" extrusionOk="0">
                    <a:moveTo>
                      <a:pt x="17592" y="1"/>
                    </a:moveTo>
                    <a:cubicBezTo>
                      <a:pt x="17547" y="1"/>
                      <a:pt x="17499" y="16"/>
                      <a:pt x="17451" y="52"/>
                    </a:cubicBezTo>
                    <a:lnTo>
                      <a:pt x="17451" y="19"/>
                    </a:lnTo>
                    <a:cubicBezTo>
                      <a:pt x="15717" y="1286"/>
                      <a:pt x="13715" y="2120"/>
                      <a:pt x="12047" y="3421"/>
                    </a:cubicBezTo>
                    <a:cubicBezTo>
                      <a:pt x="10146" y="4889"/>
                      <a:pt x="8578" y="6724"/>
                      <a:pt x="7077" y="8558"/>
                    </a:cubicBezTo>
                    <a:cubicBezTo>
                      <a:pt x="4208" y="12061"/>
                      <a:pt x="2574" y="16230"/>
                      <a:pt x="139" y="20000"/>
                    </a:cubicBezTo>
                    <a:cubicBezTo>
                      <a:pt x="0" y="20208"/>
                      <a:pt x="182" y="20383"/>
                      <a:pt x="362" y="20383"/>
                    </a:cubicBezTo>
                    <a:cubicBezTo>
                      <a:pt x="441" y="20383"/>
                      <a:pt x="521" y="20349"/>
                      <a:pt x="573" y="20267"/>
                    </a:cubicBezTo>
                    <a:cubicBezTo>
                      <a:pt x="3008" y="16497"/>
                      <a:pt x="4675" y="12428"/>
                      <a:pt x="7444" y="8925"/>
                    </a:cubicBezTo>
                    <a:cubicBezTo>
                      <a:pt x="8778" y="7224"/>
                      <a:pt x="10213" y="5656"/>
                      <a:pt x="11814" y="4255"/>
                    </a:cubicBezTo>
                    <a:cubicBezTo>
                      <a:pt x="13582" y="2721"/>
                      <a:pt x="15850" y="1820"/>
                      <a:pt x="17718" y="486"/>
                    </a:cubicBezTo>
                    <a:cubicBezTo>
                      <a:pt x="17937" y="322"/>
                      <a:pt x="17797" y="1"/>
                      <a:pt x="17592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892;p62">
                <a:extLst>
                  <a:ext uri="{FF2B5EF4-FFF2-40B4-BE49-F238E27FC236}">
                    <a16:creationId xmlns:a16="http://schemas.microsoft.com/office/drawing/2014/main" id="{65E3F83D-8C79-4BA0-A146-B711267C202A}"/>
                  </a:ext>
                </a:extLst>
              </p:cNvPr>
              <p:cNvSpPr/>
              <p:nvPr/>
            </p:nvSpPr>
            <p:spPr>
              <a:xfrm>
                <a:off x="3936000" y="1784450"/>
                <a:ext cx="703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022" extrusionOk="0">
                    <a:moveTo>
                      <a:pt x="411" y="0"/>
                    </a:moveTo>
                    <a:cubicBezTo>
                      <a:pt x="190" y="0"/>
                      <a:pt x="1" y="265"/>
                      <a:pt x="213" y="425"/>
                    </a:cubicBezTo>
                    <a:cubicBezTo>
                      <a:pt x="880" y="992"/>
                      <a:pt x="1614" y="1526"/>
                      <a:pt x="2348" y="1993"/>
                    </a:cubicBezTo>
                    <a:cubicBezTo>
                      <a:pt x="2388" y="2012"/>
                      <a:pt x="2426" y="2021"/>
                      <a:pt x="2463" y="2021"/>
                    </a:cubicBezTo>
                    <a:cubicBezTo>
                      <a:pt x="2674" y="2021"/>
                      <a:pt x="2814" y="1730"/>
                      <a:pt x="2615" y="1559"/>
                    </a:cubicBezTo>
                    <a:cubicBezTo>
                      <a:pt x="1914" y="1092"/>
                      <a:pt x="1214" y="592"/>
                      <a:pt x="580" y="58"/>
                    </a:cubicBezTo>
                    <a:cubicBezTo>
                      <a:pt x="526" y="17"/>
                      <a:pt x="468" y="0"/>
                      <a:pt x="411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893;p62">
                <a:extLst>
                  <a:ext uri="{FF2B5EF4-FFF2-40B4-BE49-F238E27FC236}">
                    <a16:creationId xmlns:a16="http://schemas.microsoft.com/office/drawing/2014/main" id="{FD1A4939-1102-4B7A-BC9D-80DA44F68EF3}"/>
                  </a:ext>
                </a:extLst>
              </p:cNvPr>
              <p:cNvSpPr/>
              <p:nvPr/>
            </p:nvSpPr>
            <p:spPr>
              <a:xfrm>
                <a:off x="3975050" y="1669525"/>
                <a:ext cx="83575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029" extrusionOk="0">
                    <a:moveTo>
                      <a:pt x="345" y="0"/>
                    </a:moveTo>
                    <a:cubicBezTo>
                      <a:pt x="140" y="0"/>
                      <a:pt x="0" y="321"/>
                      <a:pt x="219" y="485"/>
                    </a:cubicBezTo>
                    <a:cubicBezTo>
                      <a:pt x="1186" y="1219"/>
                      <a:pt x="2054" y="2020"/>
                      <a:pt x="2821" y="2954"/>
                    </a:cubicBezTo>
                    <a:cubicBezTo>
                      <a:pt x="2866" y="3006"/>
                      <a:pt x="2920" y="3029"/>
                      <a:pt x="2973" y="3029"/>
                    </a:cubicBezTo>
                    <a:cubicBezTo>
                      <a:pt x="3158" y="3029"/>
                      <a:pt x="3343" y="2768"/>
                      <a:pt x="3188" y="2587"/>
                    </a:cubicBezTo>
                    <a:cubicBezTo>
                      <a:pt x="2387" y="1619"/>
                      <a:pt x="1487" y="786"/>
                      <a:pt x="486" y="52"/>
                    </a:cubicBezTo>
                    <a:cubicBezTo>
                      <a:pt x="438" y="16"/>
                      <a:pt x="390" y="0"/>
                      <a:pt x="345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894;p62">
                <a:extLst>
                  <a:ext uri="{FF2B5EF4-FFF2-40B4-BE49-F238E27FC236}">
                    <a16:creationId xmlns:a16="http://schemas.microsoft.com/office/drawing/2014/main" id="{AF6617EF-D0D9-4F5D-B8E9-5AD4E110871D}"/>
                  </a:ext>
                </a:extLst>
              </p:cNvPr>
              <p:cNvSpPr/>
              <p:nvPr/>
            </p:nvSpPr>
            <p:spPr>
              <a:xfrm>
                <a:off x="4059100" y="1564950"/>
                <a:ext cx="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609" extrusionOk="0">
                    <a:moveTo>
                      <a:pt x="353" y="0"/>
                    </a:moveTo>
                    <a:cubicBezTo>
                      <a:pt x="179" y="0"/>
                      <a:pt x="1" y="191"/>
                      <a:pt x="93" y="399"/>
                    </a:cubicBezTo>
                    <a:cubicBezTo>
                      <a:pt x="726" y="1533"/>
                      <a:pt x="1494" y="2567"/>
                      <a:pt x="2361" y="3534"/>
                    </a:cubicBezTo>
                    <a:cubicBezTo>
                      <a:pt x="2413" y="3586"/>
                      <a:pt x="2472" y="3609"/>
                      <a:pt x="2529" y="3609"/>
                    </a:cubicBezTo>
                    <a:cubicBezTo>
                      <a:pt x="2729" y="3609"/>
                      <a:pt x="2909" y="3341"/>
                      <a:pt x="2728" y="3134"/>
                    </a:cubicBezTo>
                    <a:cubicBezTo>
                      <a:pt x="1894" y="2233"/>
                      <a:pt x="1160" y="1233"/>
                      <a:pt x="560" y="132"/>
                    </a:cubicBezTo>
                    <a:cubicBezTo>
                      <a:pt x="508" y="39"/>
                      <a:pt x="431" y="0"/>
                      <a:pt x="353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895;p62">
                <a:extLst>
                  <a:ext uri="{FF2B5EF4-FFF2-40B4-BE49-F238E27FC236}">
                    <a16:creationId xmlns:a16="http://schemas.microsoft.com/office/drawing/2014/main" id="{57B2BB13-57CD-4F94-9569-A643F4994BE4}"/>
                  </a:ext>
                </a:extLst>
              </p:cNvPr>
              <p:cNvSpPr/>
              <p:nvPr/>
            </p:nvSpPr>
            <p:spPr>
              <a:xfrm>
                <a:off x="4152600" y="1482375"/>
                <a:ext cx="726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271" extrusionOk="0">
                    <a:moveTo>
                      <a:pt x="355" y="0"/>
                    </a:moveTo>
                    <a:cubicBezTo>
                      <a:pt x="165" y="0"/>
                      <a:pt x="1" y="226"/>
                      <a:pt x="155" y="433"/>
                    </a:cubicBezTo>
                    <a:cubicBezTo>
                      <a:pt x="956" y="1233"/>
                      <a:pt x="1890" y="2000"/>
                      <a:pt x="2324" y="3101"/>
                    </a:cubicBezTo>
                    <a:cubicBezTo>
                      <a:pt x="2376" y="3219"/>
                      <a:pt x="2486" y="3270"/>
                      <a:pt x="2591" y="3270"/>
                    </a:cubicBezTo>
                    <a:cubicBezTo>
                      <a:pt x="2753" y="3270"/>
                      <a:pt x="2905" y="3150"/>
                      <a:pt x="2824" y="2968"/>
                    </a:cubicBezTo>
                    <a:cubicBezTo>
                      <a:pt x="2357" y="1767"/>
                      <a:pt x="1423" y="933"/>
                      <a:pt x="522" y="66"/>
                    </a:cubicBezTo>
                    <a:cubicBezTo>
                      <a:pt x="469" y="20"/>
                      <a:pt x="411" y="0"/>
                      <a:pt x="355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896;p62">
                <a:extLst>
                  <a:ext uri="{FF2B5EF4-FFF2-40B4-BE49-F238E27FC236}">
                    <a16:creationId xmlns:a16="http://schemas.microsoft.com/office/drawing/2014/main" id="{7532312A-4E4E-4CAD-9C2B-3FACC929CCF4}"/>
                  </a:ext>
                </a:extLst>
              </p:cNvPr>
              <p:cNvSpPr/>
              <p:nvPr/>
            </p:nvSpPr>
            <p:spPr>
              <a:xfrm>
                <a:off x="4254250" y="1419000"/>
                <a:ext cx="538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467" extrusionOk="0">
                    <a:moveTo>
                      <a:pt x="341" y="1"/>
                    </a:moveTo>
                    <a:cubicBezTo>
                      <a:pt x="178" y="1"/>
                      <a:pt x="0" y="192"/>
                      <a:pt x="92" y="399"/>
                    </a:cubicBezTo>
                    <a:cubicBezTo>
                      <a:pt x="526" y="1400"/>
                      <a:pt x="1160" y="2334"/>
                      <a:pt x="1627" y="3335"/>
                    </a:cubicBezTo>
                    <a:cubicBezTo>
                      <a:pt x="1668" y="3428"/>
                      <a:pt x="1738" y="3466"/>
                      <a:pt x="1811" y="3466"/>
                    </a:cubicBezTo>
                    <a:cubicBezTo>
                      <a:pt x="1974" y="3466"/>
                      <a:pt x="2152" y="3275"/>
                      <a:pt x="2060" y="3068"/>
                    </a:cubicBezTo>
                    <a:cubicBezTo>
                      <a:pt x="1627" y="2067"/>
                      <a:pt x="993" y="1166"/>
                      <a:pt x="526" y="132"/>
                    </a:cubicBezTo>
                    <a:cubicBezTo>
                      <a:pt x="485" y="39"/>
                      <a:pt x="414" y="1"/>
                      <a:pt x="341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897;p62">
                <a:extLst>
                  <a:ext uri="{FF2B5EF4-FFF2-40B4-BE49-F238E27FC236}">
                    <a16:creationId xmlns:a16="http://schemas.microsoft.com/office/drawing/2014/main" id="{340793DB-8FEB-41BC-8B72-AC0D4DBE5771}"/>
                  </a:ext>
                </a:extLst>
              </p:cNvPr>
              <p:cNvSpPr/>
              <p:nvPr/>
            </p:nvSpPr>
            <p:spPr>
              <a:xfrm>
                <a:off x="3828650" y="1711350"/>
                <a:ext cx="901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789" extrusionOk="0">
                    <a:moveTo>
                      <a:pt x="353" y="0"/>
                    </a:moveTo>
                    <a:cubicBezTo>
                      <a:pt x="84" y="0"/>
                      <a:pt x="1" y="422"/>
                      <a:pt x="304" y="514"/>
                    </a:cubicBezTo>
                    <a:cubicBezTo>
                      <a:pt x="1118" y="710"/>
                      <a:pt x="1980" y="788"/>
                      <a:pt x="2829" y="788"/>
                    </a:cubicBezTo>
                    <a:cubicBezTo>
                      <a:pt x="2989" y="788"/>
                      <a:pt x="3148" y="786"/>
                      <a:pt x="3306" y="780"/>
                    </a:cubicBezTo>
                    <a:cubicBezTo>
                      <a:pt x="3607" y="747"/>
                      <a:pt x="3607" y="313"/>
                      <a:pt x="3306" y="280"/>
                    </a:cubicBezTo>
                    <a:cubicBezTo>
                      <a:pt x="3184" y="284"/>
                      <a:pt x="3061" y="286"/>
                      <a:pt x="2938" y="286"/>
                    </a:cubicBezTo>
                    <a:cubicBezTo>
                      <a:pt x="2094" y="286"/>
                      <a:pt x="1253" y="188"/>
                      <a:pt x="438" y="13"/>
                    </a:cubicBezTo>
                    <a:cubicBezTo>
                      <a:pt x="408" y="4"/>
                      <a:pt x="379" y="0"/>
                      <a:pt x="353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898;p62">
                <a:extLst>
                  <a:ext uri="{FF2B5EF4-FFF2-40B4-BE49-F238E27FC236}">
                    <a16:creationId xmlns:a16="http://schemas.microsoft.com/office/drawing/2014/main" id="{86030066-5451-4E72-902C-5634A19F0CBA}"/>
                  </a:ext>
                </a:extLst>
              </p:cNvPr>
              <p:cNvSpPr/>
              <p:nvPr/>
            </p:nvSpPr>
            <p:spPr>
              <a:xfrm>
                <a:off x="3837100" y="1610625"/>
                <a:ext cx="1014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1075" extrusionOk="0">
                    <a:moveTo>
                      <a:pt x="250" y="0"/>
                    </a:moveTo>
                    <a:cubicBezTo>
                      <a:pt x="1" y="0"/>
                      <a:pt x="17" y="475"/>
                      <a:pt x="300" y="506"/>
                    </a:cubicBezTo>
                    <a:cubicBezTo>
                      <a:pt x="1401" y="673"/>
                      <a:pt x="2501" y="907"/>
                      <a:pt x="3569" y="1073"/>
                    </a:cubicBezTo>
                    <a:cubicBezTo>
                      <a:pt x="3580" y="1074"/>
                      <a:pt x="3590" y="1075"/>
                      <a:pt x="3601" y="1075"/>
                    </a:cubicBezTo>
                    <a:cubicBezTo>
                      <a:pt x="3913" y="1075"/>
                      <a:pt x="4057" y="605"/>
                      <a:pt x="3702" y="573"/>
                    </a:cubicBezTo>
                    <a:cubicBezTo>
                      <a:pt x="2568" y="406"/>
                      <a:pt x="1467" y="139"/>
                      <a:pt x="300" y="6"/>
                    </a:cubicBezTo>
                    <a:cubicBezTo>
                      <a:pt x="282" y="2"/>
                      <a:pt x="266" y="0"/>
                      <a:pt x="250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899;p62">
                <a:extLst>
                  <a:ext uri="{FF2B5EF4-FFF2-40B4-BE49-F238E27FC236}">
                    <a16:creationId xmlns:a16="http://schemas.microsoft.com/office/drawing/2014/main" id="{F04753B0-846E-4BD6-9DD3-48F7EEE54B77}"/>
                  </a:ext>
                </a:extLst>
              </p:cNvPr>
              <p:cNvSpPr/>
              <p:nvPr/>
            </p:nvSpPr>
            <p:spPr>
              <a:xfrm>
                <a:off x="3863675" y="1488675"/>
                <a:ext cx="83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2" extrusionOk="0">
                    <a:moveTo>
                      <a:pt x="353" y="1"/>
                    </a:moveTo>
                    <a:cubicBezTo>
                      <a:pt x="84" y="1"/>
                      <a:pt x="1" y="423"/>
                      <a:pt x="304" y="514"/>
                    </a:cubicBezTo>
                    <a:cubicBezTo>
                      <a:pt x="955" y="739"/>
                      <a:pt x="1643" y="852"/>
                      <a:pt x="2326" y="852"/>
                    </a:cubicBezTo>
                    <a:cubicBezTo>
                      <a:pt x="2554" y="852"/>
                      <a:pt x="2781" y="839"/>
                      <a:pt x="3006" y="814"/>
                    </a:cubicBezTo>
                    <a:cubicBezTo>
                      <a:pt x="3330" y="782"/>
                      <a:pt x="3339" y="279"/>
                      <a:pt x="3036" y="279"/>
                    </a:cubicBezTo>
                    <a:cubicBezTo>
                      <a:pt x="3026" y="279"/>
                      <a:pt x="3016" y="280"/>
                      <a:pt x="3006" y="281"/>
                    </a:cubicBezTo>
                    <a:cubicBezTo>
                      <a:pt x="2760" y="309"/>
                      <a:pt x="2514" y="324"/>
                      <a:pt x="2268" y="324"/>
                    </a:cubicBezTo>
                    <a:cubicBezTo>
                      <a:pt x="1649" y="324"/>
                      <a:pt x="1035" y="229"/>
                      <a:pt x="438" y="14"/>
                    </a:cubicBezTo>
                    <a:cubicBezTo>
                      <a:pt x="408" y="5"/>
                      <a:pt x="379" y="1"/>
                      <a:pt x="353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900;p62">
                <a:extLst>
                  <a:ext uri="{FF2B5EF4-FFF2-40B4-BE49-F238E27FC236}">
                    <a16:creationId xmlns:a16="http://schemas.microsoft.com/office/drawing/2014/main" id="{38EA28E5-8FB6-4F71-A98F-81D7EA691DEE}"/>
                  </a:ext>
                </a:extLst>
              </p:cNvPr>
              <p:cNvSpPr/>
              <p:nvPr/>
            </p:nvSpPr>
            <p:spPr>
              <a:xfrm>
                <a:off x="3884050" y="1367225"/>
                <a:ext cx="831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803" extrusionOk="0">
                    <a:moveTo>
                      <a:pt x="425" y="0"/>
                    </a:moveTo>
                    <a:cubicBezTo>
                      <a:pt x="115" y="0"/>
                      <a:pt x="0" y="470"/>
                      <a:pt x="323" y="502"/>
                    </a:cubicBezTo>
                    <a:cubicBezTo>
                      <a:pt x="1224" y="669"/>
                      <a:pt x="2124" y="769"/>
                      <a:pt x="3025" y="802"/>
                    </a:cubicBezTo>
                    <a:cubicBezTo>
                      <a:pt x="3325" y="769"/>
                      <a:pt x="3325" y="302"/>
                      <a:pt x="3025" y="269"/>
                    </a:cubicBezTo>
                    <a:cubicBezTo>
                      <a:pt x="2158" y="269"/>
                      <a:pt x="1291" y="168"/>
                      <a:pt x="457" y="2"/>
                    </a:cubicBezTo>
                    <a:cubicBezTo>
                      <a:pt x="446" y="1"/>
                      <a:pt x="435" y="0"/>
                      <a:pt x="425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901;p62">
                <a:extLst>
                  <a:ext uri="{FF2B5EF4-FFF2-40B4-BE49-F238E27FC236}">
                    <a16:creationId xmlns:a16="http://schemas.microsoft.com/office/drawing/2014/main" id="{1C8E2713-4519-4DAF-A7FA-4C2ACF0F5988}"/>
                  </a:ext>
                </a:extLst>
              </p:cNvPr>
              <p:cNvSpPr/>
              <p:nvPr/>
            </p:nvSpPr>
            <p:spPr>
              <a:xfrm>
                <a:off x="3910475" y="1283850"/>
                <a:ext cx="775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535" extrusionOk="0">
                    <a:moveTo>
                      <a:pt x="300" y="1"/>
                    </a:moveTo>
                    <a:cubicBezTo>
                      <a:pt x="0" y="34"/>
                      <a:pt x="0" y="468"/>
                      <a:pt x="300" y="535"/>
                    </a:cubicBezTo>
                    <a:lnTo>
                      <a:pt x="2802" y="535"/>
                    </a:lnTo>
                    <a:cubicBezTo>
                      <a:pt x="3102" y="468"/>
                      <a:pt x="3102" y="34"/>
                      <a:pt x="2802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902;p62">
                <a:extLst>
                  <a:ext uri="{FF2B5EF4-FFF2-40B4-BE49-F238E27FC236}">
                    <a16:creationId xmlns:a16="http://schemas.microsoft.com/office/drawing/2014/main" id="{5D03771D-1CA2-4EF5-8695-08C2CF753E95}"/>
                  </a:ext>
                </a:extLst>
              </p:cNvPr>
              <p:cNvSpPr/>
              <p:nvPr/>
            </p:nvSpPr>
            <p:spPr>
              <a:xfrm>
                <a:off x="3640800" y="1401950"/>
                <a:ext cx="8465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1221" extrusionOk="0">
                    <a:moveTo>
                      <a:pt x="3033" y="1"/>
                    </a:moveTo>
                    <a:cubicBezTo>
                      <a:pt x="3007" y="1"/>
                      <a:pt x="2978" y="5"/>
                      <a:pt x="2948" y="14"/>
                    </a:cubicBezTo>
                    <a:cubicBezTo>
                      <a:pt x="2081" y="314"/>
                      <a:pt x="1214" y="547"/>
                      <a:pt x="313" y="714"/>
                    </a:cubicBezTo>
                    <a:cubicBezTo>
                      <a:pt x="0" y="777"/>
                      <a:pt x="98" y="1221"/>
                      <a:pt x="386" y="1221"/>
                    </a:cubicBezTo>
                    <a:cubicBezTo>
                      <a:pt x="406" y="1221"/>
                      <a:pt x="426" y="1219"/>
                      <a:pt x="446" y="1215"/>
                    </a:cubicBezTo>
                    <a:cubicBezTo>
                      <a:pt x="1347" y="1048"/>
                      <a:pt x="2248" y="814"/>
                      <a:pt x="3082" y="514"/>
                    </a:cubicBezTo>
                    <a:cubicBezTo>
                      <a:pt x="3385" y="423"/>
                      <a:pt x="3302" y="1"/>
                      <a:pt x="3033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903;p62">
                <a:extLst>
                  <a:ext uri="{FF2B5EF4-FFF2-40B4-BE49-F238E27FC236}">
                    <a16:creationId xmlns:a16="http://schemas.microsoft.com/office/drawing/2014/main" id="{57D223CD-0F6A-4D1C-81C4-E579BFDBF1AB}"/>
                  </a:ext>
                </a:extLst>
              </p:cNvPr>
              <p:cNvSpPr/>
              <p:nvPr/>
            </p:nvSpPr>
            <p:spPr>
              <a:xfrm>
                <a:off x="3647200" y="1523875"/>
                <a:ext cx="859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076" extrusionOk="0">
                    <a:moveTo>
                      <a:pt x="3047" y="1"/>
                    </a:moveTo>
                    <a:cubicBezTo>
                      <a:pt x="3029" y="1"/>
                      <a:pt x="3011" y="3"/>
                      <a:pt x="2992" y="7"/>
                    </a:cubicBezTo>
                    <a:cubicBezTo>
                      <a:pt x="2092" y="140"/>
                      <a:pt x="1224" y="407"/>
                      <a:pt x="324" y="541"/>
                    </a:cubicBezTo>
                    <a:cubicBezTo>
                      <a:pt x="1" y="605"/>
                      <a:pt x="147" y="1076"/>
                      <a:pt x="459" y="1076"/>
                    </a:cubicBezTo>
                    <a:cubicBezTo>
                      <a:pt x="469" y="1076"/>
                      <a:pt x="480" y="1075"/>
                      <a:pt x="491" y="1074"/>
                    </a:cubicBezTo>
                    <a:cubicBezTo>
                      <a:pt x="1358" y="907"/>
                      <a:pt x="2225" y="641"/>
                      <a:pt x="3126" y="507"/>
                    </a:cubicBezTo>
                    <a:cubicBezTo>
                      <a:pt x="3439" y="445"/>
                      <a:pt x="3311" y="1"/>
                      <a:pt x="3047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904;p62">
                <a:extLst>
                  <a:ext uri="{FF2B5EF4-FFF2-40B4-BE49-F238E27FC236}">
                    <a16:creationId xmlns:a16="http://schemas.microsoft.com/office/drawing/2014/main" id="{4754C340-9FD7-436B-A12F-44E7B01F5CCC}"/>
                  </a:ext>
                </a:extLst>
              </p:cNvPr>
              <p:cNvSpPr/>
              <p:nvPr/>
            </p:nvSpPr>
            <p:spPr>
              <a:xfrm>
                <a:off x="3681125" y="1624775"/>
                <a:ext cx="795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942" extrusionOk="0">
                    <a:moveTo>
                      <a:pt x="2796" y="1"/>
                    </a:moveTo>
                    <a:cubicBezTo>
                      <a:pt x="2777" y="1"/>
                      <a:pt x="2757" y="3"/>
                      <a:pt x="2736" y="7"/>
                    </a:cubicBezTo>
                    <a:cubicBezTo>
                      <a:pt x="1936" y="207"/>
                      <a:pt x="1102" y="341"/>
                      <a:pt x="301" y="407"/>
                    </a:cubicBezTo>
                    <a:cubicBezTo>
                      <a:pt x="1" y="474"/>
                      <a:pt x="1" y="908"/>
                      <a:pt x="301" y="941"/>
                    </a:cubicBezTo>
                    <a:lnTo>
                      <a:pt x="301" y="908"/>
                    </a:lnTo>
                    <a:cubicBezTo>
                      <a:pt x="1168" y="841"/>
                      <a:pt x="2036" y="708"/>
                      <a:pt x="2870" y="507"/>
                    </a:cubicBezTo>
                    <a:cubicBezTo>
                      <a:pt x="3182" y="445"/>
                      <a:pt x="3084" y="1"/>
                      <a:pt x="2796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905;p62">
                <a:extLst>
                  <a:ext uri="{FF2B5EF4-FFF2-40B4-BE49-F238E27FC236}">
                    <a16:creationId xmlns:a16="http://schemas.microsoft.com/office/drawing/2014/main" id="{30C27E68-8F62-43E7-8F64-4C9FE6914D02}"/>
                  </a:ext>
                </a:extLst>
              </p:cNvPr>
              <p:cNvSpPr/>
              <p:nvPr/>
            </p:nvSpPr>
            <p:spPr>
              <a:xfrm>
                <a:off x="3705325" y="1724975"/>
                <a:ext cx="7647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670" extrusionOk="0">
                    <a:moveTo>
                      <a:pt x="2634" y="0"/>
                    </a:moveTo>
                    <a:cubicBezTo>
                      <a:pt x="2623" y="0"/>
                      <a:pt x="2613" y="1"/>
                      <a:pt x="2602" y="2"/>
                    </a:cubicBezTo>
                    <a:cubicBezTo>
                      <a:pt x="1971" y="84"/>
                      <a:pt x="1339" y="144"/>
                      <a:pt x="708" y="144"/>
                    </a:cubicBezTo>
                    <a:cubicBezTo>
                      <a:pt x="572" y="144"/>
                      <a:pt x="436" y="141"/>
                      <a:pt x="300" y="135"/>
                    </a:cubicBezTo>
                    <a:cubicBezTo>
                      <a:pt x="0" y="169"/>
                      <a:pt x="0" y="636"/>
                      <a:pt x="300" y="669"/>
                    </a:cubicBezTo>
                    <a:cubicBezTo>
                      <a:pt x="1101" y="669"/>
                      <a:pt x="1935" y="636"/>
                      <a:pt x="2735" y="536"/>
                    </a:cubicBezTo>
                    <a:cubicBezTo>
                      <a:pt x="3058" y="471"/>
                      <a:pt x="2944" y="0"/>
                      <a:pt x="2634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906;p62">
                <a:extLst>
                  <a:ext uri="{FF2B5EF4-FFF2-40B4-BE49-F238E27FC236}">
                    <a16:creationId xmlns:a16="http://schemas.microsoft.com/office/drawing/2014/main" id="{A47D9921-A77E-4914-A475-4D6444A76BBC}"/>
                  </a:ext>
                </a:extLst>
              </p:cNvPr>
              <p:cNvSpPr/>
              <p:nvPr/>
            </p:nvSpPr>
            <p:spPr>
              <a:xfrm>
                <a:off x="4396650" y="1076200"/>
                <a:ext cx="531225" cy="114252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45701" extrusionOk="0">
                    <a:moveTo>
                      <a:pt x="17479" y="1"/>
                    </a:moveTo>
                    <a:cubicBezTo>
                      <a:pt x="15745" y="1169"/>
                      <a:pt x="14110" y="2936"/>
                      <a:pt x="12709" y="4371"/>
                    </a:cubicBezTo>
                    <a:cubicBezTo>
                      <a:pt x="11942" y="5238"/>
                      <a:pt x="10708" y="6406"/>
                      <a:pt x="10708" y="7406"/>
                    </a:cubicBezTo>
                    <a:cubicBezTo>
                      <a:pt x="10875" y="8140"/>
                      <a:pt x="12276" y="9208"/>
                      <a:pt x="12376" y="10142"/>
                    </a:cubicBezTo>
                    <a:cubicBezTo>
                      <a:pt x="11275" y="9708"/>
                      <a:pt x="10308" y="8507"/>
                      <a:pt x="9140" y="7773"/>
                    </a:cubicBezTo>
                    <a:cubicBezTo>
                      <a:pt x="8239" y="9408"/>
                      <a:pt x="6672" y="11109"/>
                      <a:pt x="6105" y="13010"/>
                    </a:cubicBezTo>
                    <a:cubicBezTo>
                      <a:pt x="5404" y="15679"/>
                      <a:pt x="7305" y="15545"/>
                      <a:pt x="7973" y="17780"/>
                    </a:cubicBezTo>
                    <a:cubicBezTo>
                      <a:pt x="6738" y="17413"/>
                      <a:pt x="5771" y="16713"/>
                      <a:pt x="4704" y="16113"/>
                    </a:cubicBezTo>
                    <a:cubicBezTo>
                      <a:pt x="3369" y="17847"/>
                      <a:pt x="2302" y="20749"/>
                      <a:pt x="1935" y="22984"/>
                    </a:cubicBezTo>
                    <a:cubicBezTo>
                      <a:pt x="2902" y="23685"/>
                      <a:pt x="4270" y="24452"/>
                      <a:pt x="4637" y="25519"/>
                    </a:cubicBezTo>
                    <a:cubicBezTo>
                      <a:pt x="3603" y="25219"/>
                      <a:pt x="2402" y="24852"/>
                      <a:pt x="1134" y="24519"/>
                    </a:cubicBezTo>
                    <a:lnTo>
                      <a:pt x="1134" y="24519"/>
                    </a:lnTo>
                    <a:cubicBezTo>
                      <a:pt x="0" y="28288"/>
                      <a:pt x="1168" y="33058"/>
                      <a:pt x="1601" y="36927"/>
                    </a:cubicBezTo>
                    <a:cubicBezTo>
                      <a:pt x="2002" y="39496"/>
                      <a:pt x="2502" y="43032"/>
                      <a:pt x="4070" y="45333"/>
                    </a:cubicBezTo>
                    <a:lnTo>
                      <a:pt x="4303" y="45700"/>
                    </a:lnTo>
                    <a:cubicBezTo>
                      <a:pt x="9240" y="42064"/>
                      <a:pt x="11542" y="37495"/>
                      <a:pt x="14377" y="32257"/>
                    </a:cubicBezTo>
                    <a:cubicBezTo>
                      <a:pt x="13410" y="31557"/>
                      <a:pt x="11942" y="30856"/>
                      <a:pt x="11475" y="29689"/>
                    </a:cubicBezTo>
                    <a:cubicBezTo>
                      <a:pt x="11648" y="29666"/>
                      <a:pt x="11817" y="29655"/>
                      <a:pt x="11982" y="29655"/>
                    </a:cubicBezTo>
                    <a:cubicBezTo>
                      <a:pt x="12995" y="29655"/>
                      <a:pt x="13888" y="30041"/>
                      <a:pt x="14978" y="30156"/>
                    </a:cubicBezTo>
                    <a:cubicBezTo>
                      <a:pt x="15611" y="27754"/>
                      <a:pt x="16445" y="25419"/>
                      <a:pt x="17446" y="23151"/>
                    </a:cubicBezTo>
                    <a:cubicBezTo>
                      <a:pt x="16412" y="22350"/>
                      <a:pt x="15511" y="21250"/>
                      <a:pt x="14511" y="20249"/>
                    </a:cubicBezTo>
                    <a:cubicBezTo>
                      <a:pt x="14962" y="20164"/>
                      <a:pt x="15370" y="20136"/>
                      <a:pt x="15741" y="20136"/>
                    </a:cubicBezTo>
                    <a:cubicBezTo>
                      <a:pt x="16421" y="20136"/>
                      <a:pt x="16975" y="20228"/>
                      <a:pt x="17442" y="20228"/>
                    </a:cubicBezTo>
                    <a:cubicBezTo>
                      <a:pt x="18321" y="20228"/>
                      <a:pt x="18886" y="19901"/>
                      <a:pt x="19381" y="18014"/>
                    </a:cubicBezTo>
                    <a:cubicBezTo>
                      <a:pt x="19881" y="16012"/>
                      <a:pt x="20381" y="13811"/>
                      <a:pt x="20748" y="11576"/>
                    </a:cubicBezTo>
                    <a:cubicBezTo>
                      <a:pt x="19614" y="11142"/>
                      <a:pt x="18347" y="10976"/>
                      <a:pt x="17213" y="10575"/>
                    </a:cubicBezTo>
                    <a:cubicBezTo>
                      <a:pt x="18580" y="10342"/>
                      <a:pt x="19948" y="10408"/>
                      <a:pt x="21249" y="10075"/>
                    </a:cubicBezTo>
                    <a:cubicBezTo>
                      <a:pt x="20515" y="7006"/>
                      <a:pt x="19447" y="2703"/>
                      <a:pt x="17479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907;p62">
                <a:extLst>
                  <a:ext uri="{FF2B5EF4-FFF2-40B4-BE49-F238E27FC236}">
                    <a16:creationId xmlns:a16="http://schemas.microsoft.com/office/drawing/2014/main" id="{661DD8F2-91DC-4250-9133-4081721D8E2E}"/>
                  </a:ext>
                </a:extLst>
              </p:cNvPr>
              <p:cNvSpPr/>
              <p:nvPr/>
            </p:nvSpPr>
            <p:spPr>
              <a:xfrm>
                <a:off x="4505050" y="1196725"/>
                <a:ext cx="316100" cy="10201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40805" extrusionOk="0">
                    <a:moveTo>
                      <a:pt x="12389" y="0"/>
                    </a:moveTo>
                    <a:cubicBezTo>
                      <a:pt x="12259" y="0"/>
                      <a:pt x="12126" y="84"/>
                      <a:pt x="12109" y="250"/>
                    </a:cubicBezTo>
                    <a:cubicBezTo>
                      <a:pt x="11909" y="3586"/>
                      <a:pt x="9441" y="6555"/>
                      <a:pt x="8173" y="9590"/>
                    </a:cubicBezTo>
                    <a:cubicBezTo>
                      <a:pt x="6839" y="13026"/>
                      <a:pt x="5771" y="16529"/>
                      <a:pt x="4971" y="20131"/>
                    </a:cubicBezTo>
                    <a:cubicBezTo>
                      <a:pt x="4104" y="23667"/>
                      <a:pt x="3236" y="27136"/>
                      <a:pt x="2035" y="30572"/>
                    </a:cubicBezTo>
                    <a:cubicBezTo>
                      <a:pt x="968" y="33841"/>
                      <a:pt x="1" y="37110"/>
                      <a:pt x="1" y="40579"/>
                    </a:cubicBezTo>
                    <a:cubicBezTo>
                      <a:pt x="17" y="40729"/>
                      <a:pt x="142" y="40804"/>
                      <a:pt x="268" y="40804"/>
                    </a:cubicBezTo>
                    <a:cubicBezTo>
                      <a:pt x="393" y="40804"/>
                      <a:pt x="518" y="40729"/>
                      <a:pt x="534" y="40579"/>
                    </a:cubicBezTo>
                    <a:cubicBezTo>
                      <a:pt x="534" y="36676"/>
                      <a:pt x="1802" y="33007"/>
                      <a:pt x="3036" y="29338"/>
                    </a:cubicBezTo>
                    <a:cubicBezTo>
                      <a:pt x="4204" y="25902"/>
                      <a:pt x="4971" y="22366"/>
                      <a:pt x="5838" y="18864"/>
                    </a:cubicBezTo>
                    <a:cubicBezTo>
                      <a:pt x="6739" y="15094"/>
                      <a:pt x="7940" y="11458"/>
                      <a:pt x="9507" y="7956"/>
                    </a:cubicBezTo>
                    <a:cubicBezTo>
                      <a:pt x="10608" y="5387"/>
                      <a:pt x="12476" y="3152"/>
                      <a:pt x="12643" y="250"/>
                    </a:cubicBezTo>
                    <a:cubicBezTo>
                      <a:pt x="12643" y="84"/>
                      <a:pt x="12518" y="0"/>
                      <a:pt x="12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908;p62">
                <a:extLst>
                  <a:ext uri="{FF2B5EF4-FFF2-40B4-BE49-F238E27FC236}">
                    <a16:creationId xmlns:a16="http://schemas.microsoft.com/office/drawing/2014/main" id="{9B607F69-5DC3-481B-9B15-D16A741E4D6E}"/>
                  </a:ext>
                </a:extLst>
              </p:cNvPr>
              <p:cNvSpPr/>
              <p:nvPr/>
            </p:nvSpPr>
            <p:spPr>
              <a:xfrm>
                <a:off x="4733675" y="1235125"/>
                <a:ext cx="1178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3594" extrusionOk="0">
                    <a:moveTo>
                      <a:pt x="329" y="0"/>
                    </a:moveTo>
                    <a:cubicBezTo>
                      <a:pt x="168" y="0"/>
                      <a:pt x="0" y="143"/>
                      <a:pt x="62" y="349"/>
                    </a:cubicBezTo>
                    <a:cubicBezTo>
                      <a:pt x="362" y="1416"/>
                      <a:pt x="796" y="2484"/>
                      <a:pt x="1330" y="3451"/>
                    </a:cubicBezTo>
                    <a:cubicBezTo>
                      <a:pt x="1385" y="3533"/>
                      <a:pt x="1485" y="3593"/>
                      <a:pt x="1574" y="3593"/>
                    </a:cubicBezTo>
                    <a:cubicBezTo>
                      <a:pt x="1594" y="3593"/>
                      <a:pt x="1612" y="3590"/>
                      <a:pt x="1630" y="3584"/>
                    </a:cubicBezTo>
                    <a:cubicBezTo>
                      <a:pt x="2664" y="3184"/>
                      <a:pt x="3598" y="2650"/>
                      <a:pt x="4465" y="2017"/>
                    </a:cubicBezTo>
                    <a:cubicBezTo>
                      <a:pt x="4714" y="1878"/>
                      <a:pt x="4551" y="1534"/>
                      <a:pt x="4335" y="1534"/>
                    </a:cubicBezTo>
                    <a:cubicBezTo>
                      <a:pt x="4291" y="1534"/>
                      <a:pt x="4244" y="1549"/>
                      <a:pt x="4199" y="1583"/>
                    </a:cubicBezTo>
                    <a:cubicBezTo>
                      <a:pt x="3422" y="2142"/>
                      <a:pt x="2587" y="2615"/>
                      <a:pt x="1694" y="3001"/>
                    </a:cubicBezTo>
                    <a:lnTo>
                      <a:pt x="1694" y="3001"/>
                    </a:lnTo>
                    <a:cubicBezTo>
                      <a:pt x="1207" y="2119"/>
                      <a:pt x="812" y="1180"/>
                      <a:pt x="563" y="182"/>
                    </a:cubicBezTo>
                    <a:cubicBezTo>
                      <a:pt x="524" y="55"/>
                      <a:pt x="428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909;p62">
                <a:extLst>
                  <a:ext uri="{FF2B5EF4-FFF2-40B4-BE49-F238E27FC236}">
                    <a16:creationId xmlns:a16="http://schemas.microsoft.com/office/drawing/2014/main" id="{7F30E3B0-D5A1-4960-9C69-213755FE6BDE}"/>
                  </a:ext>
                </a:extLst>
              </p:cNvPr>
              <p:cNvSpPr/>
              <p:nvPr/>
            </p:nvSpPr>
            <p:spPr>
              <a:xfrm>
                <a:off x="4646525" y="1360050"/>
                <a:ext cx="1871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7486" h="4568" extrusionOk="0">
                    <a:moveTo>
                      <a:pt x="341" y="1"/>
                    </a:moveTo>
                    <a:cubicBezTo>
                      <a:pt x="174" y="1"/>
                      <a:pt x="1" y="187"/>
                      <a:pt x="112" y="389"/>
                    </a:cubicBezTo>
                    <a:cubicBezTo>
                      <a:pt x="746" y="1723"/>
                      <a:pt x="1213" y="3124"/>
                      <a:pt x="1914" y="4425"/>
                    </a:cubicBezTo>
                    <a:cubicBezTo>
                      <a:pt x="1969" y="4507"/>
                      <a:pt x="2046" y="4567"/>
                      <a:pt x="2146" y="4567"/>
                    </a:cubicBezTo>
                    <a:cubicBezTo>
                      <a:pt x="2168" y="4567"/>
                      <a:pt x="2190" y="4564"/>
                      <a:pt x="2214" y="4558"/>
                    </a:cubicBezTo>
                    <a:cubicBezTo>
                      <a:pt x="3982" y="4058"/>
                      <a:pt x="5683" y="3358"/>
                      <a:pt x="7284" y="2457"/>
                    </a:cubicBezTo>
                    <a:cubicBezTo>
                      <a:pt x="7486" y="2284"/>
                      <a:pt x="7340" y="1963"/>
                      <a:pt x="7125" y="1963"/>
                    </a:cubicBezTo>
                    <a:cubicBezTo>
                      <a:pt x="7090" y="1963"/>
                      <a:pt x="7054" y="1971"/>
                      <a:pt x="7017" y="1990"/>
                    </a:cubicBezTo>
                    <a:cubicBezTo>
                      <a:pt x="5683" y="2757"/>
                      <a:pt x="4249" y="3358"/>
                      <a:pt x="2814" y="3825"/>
                    </a:cubicBezTo>
                    <a:cubicBezTo>
                      <a:pt x="2756" y="3844"/>
                      <a:pt x="2699" y="3854"/>
                      <a:pt x="2643" y="3854"/>
                    </a:cubicBezTo>
                    <a:cubicBezTo>
                      <a:pt x="1665" y="3854"/>
                      <a:pt x="956" y="975"/>
                      <a:pt x="546" y="155"/>
                    </a:cubicBezTo>
                    <a:cubicBezTo>
                      <a:pt x="502" y="46"/>
                      <a:pt x="422" y="1"/>
                      <a:pt x="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910;p62">
                <a:extLst>
                  <a:ext uri="{FF2B5EF4-FFF2-40B4-BE49-F238E27FC236}">
                    <a16:creationId xmlns:a16="http://schemas.microsoft.com/office/drawing/2014/main" id="{42E19997-CF72-40C0-A00A-83DE23265710}"/>
                  </a:ext>
                </a:extLst>
              </p:cNvPr>
              <p:cNvSpPr/>
              <p:nvPr/>
            </p:nvSpPr>
            <p:spPr>
              <a:xfrm>
                <a:off x="4619475" y="1481675"/>
                <a:ext cx="137975" cy="117425"/>
              </a:xfrm>
              <a:custGeom>
                <a:avLst/>
                <a:gdLst/>
                <a:ahLst/>
                <a:cxnLst/>
                <a:rect l="l" t="t" r="r" b="b"/>
                <a:pathLst>
                  <a:path w="5519" h="4697" extrusionOk="0">
                    <a:moveTo>
                      <a:pt x="310" y="1"/>
                    </a:moveTo>
                    <a:cubicBezTo>
                      <a:pt x="154" y="1"/>
                      <a:pt x="1" y="128"/>
                      <a:pt x="60" y="327"/>
                    </a:cubicBezTo>
                    <a:cubicBezTo>
                      <a:pt x="427" y="1762"/>
                      <a:pt x="894" y="3196"/>
                      <a:pt x="1461" y="4564"/>
                    </a:cubicBezTo>
                    <a:cubicBezTo>
                      <a:pt x="1506" y="4652"/>
                      <a:pt x="1595" y="4697"/>
                      <a:pt x="1689" y="4697"/>
                    </a:cubicBezTo>
                    <a:cubicBezTo>
                      <a:pt x="1736" y="4697"/>
                      <a:pt x="1784" y="4686"/>
                      <a:pt x="1828" y="4664"/>
                    </a:cubicBezTo>
                    <a:cubicBezTo>
                      <a:pt x="2929" y="3863"/>
                      <a:pt x="4130" y="3163"/>
                      <a:pt x="5297" y="2429"/>
                    </a:cubicBezTo>
                    <a:cubicBezTo>
                      <a:pt x="5519" y="2290"/>
                      <a:pt x="5396" y="1946"/>
                      <a:pt x="5177" y="1946"/>
                    </a:cubicBezTo>
                    <a:cubicBezTo>
                      <a:pt x="5131" y="1946"/>
                      <a:pt x="5082" y="1961"/>
                      <a:pt x="5031" y="1995"/>
                    </a:cubicBezTo>
                    <a:cubicBezTo>
                      <a:pt x="3947" y="2676"/>
                      <a:pt x="2834" y="3300"/>
                      <a:pt x="1799" y="4054"/>
                    </a:cubicBezTo>
                    <a:lnTo>
                      <a:pt x="1799" y="4054"/>
                    </a:lnTo>
                    <a:cubicBezTo>
                      <a:pt x="1309" y="2796"/>
                      <a:pt x="905" y="1510"/>
                      <a:pt x="561" y="194"/>
                    </a:cubicBezTo>
                    <a:cubicBezTo>
                      <a:pt x="520" y="59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911;p62">
                <a:extLst>
                  <a:ext uri="{FF2B5EF4-FFF2-40B4-BE49-F238E27FC236}">
                    <a16:creationId xmlns:a16="http://schemas.microsoft.com/office/drawing/2014/main" id="{4519522A-D75C-4AE0-95E9-70D5E8F65378}"/>
                  </a:ext>
                </a:extLst>
              </p:cNvPr>
              <p:cNvSpPr/>
              <p:nvPr/>
            </p:nvSpPr>
            <p:spPr>
              <a:xfrm>
                <a:off x="4542800" y="1590300"/>
                <a:ext cx="208075" cy="168925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6757" extrusionOk="0">
                    <a:moveTo>
                      <a:pt x="335" y="1"/>
                    </a:moveTo>
                    <a:cubicBezTo>
                      <a:pt x="161" y="1"/>
                      <a:pt x="0" y="168"/>
                      <a:pt x="92" y="352"/>
                    </a:cubicBezTo>
                    <a:cubicBezTo>
                      <a:pt x="1293" y="2353"/>
                      <a:pt x="1893" y="4588"/>
                      <a:pt x="2994" y="6623"/>
                    </a:cubicBezTo>
                    <a:cubicBezTo>
                      <a:pt x="3061" y="6723"/>
                      <a:pt x="3161" y="6757"/>
                      <a:pt x="3294" y="6757"/>
                    </a:cubicBezTo>
                    <a:cubicBezTo>
                      <a:pt x="4962" y="6089"/>
                      <a:pt x="6596" y="5222"/>
                      <a:pt x="8098" y="4221"/>
                    </a:cubicBezTo>
                    <a:cubicBezTo>
                      <a:pt x="8323" y="4052"/>
                      <a:pt x="8168" y="3717"/>
                      <a:pt x="7953" y="3717"/>
                    </a:cubicBezTo>
                    <a:cubicBezTo>
                      <a:pt x="7914" y="3717"/>
                      <a:pt x="7872" y="3728"/>
                      <a:pt x="7831" y="3754"/>
                    </a:cubicBezTo>
                    <a:cubicBezTo>
                      <a:pt x="7063" y="4255"/>
                      <a:pt x="6296" y="4722"/>
                      <a:pt x="5496" y="5155"/>
                    </a:cubicBezTo>
                    <a:cubicBezTo>
                      <a:pt x="4895" y="5489"/>
                      <a:pt x="4295" y="5789"/>
                      <a:pt x="3661" y="6056"/>
                    </a:cubicBezTo>
                    <a:cubicBezTo>
                      <a:pt x="3613" y="6075"/>
                      <a:pt x="3568" y="6084"/>
                      <a:pt x="3525" y="6084"/>
                    </a:cubicBezTo>
                    <a:cubicBezTo>
                      <a:pt x="3117" y="6084"/>
                      <a:pt x="2918" y="5297"/>
                      <a:pt x="2827" y="5055"/>
                    </a:cubicBezTo>
                    <a:cubicBezTo>
                      <a:pt x="2060" y="3387"/>
                      <a:pt x="1493" y="1686"/>
                      <a:pt x="559" y="118"/>
                    </a:cubicBezTo>
                    <a:cubicBezTo>
                      <a:pt x="496" y="35"/>
                      <a:pt x="414" y="1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912;p62">
                <a:extLst>
                  <a:ext uri="{FF2B5EF4-FFF2-40B4-BE49-F238E27FC236}">
                    <a16:creationId xmlns:a16="http://schemas.microsoft.com/office/drawing/2014/main" id="{616FBF8E-DC06-4521-A35C-09A24E72E4DE}"/>
                  </a:ext>
                </a:extLst>
              </p:cNvPr>
              <p:cNvSpPr/>
              <p:nvPr/>
            </p:nvSpPr>
            <p:spPr>
              <a:xfrm>
                <a:off x="4502050" y="1774150"/>
                <a:ext cx="18722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6341" extrusionOk="0">
                    <a:moveTo>
                      <a:pt x="304" y="1"/>
                    </a:moveTo>
                    <a:cubicBezTo>
                      <a:pt x="152" y="1"/>
                      <a:pt x="0" y="121"/>
                      <a:pt x="21" y="303"/>
                    </a:cubicBezTo>
                    <a:cubicBezTo>
                      <a:pt x="588" y="2405"/>
                      <a:pt x="1422" y="4373"/>
                      <a:pt x="2556" y="6207"/>
                    </a:cubicBezTo>
                    <a:cubicBezTo>
                      <a:pt x="2589" y="6307"/>
                      <a:pt x="2689" y="6341"/>
                      <a:pt x="2756" y="6341"/>
                    </a:cubicBezTo>
                    <a:cubicBezTo>
                      <a:pt x="4290" y="6141"/>
                      <a:pt x="5791" y="5707"/>
                      <a:pt x="7226" y="5040"/>
                    </a:cubicBezTo>
                    <a:cubicBezTo>
                      <a:pt x="7489" y="4952"/>
                      <a:pt x="7316" y="4582"/>
                      <a:pt x="7068" y="4582"/>
                    </a:cubicBezTo>
                    <a:cubicBezTo>
                      <a:pt x="7032" y="4582"/>
                      <a:pt x="6996" y="4590"/>
                      <a:pt x="6959" y="4606"/>
                    </a:cubicBezTo>
                    <a:cubicBezTo>
                      <a:pt x="6125" y="4940"/>
                      <a:pt x="5291" y="5240"/>
                      <a:pt x="4457" y="5474"/>
                    </a:cubicBezTo>
                    <a:cubicBezTo>
                      <a:pt x="4157" y="5574"/>
                      <a:pt x="3857" y="5640"/>
                      <a:pt x="3556" y="5707"/>
                    </a:cubicBezTo>
                    <a:cubicBezTo>
                      <a:pt x="3441" y="5729"/>
                      <a:pt x="3340" y="5740"/>
                      <a:pt x="3250" y="5740"/>
                    </a:cubicBezTo>
                    <a:cubicBezTo>
                      <a:pt x="2667" y="5740"/>
                      <a:pt x="2578" y="5298"/>
                      <a:pt x="2289" y="4806"/>
                    </a:cubicBezTo>
                    <a:cubicBezTo>
                      <a:pt x="1555" y="3339"/>
                      <a:pt x="955" y="1771"/>
                      <a:pt x="554" y="170"/>
                    </a:cubicBezTo>
                    <a:cubicBezTo>
                      <a:pt x="502" y="52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913;p62">
                <a:extLst>
                  <a:ext uri="{FF2B5EF4-FFF2-40B4-BE49-F238E27FC236}">
                    <a16:creationId xmlns:a16="http://schemas.microsoft.com/office/drawing/2014/main" id="{F7282DD7-1DC1-4DC6-BC1E-41ACFCEE914F}"/>
                  </a:ext>
                </a:extLst>
              </p:cNvPr>
              <p:cNvSpPr/>
              <p:nvPr/>
            </p:nvSpPr>
            <p:spPr>
              <a:xfrm>
                <a:off x="4483050" y="1943675"/>
                <a:ext cx="152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4002" extrusionOk="0">
                    <a:moveTo>
                      <a:pt x="320" y="0"/>
                    </a:moveTo>
                    <a:cubicBezTo>
                      <a:pt x="158" y="0"/>
                      <a:pt x="1" y="128"/>
                      <a:pt x="80" y="327"/>
                    </a:cubicBezTo>
                    <a:lnTo>
                      <a:pt x="80" y="360"/>
                    </a:lnTo>
                    <a:cubicBezTo>
                      <a:pt x="414" y="1228"/>
                      <a:pt x="547" y="3162"/>
                      <a:pt x="1448" y="3696"/>
                    </a:cubicBezTo>
                    <a:cubicBezTo>
                      <a:pt x="1830" y="3916"/>
                      <a:pt x="2246" y="4002"/>
                      <a:pt x="2674" y="4002"/>
                    </a:cubicBezTo>
                    <a:cubicBezTo>
                      <a:pt x="3741" y="4002"/>
                      <a:pt x="4890" y="3472"/>
                      <a:pt x="5818" y="3162"/>
                    </a:cubicBezTo>
                    <a:cubicBezTo>
                      <a:pt x="6112" y="3044"/>
                      <a:pt x="6042" y="2640"/>
                      <a:pt x="5792" y="2640"/>
                    </a:cubicBezTo>
                    <a:cubicBezTo>
                      <a:pt x="5759" y="2640"/>
                      <a:pt x="5723" y="2647"/>
                      <a:pt x="5684" y="2662"/>
                    </a:cubicBezTo>
                    <a:cubicBezTo>
                      <a:pt x="5032" y="2872"/>
                      <a:pt x="3682" y="3503"/>
                      <a:pt x="2654" y="3503"/>
                    </a:cubicBezTo>
                    <a:cubicBezTo>
                      <a:pt x="2208" y="3503"/>
                      <a:pt x="1823" y="3385"/>
                      <a:pt x="1581" y="3062"/>
                    </a:cubicBezTo>
                    <a:cubicBezTo>
                      <a:pt x="1014" y="2262"/>
                      <a:pt x="914" y="1094"/>
                      <a:pt x="580" y="194"/>
                    </a:cubicBezTo>
                    <a:cubicBezTo>
                      <a:pt x="540" y="59"/>
                      <a:pt x="429" y="0"/>
                      <a:pt x="320" y="0"/>
                    </a:cubicBezTo>
                    <a:close/>
                  </a:path>
                </a:pathLst>
              </a:custGeom>
              <a:solidFill>
                <a:srgbClr val="90B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914;p62">
                <a:extLst>
                  <a:ext uri="{FF2B5EF4-FFF2-40B4-BE49-F238E27FC236}">
                    <a16:creationId xmlns:a16="http://schemas.microsoft.com/office/drawing/2014/main" id="{029F0205-8C88-4D8F-A7DE-C8C6F668A038}"/>
                  </a:ext>
                </a:extLst>
              </p:cNvPr>
              <p:cNvSpPr/>
              <p:nvPr/>
            </p:nvSpPr>
            <p:spPr>
              <a:xfrm>
                <a:off x="2515100" y="939575"/>
                <a:ext cx="808300" cy="1070675"/>
              </a:xfrm>
              <a:custGeom>
                <a:avLst/>
                <a:gdLst/>
                <a:ahLst/>
                <a:cxnLst/>
                <a:rect l="l" t="t" r="r" b="b"/>
                <a:pathLst>
                  <a:path w="32332" h="42827" extrusionOk="0">
                    <a:moveTo>
                      <a:pt x="17268" y="1"/>
                    </a:moveTo>
                    <a:cubicBezTo>
                      <a:pt x="14596" y="1"/>
                      <a:pt x="14795" y="9353"/>
                      <a:pt x="14552" y="10870"/>
                    </a:cubicBezTo>
                    <a:cubicBezTo>
                      <a:pt x="13430" y="10415"/>
                      <a:pt x="9994" y="4970"/>
                      <a:pt x="8535" y="4970"/>
                    </a:cubicBezTo>
                    <a:cubicBezTo>
                      <a:pt x="8174" y="4970"/>
                      <a:pt x="7934" y="5305"/>
                      <a:pt x="7881" y="6133"/>
                    </a:cubicBezTo>
                    <a:cubicBezTo>
                      <a:pt x="7614" y="9736"/>
                      <a:pt x="15653" y="11704"/>
                      <a:pt x="13985" y="15040"/>
                    </a:cubicBezTo>
                    <a:cubicBezTo>
                      <a:pt x="12589" y="14438"/>
                      <a:pt x="7423" y="10796"/>
                      <a:pt x="5069" y="10796"/>
                    </a:cubicBezTo>
                    <a:cubicBezTo>
                      <a:pt x="4161" y="10796"/>
                      <a:pt x="3672" y="11338"/>
                      <a:pt x="3978" y="12805"/>
                    </a:cubicBezTo>
                    <a:cubicBezTo>
                      <a:pt x="5112" y="16707"/>
                      <a:pt x="14385" y="15873"/>
                      <a:pt x="14085" y="20310"/>
                    </a:cubicBezTo>
                    <a:cubicBezTo>
                      <a:pt x="14039" y="20317"/>
                      <a:pt x="13985" y="20321"/>
                      <a:pt x="13925" y="20321"/>
                    </a:cubicBezTo>
                    <a:cubicBezTo>
                      <a:pt x="12224" y="20321"/>
                      <a:pt x="5322" y="17505"/>
                      <a:pt x="2090" y="17505"/>
                    </a:cubicBezTo>
                    <a:cubicBezTo>
                      <a:pt x="712" y="17505"/>
                      <a:pt x="0" y="18017"/>
                      <a:pt x="642" y="19476"/>
                    </a:cubicBezTo>
                    <a:cubicBezTo>
                      <a:pt x="1776" y="21978"/>
                      <a:pt x="14686" y="22078"/>
                      <a:pt x="13985" y="22812"/>
                    </a:cubicBezTo>
                    <a:cubicBezTo>
                      <a:pt x="13573" y="24687"/>
                      <a:pt x="11994" y="25157"/>
                      <a:pt x="10149" y="25157"/>
                    </a:cubicBezTo>
                    <a:cubicBezTo>
                      <a:pt x="8297" y="25157"/>
                      <a:pt x="6177" y="24683"/>
                      <a:pt x="4700" y="24683"/>
                    </a:cubicBezTo>
                    <a:cubicBezTo>
                      <a:pt x="3723" y="24683"/>
                      <a:pt x="3027" y="24891"/>
                      <a:pt x="2877" y="25580"/>
                    </a:cubicBezTo>
                    <a:cubicBezTo>
                      <a:pt x="2329" y="27358"/>
                      <a:pt x="6156" y="28010"/>
                      <a:pt x="9864" y="28010"/>
                    </a:cubicBezTo>
                    <a:cubicBezTo>
                      <a:pt x="11792" y="28010"/>
                      <a:pt x="13687" y="27834"/>
                      <a:pt x="14919" y="27548"/>
                    </a:cubicBezTo>
                    <a:cubicBezTo>
                      <a:pt x="16587" y="33386"/>
                      <a:pt x="19289" y="40324"/>
                      <a:pt x="25393" y="42826"/>
                    </a:cubicBezTo>
                    <a:lnTo>
                      <a:pt x="28729" y="40324"/>
                    </a:lnTo>
                    <a:cubicBezTo>
                      <a:pt x="21991" y="36989"/>
                      <a:pt x="18388" y="33353"/>
                      <a:pt x="16754" y="27382"/>
                    </a:cubicBezTo>
                    <a:cubicBezTo>
                      <a:pt x="18422" y="27382"/>
                      <a:pt x="32332" y="26414"/>
                      <a:pt x="27895" y="22812"/>
                    </a:cubicBezTo>
                    <a:cubicBezTo>
                      <a:pt x="27623" y="22576"/>
                      <a:pt x="27243" y="22478"/>
                      <a:pt x="26785" y="22478"/>
                    </a:cubicBezTo>
                    <a:cubicBezTo>
                      <a:pt x="24516" y="22478"/>
                      <a:pt x="20340" y="24888"/>
                      <a:pt x="17953" y="24888"/>
                    </a:cubicBezTo>
                    <a:cubicBezTo>
                      <a:pt x="16869" y="24888"/>
                      <a:pt x="16153" y="24391"/>
                      <a:pt x="16153" y="22945"/>
                    </a:cubicBezTo>
                    <a:cubicBezTo>
                      <a:pt x="18922" y="22945"/>
                      <a:pt x="28462" y="22245"/>
                      <a:pt x="29296" y="18909"/>
                    </a:cubicBezTo>
                    <a:cubicBezTo>
                      <a:pt x="29491" y="17809"/>
                      <a:pt x="28998" y="17406"/>
                      <a:pt x="28100" y="17406"/>
                    </a:cubicBezTo>
                    <a:cubicBezTo>
                      <a:pt x="25638" y="17406"/>
                      <a:pt x="20130" y="20434"/>
                      <a:pt x="17394" y="20434"/>
                    </a:cubicBezTo>
                    <a:cubicBezTo>
                      <a:pt x="16861" y="20434"/>
                      <a:pt x="16433" y="20318"/>
                      <a:pt x="16153" y="20043"/>
                    </a:cubicBezTo>
                    <a:cubicBezTo>
                      <a:pt x="13952" y="17808"/>
                      <a:pt x="27328" y="16140"/>
                      <a:pt x="28162" y="13372"/>
                    </a:cubicBezTo>
                    <a:cubicBezTo>
                      <a:pt x="28344" y="12645"/>
                      <a:pt x="28009" y="12366"/>
                      <a:pt x="27346" y="12366"/>
                    </a:cubicBezTo>
                    <a:cubicBezTo>
                      <a:pt x="25163" y="12366"/>
                      <a:pt x="19418" y="15386"/>
                      <a:pt x="16788" y="15386"/>
                    </a:cubicBezTo>
                    <a:cubicBezTo>
                      <a:pt x="16549" y="15386"/>
                      <a:pt x="16336" y="15361"/>
                      <a:pt x="16153" y="15306"/>
                    </a:cubicBezTo>
                    <a:cubicBezTo>
                      <a:pt x="18388" y="13105"/>
                      <a:pt x="27628" y="9602"/>
                      <a:pt x="27328" y="7801"/>
                    </a:cubicBezTo>
                    <a:cubicBezTo>
                      <a:pt x="27130" y="6484"/>
                      <a:pt x="26574" y="5971"/>
                      <a:pt x="25814" y="5971"/>
                    </a:cubicBezTo>
                    <a:cubicBezTo>
                      <a:pt x="23245" y="5971"/>
                      <a:pt x="18341" y="11833"/>
                      <a:pt x="17054" y="12271"/>
                    </a:cubicBezTo>
                    <a:cubicBezTo>
                      <a:pt x="17054" y="10036"/>
                      <a:pt x="20957" y="1963"/>
                      <a:pt x="18155" y="296"/>
                    </a:cubicBezTo>
                    <a:cubicBezTo>
                      <a:pt x="17829" y="93"/>
                      <a:pt x="17534" y="1"/>
                      <a:pt x="172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915;p62">
                <a:extLst>
                  <a:ext uri="{FF2B5EF4-FFF2-40B4-BE49-F238E27FC236}">
                    <a16:creationId xmlns:a16="http://schemas.microsoft.com/office/drawing/2014/main" id="{68DFC2B5-2D89-45B8-8591-94C2477B565C}"/>
                  </a:ext>
                </a:extLst>
              </p:cNvPr>
              <p:cNvSpPr/>
              <p:nvPr/>
            </p:nvSpPr>
            <p:spPr>
              <a:xfrm>
                <a:off x="2883075" y="982400"/>
                <a:ext cx="311425" cy="1002200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40088" extrusionOk="0">
                    <a:moveTo>
                      <a:pt x="2260" y="0"/>
                    </a:moveTo>
                    <a:cubicBezTo>
                      <a:pt x="2165" y="0"/>
                      <a:pt x="2081" y="54"/>
                      <a:pt x="2068" y="184"/>
                    </a:cubicBezTo>
                    <a:cubicBezTo>
                      <a:pt x="1568" y="2919"/>
                      <a:pt x="1368" y="5688"/>
                      <a:pt x="967" y="8423"/>
                    </a:cubicBezTo>
                    <a:cubicBezTo>
                      <a:pt x="234" y="12659"/>
                      <a:pt x="0" y="16962"/>
                      <a:pt x="267" y="21266"/>
                    </a:cubicBezTo>
                    <a:cubicBezTo>
                      <a:pt x="567" y="25135"/>
                      <a:pt x="1501" y="29138"/>
                      <a:pt x="3769" y="32340"/>
                    </a:cubicBezTo>
                    <a:cubicBezTo>
                      <a:pt x="5938" y="35409"/>
                      <a:pt x="9207" y="37477"/>
                      <a:pt x="11909" y="40012"/>
                    </a:cubicBezTo>
                    <a:cubicBezTo>
                      <a:pt x="11961" y="40065"/>
                      <a:pt x="12021" y="40087"/>
                      <a:pt x="12078" y="40087"/>
                    </a:cubicBezTo>
                    <a:cubicBezTo>
                      <a:pt x="12277" y="40087"/>
                      <a:pt x="12456" y="39826"/>
                      <a:pt x="12275" y="39645"/>
                    </a:cubicBezTo>
                    <a:lnTo>
                      <a:pt x="12242" y="39645"/>
                    </a:lnTo>
                    <a:cubicBezTo>
                      <a:pt x="9840" y="37377"/>
                      <a:pt x="7105" y="35476"/>
                      <a:pt x="4904" y="32974"/>
                    </a:cubicBezTo>
                    <a:cubicBezTo>
                      <a:pt x="1935" y="29571"/>
                      <a:pt x="1067" y="24901"/>
                      <a:pt x="734" y="20532"/>
                    </a:cubicBezTo>
                    <a:cubicBezTo>
                      <a:pt x="434" y="16295"/>
                      <a:pt x="934" y="12026"/>
                      <a:pt x="1568" y="7856"/>
                    </a:cubicBezTo>
                    <a:cubicBezTo>
                      <a:pt x="1968" y="5354"/>
                      <a:pt x="2102" y="2852"/>
                      <a:pt x="2569" y="317"/>
                    </a:cubicBezTo>
                    <a:cubicBezTo>
                      <a:pt x="2589" y="134"/>
                      <a:pt x="2410" y="0"/>
                      <a:pt x="22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916;p62">
                <a:extLst>
                  <a:ext uri="{FF2B5EF4-FFF2-40B4-BE49-F238E27FC236}">
                    <a16:creationId xmlns:a16="http://schemas.microsoft.com/office/drawing/2014/main" id="{CB7DEE41-0293-4013-A6C4-A260BFCA6261}"/>
                  </a:ext>
                </a:extLst>
              </p:cNvPr>
              <p:cNvSpPr/>
              <p:nvPr/>
            </p:nvSpPr>
            <p:spPr>
              <a:xfrm>
                <a:off x="2783375" y="1134375"/>
                <a:ext cx="37942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5177" h="5608" extrusionOk="0">
                    <a:moveTo>
                      <a:pt x="14799" y="1"/>
                    </a:moveTo>
                    <a:cubicBezTo>
                      <a:pt x="14741" y="1"/>
                      <a:pt x="14682" y="23"/>
                      <a:pt x="14629" y="76"/>
                    </a:cubicBezTo>
                    <a:cubicBezTo>
                      <a:pt x="12427" y="1844"/>
                      <a:pt x="9992" y="3245"/>
                      <a:pt x="7390" y="4279"/>
                    </a:cubicBezTo>
                    <a:cubicBezTo>
                      <a:pt x="6623" y="4593"/>
                      <a:pt x="5960" y="4908"/>
                      <a:pt x="5306" y="4908"/>
                    </a:cubicBezTo>
                    <a:cubicBezTo>
                      <a:pt x="4851" y="4908"/>
                      <a:pt x="4400" y="4756"/>
                      <a:pt x="3921" y="4345"/>
                    </a:cubicBezTo>
                    <a:cubicBezTo>
                      <a:pt x="2720" y="3245"/>
                      <a:pt x="1586" y="2111"/>
                      <a:pt x="519" y="910"/>
                    </a:cubicBezTo>
                    <a:cubicBezTo>
                      <a:pt x="470" y="844"/>
                      <a:pt x="411" y="817"/>
                      <a:pt x="352" y="817"/>
                    </a:cubicBezTo>
                    <a:cubicBezTo>
                      <a:pt x="173" y="817"/>
                      <a:pt x="1" y="1075"/>
                      <a:pt x="152" y="1277"/>
                    </a:cubicBezTo>
                    <a:cubicBezTo>
                      <a:pt x="1386" y="2644"/>
                      <a:pt x="2687" y="3945"/>
                      <a:pt x="4055" y="5179"/>
                    </a:cubicBezTo>
                    <a:cubicBezTo>
                      <a:pt x="4429" y="5492"/>
                      <a:pt x="4767" y="5607"/>
                      <a:pt x="5103" y="5607"/>
                    </a:cubicBezTo>
                    <a:cubicBezTo>
                      <a:pt x="5666" y="5607"/>
                      <a:pt x="6226" y="5284"/>
                      <a:pt x="6957" y="5013"/>
                    </a:cubicBezTo>
                    <a:cubicBezTo>
                      <a:pt x="9892" y="3979"/>
                      <a:pt x="12594" y="2411"/>
                      <a:pt x="14996" y="443"/>
                    </a:cubicBezTo>
                    <a:cubicBezTo>
                      <a:pt x="15177" y="262"/>
                      <a:pt x="14997" y="1"/>
                      <a:pt x="14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917;p62">
                <a:extLst>
                  <a:ext uri="{FF2B5EF4-FFF2-40B4-BE49-F238E27FC236}">
                    <a16:creationId xmlns:a16="http://schemas.microsoft.com/office/drawing/2014/main" id="{EB735A5E-0E7D-4EA8-B641-4C85923E7D39}"/>
                  </a:ext>
                </a:extLst>
              </p:cNvPr>
              <p:cNvSpPr/>
              <p:nvPr/>
            </p:nvSpPr>
            <p:spPr>
              <a:xfrm>
                <a:off x="2671575" y="1255400"/>
                <a:ext cx="51562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20625" h="4680" extrusionOk="0">
                    <a:moveTo>
                      <a:pt x="385" y="1"/>
                    </a:moveTo>
                    <a:cubicBezTo>
                      <a:pt x="151" y="1"/>
                      <a:pt x="1" y="336"/>
                      <a:pt x="254" y="505"/>
                    </a:cubicBezTo>
                    <a:cubicBezTo>
                      <a:pt x="3081" y="2292"/>
                      <a:pt x="5939" y="4680"/>
                      <a:pt x="9445" y="4680"/>
                    </a:cubicBezTo>
                    <a:cubicBezTo>
                      <a:pt x="9539" y="4680"/>
                      <a:pt x="9633" y="4678"/>
                      <a:pt x="9728" y="4675"/>
                    </a:cubicBezTo>
                    <a:cubicBezTo>
                      <a:pt x="13397" y="4575"/>
                      <a:pt x="17166" y="2907"/>
                      <a:pt x="20369" y="1172"/>
                    </a:cubicBezTo>
                    <a:cubicBezTo>
                      <a:pt x="20624" y="1059"/>
                      <a:pt x="20469" y="703"/>
                      <a:pt x="20252" y="703"/>
                    </a:cubicBezTo>
                    <a:cubicBezTo>
                      <a:pt x="20214" y="703"/>
                      <a:pt x="20175" y="714"/>
                      <a:pt x="20135" y="739"/>
                    </a:cubicBezTo>
                    <a:cubicBezTo>
                      <a:pt x="16899" y="2440"/>
                      <a:pt x="13397" y="3874"/>
                      <a:pt x="9728" y="4174"/>
                    </a:cubicBezTo>
                    <a:cubicBezTo>
                      <a:pt x="9568" y="4187"/>
                      <a:pt x="9410" y="4193"/>
                      <a:pt x="9252" y="4193"/>
                    </a:cubicBezTo>
                    <a:cubicBezTo>
                      <a:pt x="6008" y="4193"/>
                      <a:pt x="3098" y="1660"/>
                      <a:pt x="521" y="38"/>
                    </a:cubicBezTo>
                    <a:cubicBezTo>
                      <a:pt x="474" y="12"/>
                      <a:pt x="428" y="1"/>
                      <a:pt x="3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918;p62">
                <a:extLst>
                  <a:ext uri="{FF2B5EF4-FFF2-40B4-BE49-F238E27FC236}">
                    <a16:creationId xmlns:a16="http://schemas.microsoft.com/office/drawing/2014/main" id="{6942B3CD-6E3E-4B2B-83A2-9A9BD5C1E36E}"/>
                  </a:ext>
                </a:extLst>
              </p:cNvPr>
              <p:cNvSpPr/>
              <p:nvPr/>
            </p:nvSpPr>
            <p:spPr>
              <a:xfrm>
                <a:off x="2581825" y="1408850"/>
                <a:ext cx="5986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23945" h="3133" extrusionOk="0">
                    <a:moveTo>
                      <a:pt x="23561" y="0"/>
                    </a:moveTo>
                    <a:cubicBezTo>
                      <a:pt x="23518" y="0"/>
                      <a:pt x="23472" y="12"/>
                      <a:pt x="23425" y="38"/>
                    </a:cubicBezTo>
                    <a:cubicBezTo>
                      <a:pt x="20525" y="1918"/>
                      <a:pt x="17110" y="2620"/>
                      <a:pt x="13596" y="2620"/>
                    </a:cubicBezTo>
                    <a:cubicBezTo>
                      <a:pt x="9066" y="2620"/>
                      <a:pt x="4372" y="1453"/>
                      <a:pt x="408" y="138"/>
                    </a:cubicBezTo>
                    <a:cubicBezTo>
                      <a:pt x="383" y="129"/>
                      <a:pt x="359" y="126"/>
                      <a:pt x="336" y="126"/>
                    </a:cubicBezTo>
                    <a:cubicBezTo>
                      <a:pt x="89" y="126"/>
                      <a:pt x="0" y="580"/>
                      <a:pt x="275" y="672"/>
                    </a:cubicBezTo>
                    <a:cubicBezTo>
                      <a:pt x="4249" y="1990"/>
                      <a:pt x="8968" y="3133"/>
                      <a:pt x="13533" y="3133"/>
                    </a:cubicBezTo>
                    <a:cubicBezTo>
                      <a:pt x="17167" y="3133"/>
                      <a:pt x="20705" y="2409"/>
                      <a:pt x="23692" y="472"/>
                    </a:cubicBezTo>
                    <a:cubicBezTo>
                      <a:pt x="23945" y="331"/>
                      <a:pt x="23795" y="0"/>
                      <a:pt x="23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919;p62">
                <a:extLst>
                  <a:ext uri="{FF2B5EF4-FFF2-40B4-BE49-F238E27FC236}">
                    <a16:creationId xmlns:a16="http://schemas.microsoft.com/office/drawing/2014/main" id="{80AC8FF9-D3BE-40CB-94F4-3538CF75E4C1}"/>
                  </a:ext>
                </a:extLst>
              </p:cNvPr>
              <p:cNvSpPr/>
              <p:nvPr/>
            </p:nvSpPr>
            <p:spPr>
              <a:xfrm>
                <a:off x="2658750" y="1544325"/>
                <a:ext cx="531200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21248" h="2812" extrusionOk="0">
                    <a:moveTo>
                      <a:pt x="20922" y="0"/>
                    </a:moveTo>
                    <a:cubicBezTo>
                      <a:pt x="20889" y="0"/>
                      <a:pt x="20853" y="7"/>
                      <a:pt x="20815" y="23"/>
                    </a:cubicBezTo>
                    <a:cubicBezTo>
                      <a:pt x="17713" y="1257"/>
                      <a:pt x="14344" y="1390"/>
                      <a:pt x="11041" y="1824"/>
                    </a:cubicBezTo>
                    <a:cubicBezTo>
                      <a:pt x="8866" y="2129"/>
                      <a:pt x="6690" y="2285"/>
                      <a:pt x="4515" y="2285"/>
                    </a:cubicBezTo>
                    <a:cubicBezTo>
                      <a:pt x="3121" y="2285"/>
                      <a:pt x="1727" y="2221"/>
                      <a:pt x="334" y="2091"/>
                    </a:cubicBezTo>
                    <a:cubicBezTo>
                      <a:pt x="323" y="2090"/>
                      <a:pt x="312" y="2089"/>
                      <a:pt x="302" y="2089"/>
                    </a:cubicBezTo>
                    <a:cubicBezTo>
                      <a:pt x="0" y="2089"/>
                      <a:pt x="11" y="2560"/>
                      <a:pt x="334" y="2625"/>
                    </a:cubicBezTo>
                    <a:cubicBezTo>
                      <a:pt x="1585" y="2755"/>
                      <a:pt x="2822" y="2811"/>
                      <a:pt x="4054" y="2811"/>
                    </a:cubicBezTo>
                    <a:cubicBezTo>
                      <a:pt x="6596" y="2811"/>
                      <a:pt x="9113" y="2572"/>
                      <a:pt x="11675" y="2258"/>
                    </a:cubicBezTo>
                    <a:cubicBezTo>
                      <a:pt x="14811" y="1857"/>
                      <a:pt x="17979" y="1691"/>
                      <a:pt x="20982" y="523"/>
                    </a:cubicBezTo>
                    <a:cubicBezTo>
                      <a:pt x="21247" y="405"/>
                      <a:pt x="21173" y="0"/>
                      <a:pt x="209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920;p62">
                <a:extLst>
                  <a:ext uri="{FF2B5EF4-FFF2-40B4-BE49-F238E27FC236}">
                    <a16:creationId xmlns:a16="http://schemas.microsoft.com/office/drawing/2014/main" id="{BFDEE41F-EC78-40EE-BF21-35059764DF38}"/>
                  </a:ext>
                </a:extLst>
              </p:cNvPr>
              <p:cNvSpPr/>
              <p:nvPr/>
            </p:nvSpPr>
            <p:spPr>
              <a:xfrm>
                <a:off x="2055800" y="1589375"/>
                <a:ext cx="854800" cy="949575"/>
              </a:xfrm>
              <a:custGeom>
                <a:avLst/>
                <a:gdLst/>
                <a:ahLst/>
                <a:cxnLst/>
                <a:rect l="l" t="t" r="r" b="b"/>
                <a:pathLst>
                  <a:path w="34192" h="37983" extrusionOk="0">
                    <a:moveTo>
                      <a:pt x="2322" y="1"/>
                    </a:moveTo>
                    <a:cubicBezTo>
                      <a:pt x="1523" y="1"/>
                      <a:pt x="747" y="51"/>
                      <a:pt x="1" y="155"/>
                    </a:cubicBezTo>
                    <a:cubicBezTo>
                      <a:pt x="1" y="10096"/>
                      <a:pt x="4604" y="34613"/>
                      <a:pt x="32757" y="37983"/>
                    </a:cubicBezTo>
                    <a:cubicBezTo>
                      <a:pt x="34192" y="31011"/>
                      <a:pt x="32757" y="22138"/>
                      <a:pt x="29722" y="15733"/>
                    </a:cubicBezTo>
                    <a:cubicBezTo>
                      <a:pt x="25616" y="7738"/>
                      <a:pt x="12227" y="1"/>
                      <a:pt x="2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921;p62">
                <a:extLst>
                  <a:ext uri="{FF2B5EF4-FFF2-40B4-BE49-F238E27FC236}">
                    <a16:creationId xmlns:a16="http://schemas.microsoft.com/office/drawing/2014/main" id="{665E5368-B83B-4074-AFC2-599C0F1FF970}"/>
                  </a:ext>
                </a:extLst>
              </p:cNvPr>
              <p:cNvSpPr/>
              <p:nvPr/>
            </p:nvSpPr>
            <p:spPr>
              <a:xfrm>
                <a:off x="2185525" y="1677525"/>
                <a:ext cx="691350" cy="846675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33867" extrusionOk="0">
                    <a:moveTo>
                      <a:pt x="358" y="0"/>
                    </a:moveTo>
                    <a:cubicBezTo>
                      <a:pt x="187" y="0"/>
                      <a:pt x="0" y="192"/>
                      <a:pt x="116" y="399"/>
                    </a:cubicBezTo>
                    <a:cubicBezTo>
                      <a:pt x="1316" y="2801"/>
                      <a:pt x="3585" y="4602"/>
                      <a:pt x="5386" y="6570"/>
                    </a:cubicBezTo>
                    <a:cubicBezTo>
                      <a:pt x="7954" y="9372"/>
                      <a:pt x="10223" y="12441"/>
                      <a:pt x="12658" y="15376"/>
                    </a:cubicBezTo>
                    <a:cubicBezTo>
                      <a:pt x="17661" y="21414"/>
                      <a:pt x="22765" y="27151"/>
                      <a:pt x="27068" y="33756"/>
                    </a:cubicBezTo>
                    <a:cubicBezTo>
                      <a:pt x="27127" y="33834"/>
                      <a:pt x="27205" y="33867"/>
                      <a:pt x="27283" y="33867"/>
                    </a:cubicBezTo>
                    <a:cubicBezTo>
                      <a:pt x="27471" y="33867"/>
                      <a:pt x="27653" y="33678"/>
                      <a:pt x="27535" y="33489"/>
                    </a:cubicBezTo>
                    <a:cubicBezTo>
                      <a:pt x="23599" y="27585"/>
                      <a:pt x="19263" y="21981"/>
                      <a:pt x="14526" y="16744"/>
                    </a:cubicBezTo>
                    <a:cubicBezTo>
                      <a:pt x="11991" y="13909"/>
                      <a:pt x="9722" y="10840"/>
                      <a:pt x="7254" y="7904"/>
                    </a:cubicBezTo>
                    <a:cubicBezTo>
                      <a:pt x="5152" y="5402"/>
                      <a:pt x="2050" y="3101"/>
                      <a:pt x="549" y="132"/>
                    </a:cubicBezTo>
                    <a:cubicBezTo>
                      <a:pt x="508" y="39"/>
                      <a:pt x="434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922;p62">
                <a:extLst>
                  <a:ext uri="{FF2B5EF4-FFF2-40B4-BE49-F238E27FC236}">
                    <a16:creationId xmlns:a16="http://schemas.microsoft.com/office/drawing/2014/main" id="{7467D13B-DF53-44E1-8EFA-EEBA99BA94D5}"/>
                  </a:ext>
                </a:extLst>
              </p:cNvPr>
              <p:cNvSpPr/>
              <p:nvPr/>
            </p:nvSpPr>
            <p:spPr>
              <a:xfrm>
                <a:off x="2149950" y="1678525"/>
                <a:ext cx="210275" cy="192575"/>
              </a:xfrm>
              <a:custGeom>
                <a:avLst/>
                <a:gdLst/>
                <a:ahLst/>
                <a:cxnLst/>
                <a:rect l="l" t="t" r="r" b="b"/>
                <a:pathLst>
                  <a:path w="8411" h="7703" extrusionOk="0">
                    <a:moveTo>
                      <a:pt x="8160" y="0"/>
                    </a:moveTo>
                    <a:cubicBezTo>
                      <a:pt x="8043" y="0"/>
                      <a:pt x="7926" y="75"/>
                      <a:pt x="7910" y="225"/>
                    </a:cubicBezTo>
                    <a:lnTo>
                      <a:pt x="7910" y="7127"/>
                    </a:lnTo>
                    <a:lnTo>
                      <a:pt x="7910" y="7127"/>
                    </a:lnTo>
                    <a:cubicBezTo>
                      <a:pt x="5439" y="6558"/>
                      <a:pt x="2938" y="6074"/>
                      <a:pt x="438" y="5529"/>
                    </a:cubicBezTo>
                    <a:cubicBezTo>
                      <a:pt x="408" y="5520"/>
                      <a:pt x="379" y="5516"/>
                      <a:pt x="353" y="5516"/>
                    </a:cubicBezTo>
                    <a:cubicBezTo>
                      <a:pt x="84" y="5516"/>
                      <a:pt x="1" y="5939"/>
                      <a:pt x="304" y="6030"/>
                    </a:cubicBezTo>
                    <a:cubicBezTo>
                      <a:pt x="2906" y="6597"/>
                      <a:pt x="5508" y="7130"/>
                      <a:pt x="8077" y="7697"/>
                    </a:cubicBezTo>
                    <a:cubicBezTo>
                      <a:pt x="8094" y="7701"/>
                      <a:pt x="8111" y="7703"/>
                      <a:pt x="8129" y="7703"/>
                    </a:cubicBezTo>
                    <a:cubicBezTo>
                      <a:pt x="8276" y="7703"/>
                      <a:pt x="8410" y="7580"/>
                      <a:pt x="8410" y="7431"/>
                    </a:cubicBezTo>
                    <a:lnTo>
                      <a:pt x="8410" y="225"/>
                    </a:lnTo>
                    <a:cubicBezTo>
                      <a:pt x="8393" y="75"/>
                      <a:pt x="8277" y="0"/>
                      <a:pt x="8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923;p62">
                <a:extLst>
                  <a:ext uri="{FF2B5EF4-FFF2-40B4-BE49-F238E27FC236}">
                    <a16:creationId xmlns:a16="http://schemas.microsoft.com/office/drawing/2014/main" id="{9C9D3F81-CD26-4F54-8F44-70D8F4A694A0}"/>
                  </a:ext>
                </a:extLst>
              </p:cNvPr>
              <p:cNvSpPr/>
              <p:nvPr/>
            </p:nvSpPr>
            <p:spPr>
              <a:xfrm>
                <a:off x="2197850" y="1789125"/>
                <a:ext cx="329550" cy="248850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9954" extrusionOk="0">
                    <a:moveTo>
                      <a:pt x="12938" y="0"/>
                    </a:moveTo>
                    <a:cubicBezTo>
                      <a:pt x="12806" y="0"/>
                      <a:pt x="12665" y="84"/>
                      <a:pt x="12665" y="238"/>
                    </a:cubicBezTo>
                    <a:cubicBezTo>
                      <a:pt x="12498" y="1906"/>
                      <a:pt x="12265" y="3574"/>
                      <a:pt x="11998" y="5241"/>
                    </a:cubicBezTo>
                    <a:cubicBezTo>
                      <a:pt x="11811" y="6553"/>
                      <a:pt x="11974" y="9149"/>
                      <a:pt x="10465" y="9149"/>
                    </a:cubicBezTo>
                    <a:cubicBezTo>
                      <a:pt x="10361" y="9149"/>
                      <a:pt x="10250" y="9137"/>
                      <a:pt x="10130" y="9111"/>
                    </a:cubicBezTo>
                    <a:cubicBezTo>
                      <a:pt x="6928" y="8444"/>
                      <a:pt x="3692" y="7977"/>
                      <a:pt x="456" y="7476"/>
                    </a:cubicBezTo>
                    <a:cubicBezTo>
                      <a:pt x="446" y="7475"/>
                      <a:pt x="435" y="7475"/>
                      <a:pt x="425" y="7475"/>
                    </a:cubicBezTo>
                    <a:cubicBezTo>
                      <a:pt x="115" y="7475"/>
                      <a:pt x="0" y="7945"/>
                      <a:pt x="323" y="7977"/>
                    </a:cubicBezTo>
                    <a:lnTo>
                      <a:pt x="323" y="8010"/>
                    </a:lnTo>
                    <a:cubicBezTo>
                      <a:pt x="4059" y="8577"/>
                      <a:pt x="7762" y="9144"/>
                      <a:pt x="11431" y="9945"/>
                    </a:cubicBezTo>
                    <a:cubicBezTo>
                      <a:pt x="11460" y="9951"/>
                      <a:pt x="11487" y="9953"/>
                      <a:pt x="11514" y="9953"/>
                    </a:cubicBezTo>
                    <a:cubicBezTo>
                      <a:pt x="11641" y="9953"/>
                      <a:pt x="11737" y="9889"/>
                      <a:pt x="11765" y="9778"/>
                    </a:cubicBezTo>
                    <a:cubicBezTo>
                      <a:pt x="12332" y="6609"/>
                      <a:pt x="12865" y="3440"/>
                      <a:pt x="13166" y="238"/>
                    </a:cubicBezTo>
                    <a:cubicBezTo>
                      <a:pt x="13182" y="76"/>
                      <a:pt x="13064" y="0"/>
                      <a:pt x="12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924;p62">
                <a:extLst>
                  <a:ext uri="{FF2B5EF4-FFF2-40B4-BE49-F238E27FC236}">
                    <a16:creationId xmlns:a16="http://schemas.microsoft.com/office/drawing/2014/main" id="{2B5D1D44-DBC7-4588-94F3-145394520FF9}"/>
                  </a:ext>
                </a:extLst>
              </p:cNvPr>
              <p:cNvSpPr/>
              <p:nvPr/>
            </p:nvSpPr>
            <p:spPr>
              <a:xfrm>
                <a:off x="2297650" y="1927825"/>
                <a:ext cx="39095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15638" h="11369" extrusionOk="0">
                    <a:moveTo>
                      <a:pt x="15329" y="1"/>
                    </a:moveTo>
                    <a:cubicBezTo>
                      <a:pt x="15224" y="1"/>
                      <a:pt x="15118" y="59"/>
                      <a:pt x="15078" y="194"/>
                    </a:cubicBezTo>
                    <a:cubicBezTo>
                      <a:pt x="14577" y="1795"/>
                      <a:pt x="14144" y="3463"/>
                      <a:pt x="13810" y="5131"/>
                    </a:cubicBezTo>
                    <a:cubicBezTo>
                      <a:pt x="13678" y="5893"/>
                      <a:pt x="13315" y="10769"/>
                      <a:pt x="12395" y="10769"/>
                    </a:cubicBezTo>
                    <a:cubicBezTo>
                      <a:pt x="12388" y="10769"/>
                      <a:pt x="12382" y="10769"/>
                      <a:pt x="12376" y="10768"/>
                    </a:cubicBezTo>
                    <a:cubicBezTo>
                      <a:pt x="8340" y="10501"/>
                      <a:pt x="4337" y="10034"/>
                      <a:pt x="301" y="10001"/>
                    </a:cubicBezTo>
                    <a:lnTo>
                      <a:pt x="301" y="10001"/>
                    </a:lnTo>
                    <a:cubicBezTo>
                      <a:pt x="0" y="10034"/>
                      <a:pt x="0" y="10468"/>
                      <a:pt x="334" y="10535"/>
                    </a:cubicBezTo>
                    <a:cubicBezTo>
                      <a:pt x="4604" y="10535"/>
                      <a:pt x="8840" y="11068"/>
                      <a:pt x="13110" y="11369"/>
                    </a:cubicBezTo>
                    <a:cubicBezTo>
                      <a:pt x="13210" y="11369"/>
                      <a:pt x="13310" y="11268"/>
                      <a:pt x="13343" y="11168"/>
                    </a:cubicBezTo>
                    <a:cubicBezTo>
                      <a:pt x="13910" y="7499"/>
                      <a:pt x="14444" y="3863"/>
                      <a:pt x="15578" y="327"/>
                    </a:cubicBezTo>
                    <a:cubicBezTo>
                      <a:pt x="15638" y="128"/>
                      <a:pt x="15484" y="1"/>
                      <a:pt x="15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925;p62">
                <a:extLst>
                  <a:ext uri="{FF2B5EF4-FFF2-40B4-BE49-F238E27FC236}">
                    <a16:creationId xmlns:a16="http://schemas.microsoft.com/office/drawing/2014/main" id="{2EA792EB-0316-422A-857B-F9A7E2677F34}"/>
                  </a:ext>
                </a:extLst>
              </p:cNvPr>
              <p:cNvSpPr/>
              <p:nvPr/>
            </p:nvSpPr>
            <p:spPr>
              <a:xfrm>
                <a:off x="2582775" y="1673750"/>
                <a:ext cx="552150" cy="499950"/>
              </a:xfrm>
              <a:custGeom>
                <a:avLst/>
                <a:gdLst/>
                <a:ahLst/>
                <a:cxnLst/>
                <a:rect l="l" t="t" r="r" b="b"/>
                <a:pathLst>
                  <a:path w="22086" h="19998" extrusionOk="0">
                    <a:moveTo>
                      <a:pt x="19748" y="1"/>
                    </a:moveTo>
                    <a:cubicBezTo>
                      <a:pt x="17970" y="1"/>
                      <a:pt x="15712" y="3924"/>
                      <a:pt x="15815" y="9289"/>
                    </a:cubicBezTo>
                    <a:cubicBezTo>
                      <a:pt x="14822" y="7887"/>
                      <a:pt x="11603" y="1856"/>
                      <a:pt x="9161" y="1856"/>
                    </a:cubicBezTo>
                    <a:cubicBezTo>
                      <a:pt x="8814" y="1856"/>
                      <a:pt x="8483" y="1977"/>
                      <a:pt x="8176" y="2251"/>
                    </a:cubicBezTo>
                    <a:cubicBezTo>
                      <a:pt x="5974" y="4619"/>
                      <a:pt x="10911" y="11191"/>
                      <a:pt x="11845" y="13326"/>
                    </a:cubicBezTo>
                    <a:cubicBezTo>
                      <a:pt x="9844" y="11891"/>
                      <a:pt x="7309" y="11124"/>
                      <a:pt x="4874" y="10824"/>
                    </a:cubicBezTo>
                    <a:cubicBezTo>
                      <a:pt x="4258" y="10771"/>
                      <a:pt x="3682" y="10736"/>
                      <a:pt x="3166" y="10736"/>
                    </a:cubicBezTo>
                    <a:cubicBezTo>
                      <a:pt x="1086" y="10736"/>
                      <a:pt x="1" y="11300"/>
                      <a:pt x="1338" y="13492"/>
                    </a:cubicBezTo>
                    <a:cubicBezTo>
                      <a:pt x="4240" y="17996"/>
                      <a:pt x="13413" y="18596"/>
                      <a:pt x="18150" y="19997"/>
                    </a:cubicBezTo>
                    <a:cubicBezTo>
                      <a:pt x="19918" y="16695"/>
                      <a:pt x="22086" y="8856"/>
                      <a:pt x="21819" y="5053"/>
                    </a:cubicBezTo>
                    <a:cubicBezTo>
                      <a:pt x="21755" y="1491"/>
                      <a:pt x="20843" y="1"/>
                      <a:pt x="197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926;p62">
                <a:extLst>
                  <a:ext uri="{FF2B5EF4-FFF2-40B4-BE49-F238E27FC236}">
                    <a16:creationId xmlns:a16="http://schemas.microsoft.com/office/drawing/2014/main" id="{24B9CDC1-2628-4D90-A4E9-FFC1FF8061DB}"/>
                  </a:ext>
                </a:extLst>
              </p:cNvPr>
              <p:cNvSpPr/>
              <p:nvPr/>
            </p:nvSpPr>
            <p:spPr>
              <a:xfrm>
                <a:off x="2753150" y="1849050"/>
                <a:ext cx="353425" cy="3213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2852" extrusionOk="0">
                    <a:moveTo>
                      <a:pt x="12652" y="0"/>
                    </a:moveTo>
                    <a:cubicBezTo>
                      <a:pt x="11517" y="0"/>
                      <a:pt x="10072" y="2520"/>
                      <a:pt x="10134" y="5947"/>
                    </a:cubicBezTo>
                    <a:cubicBezTo>
                      <a:pt x="9492" y="5072"/>
                      <a:pt x="7424" y="1216"/>
                      <a:pt x="5866" y="1216"/>
                    </a:cubicBezTo>
                    <a:cubicBezTo>
                      <a:pt x="5642" y="1216"/>
                      <a:pt x="5428" y="1296"/>
                      <a:pt x="5230" y="1477"/>
                    </a:cubicBezTo>
                    <a:cubicBezTo>
                      <a:pt x="3829" y="2978"/>
                      <a:pt x="6965" y="7181"/>
                      <a:pt x="7565" y="8549"/>
                    </a:cubicBezTo>
                    <a:cubicBezTo>
                      <a:pt x="6231" y="7648"/>
                      <a:pt x="4697" y="7114"/>
                      <a:pt x="3129" y="6947"/>
                    </a:cubicBezTo>
                    <a:cubicBezTo>
                      <a:pt x="2740" y="6915"/>
                      <a:pt x="2377" y="6894"/>
                      <a:pt x="2052" y="6894"/>
                    </a:cubicBezTo>
                    <a:cubicBezTo>
                      <a:pt x="700" y="6894"/>
                      <a:pt x="0" y="7257"/>
                      <a:pt x="861" y="8682"/>
                    </a:cubicBezTo>
                    <a:cubicBezTo>
                      <a:pt x="2695" y="11584"/>
                      <a:pt x="8566" y="11951"/>
                      <a:pt x="11635" y="12852"/>
                    </a:cubicBezTo>
                    <a:cubicBezTo>
                      <a:pt x="12769" y="10717"/>
                      <a:pt x="14137" y="5680"/>
                      <a:pt x="13970" y="3245"/>
                    </a:cubicBezTo>
                    <a:cubicBezTo>
                      <a:pt x="13932" y="956"/>
                      <a:pt x="13351" y="0"/>
                      <a:pt x="126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927;p62">
                <a:extLst>
                  <a:ext uri="{FF2B5EF4-FFF2-40B4-BE49-F238E27FC236}">
                    <a16:creationId xmlns:a16="http://schemas.microsoft.com/office/drawing/2014/main" id="{AC332705-667F-49D1-862E-228207D13039}"/>
                  </a:ext>
                </a:extLst>
              </p:cNvPr>
              <p:cNvSpPr/>
              <p:nvPr/>
            </p:nvSpPr>
            <p:spPr>
              <a:xfrm>
                <a:off x="2803850" y="2056925"/>
                <a:ext cx="246175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4278" extrusionOk="0">
                    <a:moveTo>
                      <a:pt x="300" y="0"/>
                    </a:moveTo>
                    <a:cubicBezTo>
                      <a:pt x="0" y="33"/>
                      <a:pt x="0" y="467"/>
                      <a:pt x="300" y="534"/>
                    </a:cubicBezTo>
                    <a:cubicBezTo>
                      <a:pt x="3803" y="601"/>
                      <a:pt x="6705" y="1901"/>
                      <a:pt x="9273" y="4203"/>
                    </a:cubicBezTo>
                    <a:cubicBezTo>
                      <a:pt x="9334" y="4256"/>
                      <a:pt x="9399" y="4278"/>
                      <a:pt x="9461" y="4278"/>
                    </a:cubicBezTo>
                    <a:cubicBezTo>
                      <a:pt x="9674" y="4278"/>
                      <a:pt x="9847" y="4017"/>
                      <a:pt x="9640" y="3836"/>
                    </a:cubicBezTo>
                    <a:cubicBezTo>
                      <a:pt x="6972" y="1434"/>
                      <a:pt x="3936" y="67"/>
                      <a:pt x="300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928;p62">
                <a:extLst>
                  <a:ext uri="{FF2B5EF4-FFF2-40B4-BE49-F238E27FC236}">
                    <a16:creationId xmlns:a16="http://schemas.microsoft.com/office/drawing/2014/main" id="{4399A377-B64D-4EAA-91DC-DFA89D916607}"/>
                  </a:ext>
                </a:extLst>
              </p:cNvPr>
              <p:cNvSpPr/>
              <p:nvPr/>
            </p:nvSpPr>
            <p:spPr>
              <a:xfrm>
                <a:off x="2891050" y="1910775"/>
                <a:ext cx="15902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6361" h="9893" extrusionOk="0">
                    <a:moveTo>
                      <a:pt x="378" y="1"/>
                    </a:moveTo>
                    <a:cubicBezTo>
                      <a:pt x="180" y="1"/>
                      <a:pt x="1" y="261"/>
                      <a:pt x="181" y="442"/>
                    </a:cubicBezTo>
                    <a:cubicBezTo>
                      <a:pt x="2683" y="3144"/>
                      <a:pt x="3617" y="6847"/>
                      <a:pt x="5752" y="9782"/>
                    </a:cubicBezTo>
                    <a:cubicBezTo>
                      <a:pt x="5811" y="9860"/>
                      <a:pt x="5892" y="9893"/>
                      <a:pt x="5973" y="9893"/>
                    </a:cubicBezTo>
                    <a:cubicBezTo>
                      <a:pt x="6169" y="9893"/>
                      <a:pt x="6361" y="9704"/>
                      <a:pt x="6219" y="9515"/>
                    </a:cubicBezTo>
                    <a:cubicBezTo>
                      <a:pt x="4017" y="6547"/>
                      <a:pt x="3083" y="2811"/>
                      <a:pt x="548" y="75"/>
                    </a:cubicBezTo>
                    <a:cubicBezTo>
                      <a:pt x="496" y="23"/>
                      <a:pt x="436" y="1"/>
                      <a:pt x="378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929;p62">
                <a:extLst>
                  <a:ext uri="{FF2B5EF4-FFF2-40B4-BE49-F238E27FC236}">
                    <a16:creationId xmlns:a16="http://schemas.microsoft.com/office/drawing/2014/main" id="{6B3D05BD-CBE3-4164-8C19-47C031A224E3}"/>
                  </a:ext>
                </a:extLst>
              </p:cNvPr>
              <p:cNvSpPr/>
              <p:nvPr/>
            </p:nvSpPr>
            <p:spPr>
              <a:xfrm>
                <a:off x="3038000" y="1885550"/>
                <a:ext cx="38550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328" extrusionOk="0">
                    <a:moveTo>
                      <a:pt x="1154" y="0"/>
                    </a:moveTo>
                    <a:cubicBezTo>
                      <a:pt x="1025" y="0"/>
                      <a:pt x="891" y="84"/>
                      <a:pt x="875" y="250"/>
                    </a:cubicBezTo>
                    <a:cubicBezTo>
                      <a:pt x="675" y="3786"/>
                      <a:pt x="1008" y="7556"/>
                      <a:pt x="41" y="11025"/>
                    </a:cubicBezTo>
                    <a:cubicBezTo>
                      <a:pt x="0" y="11207"/>
                      <a:pt x="156" y="11327"/>
                      <a:pt x="307" y="11327"/>
                    </a:cubicBezTo>
                    <a:cubicBezTo>
                      <a:pt x="405" y="11327"/>
                      <a:pt x="502" y="11276"/>
                      <a:pt x="541" y="11158"/>
                    </a:cubicBezTo>
                    <a:lnTo>
                      <a:pt x="575" y="11158"/>
                    </a:lnTo>
                    <a:cubicBezTo>
                      <a:pt x="1542" y="7622"/>
                      <a:pt x="1208" y="3853"/>
                      <a:pt x="1408" y="250"/>
                    </a:cubicBezTo>
                    <a:cubicBezTo>
                      <a:pt x="1408" y="84"/>
                      <a:pt x="1283" y="0"/>
                      <a:pt x="1154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930;p62">
                <a:extLst>
                  <a:ext uri="{FF2B5EF4-FFF2-40B4-BE49-F238E27FC236}">
                    <a16:creationId xmlns:a16="http://schemas.microsoft.com/office/drawing/2014/main" id="{08EAD7FD-A9D1-413A-90AA-9CB9D94FE6F9}"/>
                  </a:ext>
                </a:extLst>
              </p:cNvPr>
              <p:cNvSpPr/>
              <p:nvPr/>
            </p:nvSpPr>
            <p:spPr>
              <a:xfrm>
                <a:off x="3983025" y="1468075"/>
                <a:ext cx="631100" cy="475450"/>
              </a:xfrm>
              <a:custGeom>
                <a:avLst/>
                <a:gdLst/>
                <a:ahLst/>
                <a:cxnLst/>
                <a:rect l="l" t="t" r="r" b="b"/>
                <a:pathLst>
                  <a:path w="25244" h="19018" extrusionOk="0">
                    <a:moveTo>
                      <a:pt x="14526" y="0"/>
                    </a:moveTo>
                    <a:cubicBezTo>
                      <a:pt x="11395" y="0"/>
                      <a:pt x="9527" y="7835"/>
                      <a:pt x="8473" y="9878"/>
                    </a:cubicBezTo>
                    <a:cubicBezTo>
                      <a:pt x="8306" y="7443"/>
                      <a:pt x="7272" y="5041"/>
                      <a:pt x="5938" y="2939"/>
                    </a:cubicBezTo>
                    <a:cubicBezTo>
                      <a:pt x="4869" y="1406"/>
                      <a:pt x="3897" y="264"/>
                      <a:pt x="3067" y="264"/>
                    </a:cubicBezTo>
                    <a:cubicBezTo>
                      <a:pt x="2525" y="264"/>
                      <a:pt x="2043" y="752"/>
                      <a:pt x="1635" y="1939"/>
                    </a:cubicBezTo>
                    <a:cubicBezTo>
                      <a:pt x="0" y="7042"/>
                      <a:pt x="5404" y="14481"/>
                      <a:pt x="7372" y="19018"/>
                    </a:cubicBezTo>
                    <a:cubicBezTo>
                      <a:pt x="11075" y="18250"/>
                      <a:pt x="18480" y="14915"/>
                      <a:pt x="21215" y="12279"/>
                    </a:cubicBezTo>
                    <a:cubicBezTo>
                      <a:pt x="25244" y="8783"/>
                      <a:pt x="24509" y="6813"/>
                      <a:pt x="21923" y="6813"/>
                    </a:cubicBezTo>
                    <a:cubicBezTo>
                      <a:pt x="19969" y="6813"/>
                      <a:pt x="16957" y="7938"/>
                      <a:pt x="14144" y="10378"/>
                    </a:cubicBezTo>
                    <a:cubicBezTo>
                      <a:pt x="14644" y="8477"/>
                      <a:pt x="17946" y="471"/>
                      <a:pt x="14644" y="4"/>
                    </a:cubicBezTo>
                    <a:cubicBezTo>
                      <a:pt x="14604" y="1"/>
                      <a:pt x="14565" y="0"/>
                      <a:pt x="14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931;p62">
                <a:extLst>
                  <a:ext uri="{FF2B5EF4-FFF2-40B4-BE49-F238E27FC236}">
                    <a16:creationId xmlns:a16="http://schemas.microsoft.com/office/drawing/2014/main" id="{4214AA00-15C0-4967-AA18-9057E0C40D09}"/>
                  </a:ext>
                </a:extLst>
              </p:cNvPr>
              <p:cNvSpPr/>
              <p:nvPr/>
            </p:nvSpPr>
            <p:spPr>
              <a:xfrm>
                <a:off x="4056400" y="1641575"/>
                <a:ext cx="404975" cy="305275"/>
              </a:xfrm>
              <a:custGeom>
                <a:avLst/>
                <a:gdLst/>
                <a:ahLst/>
                <a:cxnLst/>
                <a:rect l="l" t="t" r="r" b="b"/>
                <a:pathLst>
                  <a:path w="16199" h="12211" extrusionOk="0">
                    <a:moveTo>
                      <a:pt x="9315" y="1"/>
                    </a:moveTo>
                    <a:cubicBezTo>
                      <a:pt x="7315" y="1"/>
                      <a:pt x="6098" y="5052"/>
                      <a:pt x="5438" y="6373"/>
                    </a:cubicBezTo>
                    <a:cubicBezTo>
                      <a:pt x="5271" y="4772"/>
                      <a:pt x="4704" y="3238"/>
                      <a:pt x="3803" y="1904"/>
                    </a:cubicBezTo>
                    <a:cubicBezTo>
                      <a:pt x="3119" y="917"/>
                      <a:pt x="2495" y="186"/>
                      <a:pt x="1962" y="186"/>
                    </a:cubicBezTo>
                    <a:cubicBezTo>
                      <a:pt x="1611" y="186"/>
                      <a:pt x="1299" y="502"/>
                      <a:pt x="1035" y="1270"/>
                    </a:cubicBezTo>
                    <a:cubicBezTo>
                      <a:pt x="1" y="4539"/>
                      <a:pt x="3470" y="9275"/>
                      <a:pt x="4737" y="12211"/>
                    </a:cubicBezTo>
                    <a:cubicBezTo>
                      <a:pt x="7072" y="11744"/>
                      <a:pt x="11842" y="9609"/>
                      <a:pt x="13610" y="7908"/>
                    </a:cubicBezTo>
                    <a:cubicBezTo>
                      <a:pt x="16199" y="5662"/>
                      <a:pt x="15725" y="4394"/>
                      <a:pt x="14060" y="4394"/>
                    </a:cubicBezTo>
                    <a:cubicBezTo>
                      <a:pt x="12807" y="4394"/>
                      <a:pt x="10879" y="5112"/>
                      <a:pt x="9074" y="6674"/>
                    </a:cubicBezTo>
                    <a:cubicBezTo>
                      <a:pt x="9374" y="5473"/>
                      <a:pt x="11509" y="302"/>
                      <a:pt x="9374" y="2"/>
                    </a:cubicBezTo>
                    <a:cubicBezTo>
                      <a:pt x="9354" y="1"/>
                      <a:pt x="9335" y="1"/>
                      <a:pt x="9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932;p62">
                <a:extLst>
                  <a:ext uri="{FF2B5EF4-FFF2-40B4-BE49-F238E27FC236}">
                    <a16:creationId xmlns:a16="http://schemas.microsoft.com/office/drawing/2014/main" id="{200091A0-CB5C-4846-A99A-FB9CC1E3EDC2}"/>
                  </a:ext>
                </a:extLst>
              </p:cNvPr>
              <p:cNvSpPr/>
              <p:nvPr/>
            </p:nvSpPr>
            <p:spPr>
              <a:xfrm>
                <a:off x="4117950" y="1697675"/>
                <a:ext cx="71900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10084" extrusionOk="0">
                    <a:moveTo>
                      <a:pt x="314" y="0"/>
                    </a:moveTo>
                    <a:cubicBezTo>
                      <a:pt x="162" y="0"/>
                      <a:pt x="1" y="128"/>
                      <a:pt x="40" y="327"/>
                    </a:cubicBezTo>
                    <a:cubicBezTo>
                      <a:pt x="674" y="3562"/>
                      <a:pt x="2375" y="6431"/>
                      <a:pt x="2108" y="9834"/>
                    </a:cubicBezTo>
                    <a:cubicBezTo>
                      <a:pt x="2092" y="10000"/>
                      <a:pt x="2217" y="10084"/>
                      <a:pt x="2350" y="10084"/>
                    </a:cubicBezTo>
                    <a:cubicBezTo>
                      <a:pt x="2484" y="10084"/>
                      <a:pt x="2626" y="10000"/>
                      <a:pt x="2642" y="9834"/>
                    </a:cubicBezTo>
                    <a:lnTo>
                      <a:pt x="2609" y="9834"/>
                    </a:lnTo>
                    <a:cubicBezTo>
                      <a:pt x="2876" y="6398"/>
                      <a:pt x="1174" y="3496"/>
                      <a:pt x="541" y="193"/>
                    </a:cubicBezTo>
                    <a:cubicBezTo>
                      <a:pt x="514" y="59"/>
                      <a:pt x="416" y="0"/>
                      <a:pt x="314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933;p62">
                <a:extLst>
                  <a:ext uri="{FF2B5EF4-FFF2-40B4-BE49-F238E27FC236}">
                    <a16:creationId xmlns:a16="http://schemas.microsoft.com/office/drawing/2014/main" id="{8B270936-9497-42C7-AE7C-911489B96324}"/>
                  </a:ext>
                </a:extLst>
              </p:cNvPr>
              <p:cNvSpPr/>
              <p:nvPr/>
            </p:nvSpPr>
            <p:spPr>
              <a:xfrm>
                <a:off x="4174650" y="1697525"/>
                <a:ext cx="104225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10300" extrusionOk="0">
                    <a:moveTo>
                      <a:pt x="3802" y="1"/>
                    </a:moveTo>
                    <a:cubicBezTo>
                      <a:pt x="3725" y="1"/>
                      <a:pt x="3651" y="40"/>
                      <a:pt x="3610" y="133"/>
                    </a:cubicBezTo>
                    <a:cubicBezTo>
                      <a:pt x="2142" y="3301"/>
                      <a:pt x="741" y="6537"/>
                      <a:pt x="41" y="9973"/>
                    </a:cubicBezTo>
                    <a:cubicBezTo>
                      <a:pt x="1" y="10172"/>
                      <a:pt x="163" y="10300"/>
                      <a:pt x="314" y="10300"/>
                    </a:cubicBezTo>
                    <a:cubicBezTo>
                      <a:pt x="416" y="10300"/>
                      <a:pt x="514" y="10241"/>
                      <a:pt x="541" y="10106"/>
                    </a:cubicBezTo>
                    <a:cubicBezTo>
                      <a:pt x="1241" y="6704"/>
                      <a:pt x="2609" y="3535"/>
                      <a:pt x="4077" y="399"/>
                    </a:cubicBezTo>
                    <a:cubicBezTo>
                      <a:pt x="4169" y="192"/>
                      <a:pt x="3975" y="1"/>
                      <a:pt x="3802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934;p62">
                <a:extLst>
                  <a:ext uri="{FF2B5EF4-FFF2-40B4-BE49-F238E27FC236}">
                    <a16:creationId xmlns:a16="http://schemas.microsoft.com/office/drawing/2014/main" id="{A7F1954B-C832-4611-8273-EBE64C462BC7}"/>
                  </a:ext>
                </a:extLst>
              </p:cNvPr>
              <p:cNvSpPr/>
              <p:nvPr/>
            </p:nvSpPr>
            <p:spPr>
              <a:xfrm>
                <a:off x="4179275" y="1781050"/>
                <a:ext cx="240775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6774" extrusionOk="0">
                    <a:moveTo>
                      <a:pt x="9281" y="0"/>
                    </a:moveTo>
                    <a:cubicBezTo>
                      <a:pt x="9244" y="0"/>
                      <a:pt x="9204" y="9"/>
                      <a:pt x="9162" y="27"/>
                    </a:cubicBezTo>
                    <a:cubicBezTo>
                      <a:pt x="5993" y="1828"/>
                      <a:pt x="2491" y="3430"/>
                      <a:pt x="156" y="6332"/>
                    </a:cubicBezTo>
                    <a:cubicBezTo>
                      <a:pt x="1" y="6513"/>
                      <a:pt x="186" y="6773"/>
                      <a:pt x="370" y="6773"/>
                    </a:cubicBezTo>
                    <a:cubicBezTo>
                      <a:pt x="424" y="6773"/>
                      <a:pt x="478" y="6751"/>
                      <a:pt x="523" y="6699"/>
                    </a:cubicBezTo>
                    <a:cubicBezTo>
                      <a:pt x="2858" y="3830"/>
                      <a:pt x="6294" y="2262"/>
                      <a:pt x="9429" y="461"/>
                    </a:cubicBezTo>
                    <a:cubicBezTo>
                      <a:pt x="9630" y="317"/>
                      <a:pt x="9510" y="0"/>
                      <a:pt x="9281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35;p62">
                <a:extLst>
                  <a:ext uri="{FF2B5EF4-FFF2-40B4-BE49-F238E27FC236}">
                    <a16:creationId xmlns:a16="http://schemas.microsoft.com/office/drawing/2014/main" id="{5BD5620E-1A47-4F17-B729-16441EEA5754}"/>
                  </a:ext>
                </a:extLst>
              </p:cNvPr>
              <p:cNvSpPr/>
              <p:nvPr/>
            </p:nvSpPr>
            <p:spPr>
              <a:xfrm>
                <a:off x="2285125" y="1326025"/>
                <a:ext cx="150975" cy="14137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5655" extrusionOk="0">
                    <a:moveTo>
                      <a:pt x="4909" y="1"/>
                    </a:moveTo>
                    <a:cubicBezTo>
                      <a:pt x="4380" y="1"/>
                      <a:pt x="3958" y="1274"/>
                      <a:pt x="4371" y="2817"/>
                    </a:cubicBezTo>
                    <a:cubicBezTo>
                      <a:pt x="4011" y="2513"/>
                      <a:pt x="2847" y="1197"/>
                      <a:pt x="2156" y="1197"/>
                    </a:cubicBezTo>
                    <a:cubicBezTo>
                      <a:pt x="2015" y="1197"/>
                      <a:pt x="1893" y="1252"/>
                      <a:pt x="1802" y="1383"/>
                    </a:cubicBezTo>
                    <a:cubicBezTo>
                      <a:pt x="1335" y="2183"/>
                      <a:pt x="3103" y="3684"/>
                      <a:pt x="3537" y="4185"/>
                    </a:cubicBezTo>
                    <a:cubicBezTo>
                      <a:pt x="3070" y="4021"/>
                      <a:pt x="2570" y="3940"/>
                      <a:pt x="2072" y="3940"/>
                    </a:cubicBezTo>
                    <a:cubicBezTo>
                      <a:pt x="1859" y="3940"/>
                      <a:pt x="1645" y="3955"/>
                      <a:pt x="1435" y="3985"/>
                    </a:cubicBezTo>
                    <a:cubicBezTo>
                      <a:pt x="568" y="4118"/>
                      <a:pt x="1" y="4318"/>
                      <a:pt x="635" y="4952"/>
                    </a:cubicBezTo>
                    <a:cubicBezTo>
                      <a:pt x="1263" y="5542"/>
                      <a:pt x="2368" y="5654"/>
                      <a:pt x="3462" y="5654"/>
                    </a:cubicBezTo>
                    <a:cubicBezTo>
                      <a:pt x="4135" y="5654"/>
                      <a:pt x="4803" y="5612"/>
                      <a:pt x="5353" y="5612"/>
                    </a:cubicBezTo>
                    <a:cubicBezTo>
                      <a:pt x="5477" y="5612"/>
                      <a:pt x="5594" y="5614"/>
                      <a:pt x="5705" y="5619"/>
                    </a:cubicBezTo>
                    <a:lnTo>
                      <a:pt x="5738" y="5619"/>
                    </a:lnTo>
                    <a:cubicBezTo>
                      <a:pt x="5972" y="4585"/>
                      <a:pt x="6039" y="2283"/>
                      <a:pt x="5738" y="1249"/>
                    </a:cubicBezTo>
                    <a:cubicBezTo>
                      <a:pt x="5506" y="366"/>
                      <a:pt x="5192" y="1"/>
                      <a:pt x="4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936;p62">
                <a:extLst>
                  <a:ext uri="{FF2B5EF4-FFF2-40B4-BE49-F238E27FC236}">
                    <a16:creationId xmlns:a16="http://schemas.microsoft.com/office/drawing/2014/main" id="{36609C6D-39C2-4BD7-A73E-0BC4F4202AAD}"/>
                  </a:ext>
                </a:extLst>
              </p:cNvPr>
              <p:cNvSpPr/>
              <p:nvPr/>
            </p:nvSpPr>
            <p:spPr>
              <a:xfrm>
                <a:off x="2337675" y="1375375"/>
                <a:ext cx="976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612" extrusionOk="0">
                    <a:moveTo>
                      <a:pt x="3162" y="0"/>
                    </a:moveTo>
                    <a:cubicBezTo>
                      <a:pt x="2821" y="0"/>
                      <a:pt x="2554" y="814"/>
                      <a:pt x="2836" y="1811"/>
                    </a:cubicBezTo>
                    <a:cubicBezTo>
                      <a:pt x="2589" y="1619"/>
                      <a:pt x="1803" y="775"/>
                      <a:pt x="1382" y="775"/>
                    </a:cubicBezTo>
                    <a:cubicBezTo>
                      <a:pt x="1290" y="775"/>
                      <a:pt x="1216" y="814"/>
                      <a:pt x="1168" y="910"/>
                    </a:cubicBezTo>
                    <a:cubicBezTo>
                      <a:pt x="868" y="1410"/>
                      <a:pt x="2002" y="2344"/>
                      <a:pt x="2269" y="2678"/>
                    </a:cubicBezTo>
                    <a:cubicBezTo>
                      <a:pt x="1951" y="2580"/>
                      <a:pt x="1616" y="2518"/>
                      <a:pt x="1289" y="2518"/>
                    </a:cubicBezTo>
                    <a:cubicBezTo>
                      <a:pt x="1169" y="2518"/>
                      <a:pt x="1051" y="2527"/>
                      <a:pt x="934" y="2544"/>
                    </a:cubicBezTo>
                    <a:cubicBezTo>
                      <a:pt x="367" y="2644"/>
                      <a:pt x="0" y="2745"/>
                      <a:pt x="434" y="3178"/>
                    </a:cubicBezTo>
                    <a:cubicBezTo>
                      <a:pt x="829" y="3535"/>
                      <a:pt x="1521" y="3607"/>
                      <a:pt x="2210" y="3607"/>
                    </a:cubicBezTo>
                    <a:cubicBezTo>
                      <a:pt x="2666" y="3607"/>
                      <a:pt x="3121" y="3575"/>
                      <a:pt x="3489" y="3575"/>
                    </a:cubicBezTo>
                    <a:cubicBezTo>
                      <a:pt x="3552" y="3575"/>
                      <a:pt x="3612" y="3576"/>
                      <a:pt x="3670" y="3578"/>
                    </a:cubicBezTo>
                    <a:lnTo>
                      <a:pt x="3703" y="3612"/>
                    </a:lnTo>
                    <a:cubicBezTo>
                      <a:pt x="3903" y="2678"/>
                      <a:pt x="3903" y="1710"/>
                      <a:pt x="3703" y="810"/>
                    </a:cubicBezTo>
                    <a:cubicBezTo>
                      <a:pt x="3551" y="237"/>
                      <a:pt x="3346" y="0"/>
                      <a:pt x="3162" y="0"/>
                    </a:cubicBezTo>
                    <a:close/>
                  </a:path>
                </a:pathLst>
              </a:custGeom>
              <a:solidFill>
                <a:srgbClr val="B5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937;p62">
                <a:extLst>
                  <a:ext uri="{FF2B5EF4-FFF2-40B4-BE49-F238E27FC236}">
                    <a16:creationId xmlns:a16="http://schemas.microsoft.com/office/drawing/2014/main" id="{011979E1-6665-4DE6-84A1-2EBE6222F66B}"/>
                  </a:ext>
                </a:extLst>
              </p:cNvPr>
              <p:cNvSpPr/>
              <p:nvPr/>
            </p:nvSpPr>
            <p:spPr>
              <a:xfrm>
                <a:off x="2352125" y="1440600"/>
                <a:ext cx="849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187" extrusionOk="0">
                    <a:moveTo>
                      <a:pt x="420" y="0"/>
                    </a:moveTo>
                    <a:cubicBezTo>
                      <a:pt x="114" y="0"/>
                      <a:pt x="1" y="407"/>
                      <a:pt x="290" y="536"/>
                    </a:cubicBezTo>
                    <a:cubicBezTo>
                      <a:pt x="1190" y="769"/>
                      <a:pt x="2124" y="669"/>
                      <a:pt x="2925" y="1170"/>
                    </a:cubicBezTo>
                    <a:cubicBezTo>
                      <a:pt x="2960" y="1181"/>
                      <a:pt x="2993" y="1187"/>
                      <a:pt x="3025" y="1187"/>
                    </a:cubicBezTo>
                    <a:cubicBezTo>
                      <a:pt x="3266" y="1187"/>
                      <a:pt x="3398" y="879"/>
                      <a:pt x="3192" y="703"/>
                    </a:cubicBezTo>
                    <a:cubicBezTo>
                      <a:pt x="2325" y="202"/>
                      <a:pt x="1391" y="269"/>
                      <a:pt x="457" y="2"/>
                    </a:cubicBezTo>
                    <a:cubicBezTo>
                      <a:pt x="444" y="1"/>
                      <a:pt x="432" y="0"/>
                      <a:pt x="420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938;p62">
                <a:extLst>
                  <a:ext uri="{FF2B5EF4-FFF2-40B4-BE49-F238E27FC236}">
                    <a16:creationId xmlns:a16="http://schemas.microsoft.com/office/drawing/2014/main" id="{82818A9B-61A6-4552-B5D8-C6FCCB899400}"/>
                  </a:ext>
                </a:extLst>
              </p:cNvPr>
              <p:cNvSpPr/>
              <p:nvPr/>
            </p:nvSpPr>
            <p:spPr>
              <a:xfrm>
                <a:off x="2371425" y="1403300"/>
                <a:ext cx="676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2680" extrusionOk="0">
                    <a:moveTo>
                      <a:pt x="352" y="0"/>
                    </a:moveTo>
                    <a:cubicBezTo>
                      <a:pt x="172" y="0"/>
                      <a:pt x="0" y="259"/>
                      <a:pt x="152" y="460"/>
                    </a:cubicBezTo>
                    <a:cubicBezTo>
                      <a:pt x="752" y="1261"/>
                      <a:pt x="1452" y="1994"/>
                      <a:pt x="2220" y="2628"/>
                    </a:cubicBezTo>
                    <a:cubicBezTo>
                      <a:pt x="2268" y="2664"/>
                      <a:pt x="2316" y="2680"/>
                      <a:pt x="2361" y="2680"/>
                    </a:cubicBezTo>
                    <a:cubicBezTo>
                      <a:pt x="2565" y="2680"/>
                      <a:pt x="2705" y="2359"/>
                      <a:pt x="2487" y="2195"/>
                    </a:cubicBezTo>
                    <a:lnTo>
                      <a:pt x="2520" y="2195"/>
                    </a:lnTo>
                    <a:cubicBezTo>
                      <a:pt x="1753" y="1561"/>
                      <a:pt x="1086" y="860"/>
                      <a:pt x="518" y="93"/>
                    </a:cubicBezTo>
                    <a:cubicBezTo>
                      <a:pt x="469" y="28"/>
                      <a:pt x="410" y="0"/>
                      <a:pt x="352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939;p62">
                <a:extLst>
                  <a:ext uri="{FF2B5EF4-FFF2-40B4-BE49-F238E27FC236}">
                    <a16:creationId xmlns:a16="http://schemas.microsoft.com/office/drawing/2014/main" id="{A6A1DADF-CAB4-4810-A0A6-54D4B3DF95D8}"/>
                  </a:ext>
                </a:extLst>
              </p:cNvPr>
              <p:cNvSpPr/>
              <p:nvPr/>
            </p:nvSpPr>
            <p:spPr>
              <a:xfrm>
                <a:off x="2411900" y="1378500"/>
                <a:ext cx="26500" cy="8965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3586" extrusionOk="0">
                    <a:moveTo>
                      <a:pt x="267" y="1"/>
                    </a:moveTo>
                    <a:cubicBezTo>
                      <a:pt x="134" y="1"/>
                      <a:pt x="0" y="84"/>
                      <a:pt x="0" y="251"/>
                    </a:cubicBezTo>
                    <a:cubicBezTo>
                      <a:pt x="67" y="1319"/>
                      <a:pt x="67" y="2453"/>
                      <a:pt x="501" y="3453"/>
                    </a:cubicBezTo>
                    <a:cubicBezTo>
                      <a:pt x="552" y="3546"/>
                      <a:pt x="630" y="3585"/>
                      <a:pt x="708" y="3585"/>
                    </a:cubicBezTo>
                    <a:cubicBezTo>
                      <a:pt x="882" y="3585"/>
                      <a:pt x="1060" y="3394"/>
                      <a:pt x="968" y="3187"/>
                    </a:cubicBezTo>
                    <a:cubicBezTo>
                      <a:pt x="534" y="2253"/>
                      <a:pt x="567" y="1219"/>
                      <a:pt x="534" y="251"/>
                    </a:cubicBezTo>
                    <a:cubicBezTo>
                      <a:pt x="534" y="8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940;p62">
                <a:extLst>
                  <a:ext uri="{FF2B5EF4-FFF2-40B4-BE49-F238E27FC236}">
                    <a16:creationId xmlns:a16="http://schemas.microsoft.com/office/drawing/2014/main" id="{3176CDF1-9E9F-4986-9862-9B26C6CE1DF1}"/>
                  </a:ext>
                </a:extLst>
              </p:cNvPr>
              <p:cNvSpPr/>
              <p:nvPr/>
            </p:nvSpPr>
            <p:spPr>
              <a:xfrm>
                <a:off x="5012925" y="1290400"/>
                <a:ext cx="17627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5451" extrusionOk="0">
                    <a:moveTo>
                      <a:pt x="1284" y="1"/>
                    </a:moveTo>
                    <a:cubicBezTo>
                      <a:pt x="1152" y="1"/>
                      <a:pt x="1005" y="111"/>
                      <a:pt x="834" y="373"/>
                    </a:cubicBezTo>
                    <a:cubicBezTo>
                      <a:pt x="0" y="1640"/>
                      <a:pt x="934" y="4075"/>
                      <a:pt x="1134" y="5443"/>
                    </a:cubicBezTo>
                    <a:cubicBezTo>
                      <a:pt x="1216" y="5448"/>
                      <a:pt x="1306" y="5451"/>
                      <a:pt x="1402" y="5451"/>
                    </a:cubicBezTo>
                    <a:cubicBezTo>
                      <a:pt x="2519" y="5451"/>
                      <a:pt x="4513" y="5103"/>
                      <a:pt x="5404" y="4642"/>
                    </a:cubicBezTo>
                    <a:cubicBezTo>
                      <a:pt x="7050" y="3854"/>
                      <a:pt x="6618" y="3147"/>
                      <a:pt x="5450" y="3147"/>
                    </a:cubicBezTo>
                    <a:cubicBezTo>
                      <a:pt x="4938" y="3147"/>
                      <a:pt x="4284" y="3283"/>
                      <a:pt x="3603" y="3608"/>
                    </a:cubicBezTo>
                    <a:cubicBezTo>
                      <a:pt x="3870" y="3108"/>
                      <a:pt x="5371" y="1173"/>
                      <a:pt x="4537" y="806"/>
                    </a:cubicBezTo>
                    <a:cubicBezTo>
                      <a:pt x="4478" y="786"/>
                      <a:pt x="4417" y="776"/>
                      <a:pt x="4356" y="776"/>
                    </a:cubicBezTo>
                    <a:cubicBezTo>
                      <a:pt x="3518" y="776"/>
                      <a:pt x="2506" y="2575"/>
                      <a:pt x="2102" y="3041"/>
                    </a:cubicBezTo>
                    <a:cubicBezTo>
                      <a:pt x="2202" y="2341"/>
                      <a:pt x="2168" y="1607"/>
                      <a:pt x="1935" y="940"/>
                    </a:cubicBezTo>
                    <a:cubicBezTo>
                      <a:pt x="1737" y="412"/>
                      <a:pt x="1539" y="1"/>
                      <a:pt x="12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941;p62">
                <a:extLst>
                  <a:ext uri="{FF2B5EF4-FFF2-40B4-BE49-F238E27FC236}">
                    <a16:creationId xmlns:a16="http://schemas.microsoft.com/office/drawing/2014/main" id="{E7354210-3089-40FD-A1F1-74425FCF8BD0}"/>
                  </a:ext>
                </a:extLst>
              </p:cNvPr>
              <p:cNvSpPr/>
              <p:nvPr/>
            </p:nvSpPr>
            <p:spPr>
              <a:xfrm>
                <a:off x="5024600" y="1341075"/>
                <a:ext cx="11337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3487" extrusionOk="0">
                    <a:moveTo>
                      <a:pt x="836" y="1"/>
                    </a:moveTo>
                    <a:cubicBezTo>
                      <a:pt x="748" y="1"/>
                      <a:pt x="649" y="74"/>
                      <a:pt x="534" y="247"/>
                    </a:cubicBezTo>
                    <a:cubicBezTo>
                      <a:pt x="0" y="1048"/>
                      <a:pt x="601" y="2615"/>
                      <a:pt x="734" y="3483"/>
                    </a:cubicBezTo>
                    <a:cubicBezTo>
                      <a:pt x="802" y="3485"/>
                      <a:pt x="870" y="3486"/>
                      <a:pt x="937" y="3486"/>
                    </a:cubicBezTo>
                    <a:cubicBezTo>
                      <a:pt x="1803" y="3486"/>
                      <a:pt x="2665" y="3292"/>
                      <a:pt x="3469" y="2982"/>
                    </a:cubicBezTo>
                    <a:cubicBezTo>
                      <a:pt x="4535" y="2473"/>
                      <a:pt x="4249" y="2012"/>
                      <a:pt x="3495" y="2012"/>
                    </a:cubicBezTo>
                    <a:cubicBezTo>
                      <a:pt x="3163" y="2012"/>
                      <a:pt x="2740" y="2101"/>
                      <a:pt x="2302" y="2315"/>
                    </a:cubicBezTo>
                    <a:cubicBezTo>
                      <a:pt x="2502" y="1982"/>
                      <a:pt x="3469" y="714"/>
                      <a:pt x="2902" y="514"/>
                    </a:cubicBezTo>
                    <a:cubicBezTo>
                      <a:pt x="2863" y="500"/>
                      <a:pt x="2823" y="494"/>
                      <a:pt x="2783" y="494"/>
                    </a:cubicBezTo>
                    <a:cubicBezTo>
                      <a:pt x="2240" y="494"/>
                      <a:pt x="1616" y="1669"/>
                      <a:pt x="1368" y="1948"/>
                    </a:cubicBezTo>
                    <a:cubicBezTo>
                      <a:pt x="1435" y="1515"/>
                      <a:pt x="1368" y="1048"/>
                      <a:pt x="1234" y="614"/>
                    </a:cubicBezTo>
                    <a:cubicBezTo>
                      <a:pt x="1125" y="265"/>
                      <a:pt x="1002" y="1"/>
                      <a:pt x="836" y="1"/>
                    </a:cubicBezTo>
                    <a:close/>
                  </a:path>
                </a:pathLst>
              </a:custGeom>
              <a:solidFill>
                <a:srgbClr val="B5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942;p62">
                <a:extLst>
                  <a:ext uri="{FF2B5EF4-FFF2-40B4-BE49-F238E27FC236}">
                    <a16:creationId xmlns:a16="http://schemas.microsoft.com/office/drawing/2014/main" id="{9EE6543C-BA45-4F03-96BA-52A9BEF8C0A1}"/>
                  </a:ext>
                </a:extLst>
              </p:cNvPr>
              <p:cNvSpPr/>
              <p:nvPr/>
            </p:nvSpPr>
            <p:spPr>
              <a:xfrm>
                <a:off x="5035575" y="1351825"/>
                <a:ext cx="22400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3287" extrusionOk="0">
                    <a:moveTo>
                      <a:pt x="487" y="1"/>
                    </a:moveTo>
                    <a:cubicBezTo>
                      <a:pt x="353" y="1"/>
                      <a:pt x="212" y="84"/>
                      <a:pt x="195" y="251"/>
                    </a:cubicBezTo>
                    <a:cubicBezTo>
                      <a:pt x="128" y="1185"/>
                      <a:pt x="395" y="2085"/>
                      <a:pt x="62" y="2953"/>
                    </a:cubicBezTo>
                    <a:cubicBezTo>
                      <a:pt x="0" y="3157"/>
                      <a:pt x="165" y="3287"/>
                      <a:pt x="324" y="3287"/>
                    </a:cubicBezTo>
                    <a:cubicBezTo>
                      <a:pt x="425" y="3287"/>
                      <a:pt x="523" y="3235"/>
                      <a:pt x="562" y="3119"/>
                    </a:cubicBezTo>
                    <a:cubicBezTo>
                      <a:pt x="895" y="2152"/>
                      <a:pt x="662" y="1218"/>
                      <a:pt x="729" y="251"/>
                    </a:cubicBezTo>
                    <a:cubicBezTo>
                      <a:pt x="745" y="84"/>
                      <a:pt x="620" y="1"/>
                      <a:pt x="487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943;p62">
                <a:extLst>
                  <a:ext uri="{FF2B5EF4-FFF2-40B4-BE49-F238E27FC236}">
                    <a16:creationId xmlns:a16="http://schemas.microsoft.com/office/drawing/2014/main" id="{9505D619-F3DF-42C9-A49F-B2ADE09A9BE8}"/>
                  </a:ext>
                </a:extLst>
              </p:cNvPr>
              <p:cNvSpPr/>
              <p:nvPr/>
            </p:nvSpPr>
            <p:spPr>
              <a:xfrm>
                <a:off x="5036475" y="1362425"/>
                <a:ext cx="59475" cy="740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961" extrusionOk="0">
                    <a:moveTo>
                      <a:pt x="2027" y="1"/>
                    </a:moveTo>
                    <a:cubicBezTo>
                      <a:pt x="1968" y="1"/>
                      <a:pt x="1909" y="28"/>
                      <a:pt x="1860" y="94"/>
                    </a:cubicBezTo>
                    <a:cubicBezTo>
                      <a:pt x="1160" y="827"/>
                      <a:pt x="593" y="1661"/>
                      <a:pt x="92" y="2562"/>
                    </a:cubicBezTo>
                    <a:cubicBezTo>
                      <a:pt x="0" y="2769"/>
                      <a:pt x="178" y="2960"/>
                      <a:pt x="352" y="2960"/>
                    </a:cubicBezTo>
                    <a:cubicBezTo>
                      <a:pt x="430" y="2960"/>
                      <a:pt x="508" y="2922"/>
                      <a:pt x="559" y="2829"/>
                    </a:cubicBezTo>
                    <a:cubicBezTo>
                      <a:pt x="993" y="1962"/>
                      <a:pt x="1560" y="1161"/>
                      <a:pt x="2227" y="461"/>
                    </a:cubicBezTo>
                    <a:cubicBezTo>
                      <a:pt x="2378" y="259"/>
                      <a:pt x="2206" y="1"/>
                      <a:pt x="2027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944;p62">
                <a:extLst>
                  <a:ext uri="{FF2B5EF4-FFF2-40B4-BE49-F238E27FC236}">
                    <a16:creationId xmlns:a16="http://schemas.microsoft.com/office/drawing/2014/main" id="{F7FB1500-F65D-4087-AD10-95064A3E4306}"/>
                  </a:ext>
                </a:extLst>
              </p:cNvPr>
              <p:cNvSpPr/>
              <p:nvPr/>
            </p:nvSpPr>
            <p:spPr>
              <a:xfrm>
                <a:off x="5037400" y="1396275"/>
                <a:ext cx="901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558" extrusionOk="0">
                    <a:moveTo>
                      <a:pt x="3258" y="0"/>
                    </a:moveTo>
                    <a:cubicBezTo>
                      <a:pt x="3237" y="0"/>
                      <a:pt x="3214" y="2"/>
                      <a:pt x="3191" y="7"/>
                    </a:cubicBezTo>
                    <a:cubicBezTo>
                      <a:pt x="2190" y="274"/>
                      <a:pt x="1123" y="441"/>
                      <a:pt x="222" y="1075"/>
                    </a:cubicBezTo>
                    <a:cubicBezTo>
                      <a:pt x="1" y="1213"/>
                      <a:pt x="146" y="1557"/>
                      <a:pt x="354" y="1557"/>
                    </a:cubicBezTo>
                    <a:cubicBezTo>
                      <a:pt x="398" y="1557"/>
                      <a:pt x="443" y="1543"/>
                      <a:pt x="489" y="1508"/>
                    </a:cubicBezTo>
                    <a:cubicBezTo>
                      <a:pt x="1323" y="908"/>
                      <a:pt x="2357" y="741"/>
                      <a:pt x="3324" y="508"/>
                    </a:cubicBezTo>
                    <a:cubicBezTo>
                      <a:pt x="3603" y="384"/>
                      <a:pt x="3537" y="0"/>
                      <a:pt x="3258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945;p62">
                <a:extLst>
                  <a:ext uri="{FF2B5EF4-FFF2-40B4-BE49-F238E27FC236}">
                    <a16:creationId xmlns:a16="http://schemas.microsoft.com/office/drawing/2014/main" id="{FCCC6649-46E0-4766-935C-468DB9006ECF}"/>
                  </a:ext>
                </a:extLst>
              </p:cNvPr>
              <p:cNvSpPr/>
              <p:nvPr/>
            </p:nvSpPr>
            <p:spPr>
              <a:xfrm>
                <a:off x="1996400" y="2676500"/>
                <a:ext cx="258750" cy="228800"/>
              </a:xfrm>
              <a:custGeom>
                <a:avLst/>
                <a:gdLst/>
                <a:ahLst/>
                <a:cxnLst/>
                <a:rect l="l" t="t" r="r" b="b"/>
                <a:pathLst>
                  <a:path w="10350" h="9152" extrusionOk="0">
                    <a:moveTo>
                      <a:pt x="4056" y="1"/>
                    </a:moveTo>
                    <a:cubicBezTo>
                      <a:pt x="4030" y="1"/>
                      <a:pt x="4004" y="1"/>
                      <a:pt x="3978" y="1"/>
                    </a:cubicBezTo>
                    <a:cubicBezTo>
                      <a:pt x="3953" y="1"/>
                      <a:pt x="3928" y="1"/>
                      <a:pt x="3903" y="1"/>
                    </a:cubicBezTo>
                    <a:cubicBezTo>
                      <a:pt x="0" y="1"/>
                      <a:pt x="2000" y="2604"/>
                      <a:pt x="5712" y="2637"/>
                    </a:cubicBezTo>
                    <a:cubicBezTo>
                      <a:pt x="5012" y="3104"/>
                      <a:pt x="1676" y="4738"/>
                      <a:pt x="2610" y="5839"/>
                    </a:cubicBezTo>
                    <a:cubicBezTo>
                      <a:pt x="2793" y="6022"/>
                      <a:pt x="3045" y="6097"/>
                      <a:pt x="3339" y="6097"/>
                    </a:cubicBezTo>
                    <a:cubicBezTo>
                      <a:pt x="4602" y="6097"/>
                      <a:pt x="6650" y="4702"/>
                      <a:pt x="7380" y="4405"/>
                    </a:cubicBezTo>
                    <a:lnTo>
                      <a:pt x="7380" y="4405"/>
                    </a:lnTo>
                    <a:cubicBezTo>
                      <a:pt x="6780" y="5305"/>
                      <a:pt x="6380" y="6306"/>
                      <a:pt x="6213" y="7373"/>
                    </a:cubicBezTo>
                    <a:cubicBezTo>
                      <a:pt x="6111" y="8388"/>
                      <a:pt x="6126" y="9152"/>
                      <a:pt x="6651" y="9152"/>
                    </a:cubicBezTo>
                    <a:cubicBezTo>
                      <a:pt x="6817" y="9152"/>
                      <a:pt x="7034" y="9076"/>
                      <a:pt x="7314" y="8908"/>
                    </a:cubicBezTo>
                    <a:cubicBezTo>
                      <a:pt x="9315" y="7740"/>
                      <a:pt x="9682" y="3804"/>
                      <a:pt x="10349" y="1803"/>
                    </a:cubicBezTo>
                    <a:cubicBezTo>
                      <a:pt x="8970" y="1015"/>
                      <a:pt x="5717" y="1"/>
                      <a:pt x="4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946;p62">
                <a:extLst>
                  <a:ext uri="{FF2B5EF4-FFF2-40B4-BE49-F238E27FC236}">
                    <a16:creationId xmlns:a16="http://schemas.microsoft.com/office/drawing/2014/main" id="{3BCD3196-AD8F-4824-8A43-F48542D30E1D}"/>
                  </a:ext>
                </a:extLst>
              </p:cNvPr>
              <p:cNvSpPr/>
              <p:nvPr/>
            </p:nvSpPr>
            <p:spPr>
              <a:xfrm>
                <a:off x="2088750" y="2690650"/>
                <a:ext cx="1655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622" h="5838" extrusionOk="0">
                    <a:moveTo>
                      <a:pt x="6588" y="1103"/>
                    </a:moveTo>
                    <a:cubicBezTo>
                      <a:pt x="6587" y="1108"/>
                      <a:pt x="6586" y="1112"/>
                      <a:pt x="6584" y="1116"/>
                    </a:cubicBezTo>
                    <a:lnTo>
                      <a:pt x="6584" y="1116"/>
                    </a:lnTo>
                    <a:cubicBezTo>
                      <a:pt x="6597" y="1123"/>
                      <a:pt x="6610" y="1130"/>
                      <a:pt x="6622" y="1137"/>
                    </a:cubicBezTo>
                    <a:lnTo>
                      <a:pt x="6588" y="1103"/>
                    </a:lnTo>
                    <a:close/>
                    <a:moveTo>
                      <a:pt x="2375" y="1"/>
                    </a:moveTo>
                    <a:cubicBezTo>
                      <a:pt x="1" y="1"/>
                      <a:pt x="1297" y="1638"/>
                      <a:pt x="3620" y="1670"/>
                    </a:cubicBezTo>
                    <a:cubicBezTo>
                      <a:pt x="3186" y="1971"/>
                      <a:pt x="1051" y="3005"/>
                      <a:pt x="1618" y="3705"/>
                    </a:cubicBezTo>
                    <a:cubicBezTo>
                      <a:pt x="1740" y="3827"/>
                      <a:pt x="1908" y="3878"/>
                      <a:pt x="2104" y="3878"/>
                    </a:cubicBezTo>
                    <a:cubicBezTo>
                      <a:pt x="2924" y="3878"/>
                      <a:pt x="4236" y="2993"/>
                      <a:pt x="4720" y="2805"/>
                    </a:cubicBezTo>
                    <a:lnTo>
                      <a:pt x="4720" y="2805"/>
                    </a:lnTo>
                    <a:cubicBezTo>
                      <a:pt x="4287" y="3372"/>
                      <a:pt x="4053" y="4005"/>
                      <a:pt x="3953" y="4706"/>
                    </a:cubicBezTo>
                    <a:cubicBezTo>
                      <a:pt x="3876" y="5352"/>
                      <a:pt x="3878" y="5838"/>
                      <a:pt x="4240" y="5838"/>
                    </a:cubicBezTo>
                    <a:cubicBezTo>
                      <a:pt x="4345" y="5838"/>
                      <a:pt x="4481" y="5797"/>
                      <a:pt x="4654" y="5707"/>
                    </a:cubicBezTo>
                    <a:cubicBezTo>
                      <a:pt x="5917" y="4942"/>
                      <a:pt x="6186" y="2421"/>
                      <a:pt x="6584" y="1116"/>
                    </a:cubicBezTo>
                    <a:lnTo>
                      <a:pt x="6584" y="1116"/>
                    </a:lnTo>
                    <a:cubicBezTo>
                      <a:pt x="5686" y="631"/>
                      <a:pt x="3674" y="1"/>
                      <a:pt x="2598" y="1"/>
                    </a:cubicBezTo>
                    <a:cubicBezTo>
                      <a:pt x="2571" y="1"/>
                      <a:pt x="2545" y="2"/>
                      <a:pt x="2519" y="3"/>
                    </a:cubicBezTo>
                    <a:cubicBezTo>
                      <a:pt x="2469" y="1"/>
                      <a:pt x="2421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947;p62">
                <a:extLst>
                  <a:ext uri="{FF2B5EF4-FFF2-40B4-BE49-F238E27FC236}">
                    <a16:creationId xmlns:a16="http://schemas.microsoft.com/office/drawing/2014/main" id="{7D07EDB0-C6E5-4E93-AAEC-4CF8B902863F}"/>
                  </a:ext>
                </a:extLst>
              </p:cNvPr>
              <p:cNvSpPr/>
              <p:nvPr/>
            </p:nvSpPr>
            <p:spPr>
              <a:xfrm>
                <a:off x="2192725" y="2712175"/>
                <a:ext cx="68600" cy="104725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4189" extrusionOk="0">
                    <a:moveTo>
                      <a:pt x="2366" y="1"/>
                    </a:moveTo>
                    <a:cubicBezTo>
                      <a:pt x="2308" y="1"/>
                      <a:pt x="2249" y="23"/>
                      <a:pt x="2196" y="76"/>
                    </a:cubicBezTo>
                    <a:cubicBezTo>
                      <a:pt x="1095" y="1110"/>
                      <a:pt x="828" y="2544"/>
                      <a:pt x="94" y="3812"/>
                    </a:cubicBezTo>
                    <a:cubicBezTo>
                      <a:pt x="0" y="4000"/>
                      <a:pt x="173" y="4189"/>
                      <a:pt x="341" y="4189"/>
                    </a:cubicBezTo>
                    <a:cubicBezTo>
                      <a:pt x="410" y="4189"/>
                      <a:pt x="479" y="4157"/>
                      <a:pt x="528" y="4078"/>
                    </a:cubicBezTo>
                    <a:cubicBezTo>
                      <a:pt x="1262" y="2844"/>
                      <a:pt x="1529" y="1443"/>
                      <a:pt x="2563" y="442"/>
                    </a:cubicBezTo>
                    <a:cubicBezTo>
                      <a:pt x="2744" y="262"/>
                      <a:pt x="2564" y="1"/>
                      <a:pt x="2366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948;p62">
                <a:extLst>
                  <a:ext uri="{FF2B5EF4-FFF2-40B4-BE49-F238E27FC236}">
                    <a16:creationId xmlns:a16="http://schemas.microsoft.com/office/drawing/2014/main" id="{DACDF011-E7A5-472A-8EFA-B8DB9A58C8E0}"/>
                  </a:ext>
                </a:extLst>
              </p:cNvPr>
              <p:cNvSpPr/>
              <p:nvPr/>
            </p:nvSpPr>
            <p:spPr>
              <a:xfrm>
                <a:off x="2143450" y="2708650"/>
                <a:ext cx="1172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2676" extrusionOk="0">
                    <a:moveTo>
                      <a:pt x="4334" y="1"/>
                    </a:moveTo>
                    <a:cubicBezTo>
                      <a:pt x="4291" y="1"/>
                      <a:pt x="4246" y="16"/>
                      <a:pt x="4200" y="50"/>
                    </a:cubicBezTo>
                    <a:cubicBezTo>
                      <a:pt x="2999" y="917"/>
                      <a:pt x="1665" y="1618"/>
                      <a:pt x="264" y="2185"/>
                    </a:cubicBezTo>
                    <a:cubicBezTo>
                      <a:pt x="1" y="2302"/>
                      <a:pt x="174" y="2675"/>
                      <a:pt x="423" y="2675"/>
                    </a:cubicBezTo>
                    <a:cubicBezTo>
                      <a:pt x="458" y="2675"/>
                      <a:pt x="494" y="2668"/>
                      <a:pt x="531" y="2652"/>
                    </a:cubicBezTo>
                    <a:cubicBezTo>
                      <a:pt x="1932" y="2085"/>
                      <a:pt x="3266" y="1351"/>
                      <a:pt x="4467" y="517"/>
                    </a:cubicBezTo>
                    <a:cubicBezTo>
                      <a:pt x="4689" y="351"/>
                      <a:pt x="4543" y="1"/>
                      <a:pt x="4334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949;p62">
                <a:extLst>
                  <a:ext uri="{FF2B5EF4-FFF2-40B4-BE49-F238E27FC236}">
                    <a16:creationId xmlns:a16="http://schemas.microsoft.com/office/drawing/2014/main" id="{DD39B238-B4FC-4C9F-81E7-EF9F8DD6BA34}"/>
                  </a:ext>
                </a:extLst>
              </p:cNvPr>
              <p:cNvSpPr/>
              <p:nvPr/>
            </p:nvSpPr>
            <p:spPr>
              <a:xfrm>
                <a:off x="2123050" y="2695550"/>
                <a:ext cx="13575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1138" extrusionOk="0">
                    <a:moveTo>
                      <a:pt x="386" y="1"/>
                    </a:moveTo>
                    <a:cubicBezTo>
                      <a:pt x="98" y="1"/>
                      <a:pt x="0" y="445"/>
                      <a:pt x="313" y="507"/>
                    </a:cubicBezTo>
                    <a:cubicBezTo>
                      <a:pt x="1587" y="778"/>
                      <a:pt x="2882" y="1137"/>
                      <a:pt x="4200" y="1137"/>
                    </a:cubicBezTo>
                    <a:cubicBezTo>
                      <a:pt x="4504" y="1137"/>
                      <a:pt x="4810" y="1118"/>
                      <a:pt x="5116" y="1074"/>
                    </a:cubicBezTo>
                    <a:cubicBezTo>
                      <a:pt x="5429" y="1012"/>
                      <a:pt x="5302" y="568"/>
                      <a:pt x="5010" y="568"/>
                    </a:cubicBezTo>
                    <a:cubicBezTo>
                      <a:pt x="4990" y="568"/>
                      <a:pt x="4970" y="570"/>
                      <a:pt x="4950" y="574"/>
                    </a:cubicBezTo>
                    <a:cubicBezTo>
                      <a:pt x="4668" y="618"/>
                      <a:pt x="4385" y="637"/>
                      <a:pt x="4102" y="637"/>
                    </a:cubicBezTo>
                    <a:cubicBezTo>
                      <a:pt x="2875" y="637"/>
                      <a:pt x="1639" y="278"/>
                      <a:pt x="446" y="7"/>
                    </a:cubicBezTo>
                    <a:cubicBezTo>
                      <a:pt x="426" y="3"/>
                      <a:pt x="406" y="1"/>
                      <a:pt x="386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950;p62">
                <a:extLst>
                  <a:ext uri="{FF2B5EF4-FFF2-40B4-BE49-F238E27FC236}">
                    <a16:creationId xmlns:a16="http://schemas.microsoft.com/office/drawing/2014/main" id="{C24BFBCE-CD45-4F79-82E0-FAAEC5F9FC10}"/>
                  </a:ext>
                </a:extLst>
              </p:cNvPr>
              <p:cNvSpPr/>
              <p:nvPr/>
            </p:nvSpPr>
            <p:spPr>
              <a:xfrm>
                <a:off x="5330650" y="2617250"/>
                <a:ext cx="258100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10324" h="9135" extrusionOk="0">
                    <a:moveTo>
                      <a:pt x="6215" y="0"/>
                    </a:moveTo>
                    <a:cubicBezTo>
                      <a:pt x="4533" y="0"/>
                      <a:pt x="1358" y="995"/>
                      <a:pt x="0" y="1771"/>
                    </a:cubicBezTo>
                    <a:cubicBezTo>
                      <a:pt x="667" y="3806"/>
                      <a:pt x="1034" y="7742"/>
                      <a:pt x="3002" y="8910"/>
                    </a:cubicBezTo>
                    <a:cubicBezTo>
                      <a:pt x="3281" y="9064"/>
                      <a:pt x="3499" y="9135"/>
                      <a:pt x="3667" y="9135"/>
                    </a:cubicBezTo>
                    <a:cubicBezTo>
                      <a:pt x="4223" y="9135"/>
                      <a:pt x="4239" y="8366"/>
                      <a:pt x="4137" y="7342"/>
                    </a:cubicBezTo>
                    <a:cubicBezTo>
                      <a:pt x="3970" y="6274"/>
                      <a:pt x="3569" y="5274"/>
                      <a:pt x="2969" y="4406"/>
                    </a:cubicBezTo>
                    <a:lnTo>
                      <a:pt x="2969" y="4406"/>
                    </a:lnTo>
                    <a:cubicBezTo>
                      <a:pt x="3697" y="4703"/>
                      <a:pt x="5735" y="6069"/>
                      <a:pt x="6999" y="6069"/>
                    </a:cubicBezTo>
                    <a:cubicBezTo>
                      <a:pt x="7298" y="6069"/>
                      <a:pt x="7554" y="5992"/>
                      <a:pt x="7739" y="5807"/>
                    </a:cubicBezTo>
                    <a:cubicBezTo>
                      <a:pt x="8673" y="4706"/>
                      <a:pt x="5337" y="3105"/>
                      <a:pt x="4637" y="2638"/>
                    </a:cubicBezTo>
                    <a:cubicBezTo>
                      <a:pt x="8293" y="2572"/>
                      <a:pt x="10323" y="2"/>
                      <a:pt x="6519" y="2"/>
                    </a:cubicBezTo>
                    <a:cubicBezTo>
                      <a:pt x="6471" y="2"/>
                      <a:pt x="6422" y="2"/>
                      <a:pt x="6371" y="3"/>
                    </a:cubicBezTo>
                    <a:cubicBezTo>
                      <a:pt x="6321" y="1"/>
                      <a:pt x="6269" y="0"/>
                      <a:pt x="6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951;p62">
                <a:extLst>
                  <a:ext uri="{FF2B5EF4-FFF2-40B4-BE49-F238E27FC236}">
                    <a16:creationId xmlns:a16="http://schemas.microsoft.com/office/drawing/2014/main" id="{67B0253D-F17A-410A-8DB9-1060F9FD3EEB}"/>
                  </a:ext>
                </a:extLst>
              </p:cNvPr>
              <p:cNvSpPr/>
              <p:nvPr/>
            </p:nvSpPr>
            <p:spPr>
              <a:xfrm>
                <a:off x="5331475" y="2630625"/>
                <a:ext cx="166175" cy="1463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5855" extrusionOk="0">
                    <a:moveTo>
                      <a:pt x="1" y="1136"/>
                    </a:moveTo>
                    <a:lnTo>
                      <a:pt x="1" y="1169"/>
                    </a:lnTo>
                    <a:cubicBezTo>
                      <a:pt x="4" y="1167"/>
                      <a:pt x="7" y="1166"/>
                      <a:pt x="10" y="1164"/>
                    </a:cubicBezTo>
                    <a:lnTo>
                      <a:pt x="10" y="1164"/>
                    </a:lnTo>
                    <a:cubicBezTo>
                      <a:pt x="7" y="1154"/>
                      <a:pt x="4" y="1145"/>
                      <a:pt x="1" y="1136"/>
                    </a:cubicBezTo>
                    <a:close/>
                    <a:moveTo>
                      <a:pt x="4024" y="1"/>
                    </a:moveTo>
                    <a:cubicBezTo>
                      <a:pt x="2938" y="1"/>
                      <a:pt x="894" y="644"/>
                      <a:pt x="10" y="1164"/>
                    </a:cubicBezTo>
                    <a:lnTo>
                      <a:pt x="10" y="1164"/>
                    </a:lnTo>
                    <a:cubicBezTo>
                      <a:pt x="438" y="2440"/>
                      <a:pt x="710" y="4944"/>
                      <a:pt x="1969" y="5706"/>
                    </a:cubicBezTo>
                    <a:cubicBezTo>
                      <a:pt x="2142" y="5808"/>
                      <a:pt x="2278" y="5855"/>
                      <a:pt x="2384" y="5855"/>
                    </a:cubicBezTo>
                    <a:cubicBezTo>
                      <a:pt x="2725" y="5855"/>
                      <a:pt x="2746" y="5368"/>
                      <a:pt x="2669" y="4705"/>
                    </a:cubicBezTo>
                    <a:cubicBezTo>
                      <a:pt x="2569" y="4038"/>
                      <a:pt x="2302" y="3371"/>
                      <a:pt x="1902" y="2804"/>
                    </a:cubicBezTo>
                    <a:lnTo>
                      <a:pt x="1902" y="2804"/>
                    </a:lnTo>
                    <a:cubicBezTo>
                      <a:pt x="2392" y="2994"/>
                      <a:pt x="3724" y="3895"/>
                      <a:pt x="4525" y="3895"/>
                    </a:cubicBezTo>
                    <a:cubicBezTo>
                      <a:pt x="4706" y="3895"/>
                      <a:pt x="4860" y="3849"/>
                      <a:pt x="4971" y="3738"/>
                    </a:cubicBezTo>
                    <a:cubicBezTo>
                      <a:pt x="5571" y="3037"/>
                      <a:pt x="3436" y="1970"/>
                      <a:pt x="2969" y="1670"/>
                    </a:cubicBezTo>
                    <a:cubicBezTo>
                      <a:pt x="5347" y="1637"/>
                      <a:pt x="6646" y="1"/>
                      <a:pt x="4179" y="1"/>
                    </a:cubicBezTo>
                    <a:cubicBezTo>
                      <a:pt x="4154" y="1"/>
                      <a:pt x="4129" y="2"/>
                      <a:pt x="4104" y="2"/>
                    </a:cubicBezTo>
                    <a:cubicBezTo>
                      <a:pt x="4078" y="1"/>
                      <a:pt x="4051" y="1"/>
                      <a:pt x="4024" y="1"/>
                    </a:cubicBezTo>
                    <a:close/>
                  </a:path>
                </a:pathLst>
              </a:custGeom>
              <a:solidFill>
                <a:srgbClr val="B5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952;p62">
                <a:extLst>
                  <a:ext uri="{FF2B5EF4-FFF2-40B4-BE49-F238E27FC236}">
                    <a16:creationId xmlns:a16="http://schemas.microsoft.com/office/drawing/2014/main" id="{4B57FDD3-D133-40DF-BAC1-7C7933BD8913}"/>
                  </a:ext>
                </a:extLst>
              </p:cNvPr>
              <p:cNvSpPr/>
              <p:nvPr/>
            </p:nvSpPr>
            <p:spPr>
              <a:xfrm>
                <a:off x="5323800" y="2652150"/>
                <a:ext cx="69225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4195" extrusionOk="0">
                    <a:moveTo>
                      <a:pt x="387" y="0"/>
                    </a:moveTo>
                    <a:cubicBezTo>
                      <a:pt x="174" y="0"/>
                      <a:pt x="1" y="261"/>
                      <a:pt x="208" y="442"/>
                    </a:cubicBezTo>
                    <a:cubicBezTo>
                      <a:pt x="1242" y="1442"/>
                      <a:pt x="1508" y="2877"/>
                      <a:pt x="2209" y="4078"/>
                    </a:cubicBezTo>
                    <a:cubicBezTo>
                      <a:pt x="2271" y="4160"/>
                      <a:pt x="2351" y="4195"/>
                      <a:pt x="2429" y="4195"/>
                    </a:cubicBezTo>
                    <a:cubicBezTo>
                      <a:pt x="2605" y="4195"/>
                      <a:pt x="2768" y="4019"/>
                      <a:pt x="2676" y="3811"/>
                    </a:cubicBezTo>
                    <a:cubicBezTo>
                      <a:pt x="1942" y="2577"/>
                      <a:pt x="1642" y="1142"/>
                      <a:pt x="574" y="75"/>
                    </a:cubicBezTo>
                    <a:cubicBezTo>
                      <a:pt x="514" y="22"/>
                      <a:pt x="449" y="0"/>
                      <a:pt x="387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953;p62">
                <a:extLst>
                  <a:ext uri="{FF2B5EF4-FFF2-40B4-BE49-F238E27FC236}">
                    <a16:creationId xmlns:a16="http://schemas.microsoft.com/office/drawing/2014/main" id="{9B8FB0F2-42BA-4DD6-8774-62B25A999731}"/>
                  </a:ext>
                </a:extLst>
              </p:cNvPr>
              <p:cNvSpPr/>
              <p:nvPr/>
            </p:nvSpPr>
            <p:spPr>
              <a:xfrm>
                <a:off x="5325100" y="2648625"/>
                <a:ext cx="11722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2675" extrusionOk="0">
                    <a:moveTo>
                      <a:pt x="344" y="0"/>
                    </a:moveTo>
                    <a:cubicBezTo>
                      <a:pt x="124" y="0"/>
                      <a:pt x="1" y="350"/>
                      <a:pt x="222" y="516"/>
                    </a:cubicBezTo>
                    <a:cubicBezTo>
                      <a:pt x="1423" y="1383"/>
                      <a:pt x="2757" y="2084"/>
                      <a:pt x="4158" y="2651"/>
                    </a:cubicBezTo>
                    <a:cubicBezTo>
                      <a:pt x="4195" y="2667"/>
                      <a:pt x="4232" y="2675"/>
                      <a:pt x="4267" y="2675"/>
                    </a:cubicBezTo>
                    <a:cubicBezTo>
                      <a:pt x="4516" y="2675"/>
                      <a:pt x="4689" y="2301"/>
                      <a:pt x="4425" y="2184"/>
                    </a:cubicBezTo>
                    <a:cubicBezTo>
                      <a:pt x="3024" y="1650"/>
                      <a:pt x="1690" y="916"/>
                      <a:pt x="489" y="49"/>
                    </a:cubicBezTo>
                    <a:cubicBezTo>
                      <a:pt x="438" y="15"/>
                      <a:pt x="389" y="0"/>
                      <a:pt x="344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954;p62">
                <a:extLst>
                  <a:ext uri="{FF2B5EF4-FFF2-40B4-BE49-F238E27FC236}">
                    <a16:creationId xmlns:a16="http://schemas.microsoft.com/office/drawing/2014/main" id="{DD2C1689-BCDA-4FBA-9A83-17C46AA313B1}"/>
                  </a:ext>
                </a:extLst>
              </p:cNvPr>
              <p:cNvSpPr/>
              <p:nvPr/>
            </p:nvSpPr>
            <p:spPr>
              <a:xfrm>
                <a:off x="5327000" y="2635500"/>
                <a:ext cx="1357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1141" extrusionOk="0">
                    <a:moveTo>
                      <a:pt x="5043" y="1"/>
                    </a:moveTo>
                    <a:cubicBezTo>
                      <a:pt x="5024" y="1"/>
                      <a:pt x="5004" y="3"/>
                      <a:pt x="4983" y="7"/>
                    </a:cubicBezTo>
                    <a:cubicBezTo>
                      <a:pt x="3791" y="278"/>
                      <a:pt x="2554" y="637"/>
                      <a:pt x="1310" y="637"/>
                    </a:cubicBezTo>
                    <a:cubicBezTo>
                      <a:pt x="1022" y="637"/>
                      <a:pt x="734" y="618"/>
                      <a:pt x="446" y="574"/>
                    </a:cubicBezTo>
                    <a:cubicBezTo>
                      <a:pt x="428" y="570"/>
                      <a:pt x="410" y="568"/>
                      <a:pt x="392" y="568"/>
                    </a:cubicBezTo>
                    <a:cubicBezTo>
                      <a:pt x="127" y="568"/>
                      <a:pt x="0" y="1012"/>
                      <a:pt x="313" y="1074"/>
                    </a:cubicBezTo>
                    <a:cubicBezTo>
                      <a:pt x="634" y="1120"/>
                      <a:pt x="953" y="1140"/>
                      <a:pt x="1271" y="1140"/>
                    </a:cubicBezTo>
                    <a:cubicBezTo>
                      <a:pt x="2574" y="1140"/>
                      <a:pt x="3856" y="802"/>
                      <a:pt x="5116" y="507"/>
                    </a:cubicBezTo>
                    <a:cubicBezTo>
                      <a:pt x="5429" y="445"/>
                      <a:pt x="5331" y="1"/>
                      <a:pt x="5043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955;p62">
                <a:extLst>
                  <a:ext uri="{FF2B5EF4-FFF2-40B4-BE49-F238E27FC236}">
                    <a16:creationId xmlns:a16="http://schemas.microsoft.com/office/drawing/2014/main" id="{BF557DC0-6389-4E97-8D62-973E550E3112}"/>
                  </a:ext>
                </a:extLst>
              </p:cNvPr>
              <p:cNvSpPr/>
              <p:nvPr/>
            </p:nvSpPr>
            <p:spPr>
              <a:xfrm>
                <a:off x="4611250" y="1490300"/>
                <a:ext cx="968775" cy="892700"/>
              </a:xfrm>
              <a:custGeom>
                <a:avLst/>
                <a:gdLst/>
                <a:ahLst/>
                <a:cxnLst/>
                <a:rect l="l" t="t" r="r" b="b"/>
                <a:pathLst>
                  <a:path w="38751" h="35708" extrusionOk="0">
                    <a:moveTo>
                      <a:pt x="29646" y="1"/>
                    </a:moveTo>
                    <a:cubicBezTo>
                      <a:pt x="25390" y="1"/>
                      <a:pt x="20731" y="6684"/>
                      <a:pt x="18903" y="9122"/>
                    </a:cubicBezTo>
                    <a:cubicBezTo>
                      <a:pt x="16920" y="6038"/>
                      <a:pt x="15448" y="4843"/>
                      <a:pt x="14306" y="4843"/>
                    </a:cubicBezTo>
                    <a:cubicBezTo>
                      <a:pt x="11299" y="4843"/>
                      <a:pt x="10588" y="13135"/>
                      <a:pt x="8895" y="17028"/>
                    </a:cubicBezTo>
                    <a:cubicBezTo>
                      <a:pt x="6856" y="15083"/>
                      <a:pt x="5397" y="14273"/>
                      <a:pt x="4372" y="14273"/>
                    </a:cubicBezTo>
                    <a:cubicBezTo>
                      <a:pt x="0" y="14273"/>
                      <a:pt x="3525" y="29022"/>
                      <a:pt x="3525" y="33373"/>
                    </a:cubicBezTo>
                    <a:lnTo>
                      <a:pt x="4692" y="35708"/>
                    </a:lnTo>
                    <a:cubicBezTo>
                      <a:pt x="9829" y="34073"/>
                      <a:pt x="15167" y="33139"/>
                      <a:pt x="20537" y="32906"/>
                    </a:cubicBezTo>
                    <a:cubicBezTo>
                      <a:pt x="26608" y="32672"/>
                      <a:pt x="37116" y="29170"/>
                      <a:pt x="26141" y="25200"/>
                    </a:cubicBezTo>
                    <a:cubicBezTo>
                      <a:pt x="28509" y="22165"/>
                      <a:pt x="34781" y="21931"/>
                      <a:pt x="36415" y="18195"/>
                    </a:cubicBezTo>
                    <a:cubicBezTo>
                      <a:pt x="38750" y="13092"/>
                      <a:pt x="32913" y="13092"/>
                      <a:pt x="29410" y="12858"/>
                    </a:cubicBezTo>
                    <a:cubicBezTo>
                      <a:pt x="29877" y="9823"/>
                      <a:pt x="35481" y="2818"/>
                      <a:pt x="31512" y="483"/>
                    </a:cubicBezTo>
                    <a:cubicBezTo>
                      <a:pt x="30906" y="149"/>
                      <a:pt x="30280" y="1"/>
                      <a:pt x="29646" y="1"/>
                    </a:cubicBezTo>
                    <a:close/>
                  </a:path>
                </a:pathLst>
              </a:custGeom>
              <a:solidFill>
                <a:srgbClr val="055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956;p62">
                <a:extLst>
                  <a:ext uri="{FF2B5EF4-FFF2-40B4-BE49-F238E27FC236}">
                    <a16:creationId xmlns:a16="http://schemas.microsoft.com/office/drawing/2014/main" id="{83D4CAF6-5887-4BEF-B466-56DA211BDB92}"/>
                  </a:ext>
                </a:extLst>
              </p:cNvPr>
              <p:cNvSpPr/>
              <p:nvPr/>
            </p:nvSpPr>
            <p:spPr>
              <a:xfrm>
                <a:off x="4730400" y="1638925"/>
                <a:ext cx="606275" cy="764750"/>
              </a:xfrm>
              <a:custGeom>
                <a:avLst/>
                <a:gdLst/>
                <a:ahLst/>
                <a:cxnLst/>
                <a:rect l="l" t="t" r="r" b="b"/>
                <a:pathLst>
                  <a:path w="24251" h="30590" extrusionOk="0">
                    <a:moveTo>
                      <a:pt x="23851" y="0"/>
                    </a:moveTo>
                    <a:cubicBezTo>
                      <a:pt x="23791" y="0"/>
                      <a:pt x="23729" y="22"/>
                      <a:pt x="23677" y="75"/>
                    </a:cubicBezTo>
                    <a:cubicBezTo>
                      <a:pt x="18606" y="4711"/>
                      <a:pt x="15171" y="10916"/>
                      <a:pt x="10567" y="15986"/>
                    </a:cubicBezTo>
                    <a:cubicBezTo>
                      <a:pt x="6731" y="20256"/>
                      <a:pt x="1928" y="24659"/>
                      <a:pt x="60" y="30263"/>
                    </a:cubicBezTo>
                    <a:cubicBezTo>
                      <a:pt x="0" y="30462"/>
                      <a:pt x="154" y="30590"/>
                      <a:pt x="309" y="30590"/>
                    </a:cubicBezTo>
                    <a:cubicBezTo>
                      <a:pt x="414" y="30590"/>
                      <a:pt x="520" y="30531"/>
                      <a:pt x="560" y="30397"/>
                    </a:cubicBezTo>
                    <a:cubicBezTo>
                      <a:pt x="2495" y="24526"/>
                      <a:pt x="7732" y="19956"/>
                      <a:pt x="11735" y="15453"/>
                    </a:cubicBezTo>
                    <a:cubicBezTo>
                      <a:pt x="16071" y="10649"/>
                      <a:pt x="19240" y="4812"/>
                      <a:pt x="24044" y="442"/>
                    </a:cubicBezTo>
                    <a:cubicBezTo>
                      <a:pt x="24250" y="261"/>
                      <a:pt x="24057" y="0"/>
                      <a:pt x="238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957;p62">
                <a:extLst>
                  <a:ext uri="{FF2B5EF4-FFF2-40B4-BE49-F238E27FC236}">
                    <a16:creationId xmlns:a16="http://schemas.microsoft.com/office/drawing/2014/main" id="{BA788F32-BAF9-45C5-908D-A6FE111F8BDC}"/>
                  </a:ext>
                </a:extLst>
              </p:cNvPr>
              <p:cNvSpPr/>
              <p:nvPr/>
            </p:nvSpPr>
            <p:spPr>
              <a:xfrm>
                <a:off x="4796925" y="2075425"/>
                <a:ext cx="229350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7767" extrusionOk="0">
                    <a:moveTo>
                      <a:pt x="661" y="1"/>
                    </a:moveTo>
                    <a:cubicBezTo>
                      <a:pt x="559" y="1"/>
                      <a:pt x="461" y="59"/>
                      <a:pt x="434" y="194"/>
                    </a:cubicBezTo>
                    <a:cubicBezTo>
                      <a:pt x="1" y="2629"/>
                      <a:pt x="167" y="5064"/>
                      <a:pt x="167" y="7499"/>
                    </a:cubicBezTo>
                    <a:cubicBezTo>
                      <a:pt x="167" y="7633"/>
                      <a:pt x="301" y="7766"/>
                      <a:pt x="434" y="7766"/>
                    </a:cubicBezTo>
                    <a:lnTo>
                      <a:pt x="8840" y="7066"/>
                    </a:lnTo>
                    <a:cubicBezTo>
                      <a:pt x="9174" y="7032"/>
                      <a:pt x="9174" y="6532"/>
                      <a:pt x="8840" y="6532"/>
                    </a:cubicBezTo>
                    <a:lnTo>
                      <a:pt x="1735" y="7132"/>
                    </a:lnTo>
                    <a:cubicBezTo>
                      <a:pt x="1675" y="7138"/>
                      <a:pt x="1617" y="7140"/>
                      <a:pt x="1563" y="7140"/>
                    </a:cubicBezTo>
                    <a:cubicBezTo>
                      <a:pt x="237" y="7140"/>
                      <a:pt x="668" y="5619"/>
                      <a:pt x="668" y="4497"/>
                    </a:cubicBezTo>
                    <a:cubicBezTo>
                      <a:pt x="634" y="3096"/>
                      <a:pt x="701" y="1695"/>
                      <a:pt x="935" y="328"/>
                    </a:cubicBezTo>
                    <a:cubicBezTo>
                      <a:pt x="974" y="129"/>
                      <a:pt x="813" y="1"/>
                      <a:pt x="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958;p62">
                <a:extLst>
                  <a:ext uri="{FF2B5EF4-FFF2-40B4-BE49-F238E27FC236}">
                    <a16:creationId xmlns:a16="http://schemas.microsoft.com/office/drawing/2014/main" id="{5BA54B60-BD72-43A8-8C87-B3AF157582C9}"/>
                  </a:ext>
                </a:extLst>
              </p:cNvPr>
              <p:cNvSpPr/>
              <p:nvPr/>
            </p:nvSpPr>
            <p:spPr>
              <a:xfrm>
                <a:off x="4922850" y="1890325"/>
                <a:ext cx="262200" cy="221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8866" extrusionOk="0">
                    <a:moveTo>
                      <a:pt x="1247" y="1"/>
                    </a:moveTo>
                    <a:cubicBezTo>
                      <a:pt x="1126" y="1"/>
                      <a:pt x="1001" y="76"/>
                      <a:pt x="968" y="226"/>
                    </a:cubicBezTo>
                    <a:cubicBezTo>
                      <a:pt x="968" y="3028"/>
                      <a:pt x="968" y="5830"/>
                      <a:pt x="67" y="8565"/>
                    </a:cubicBezTo>
                    <a:cubicBezTo>
                      <a:pt x="1" y="8699"/>
                      <a:pt x="134" y="8866"/>
                      <a:pt x="301" y="8866"/>
                    </a:cubicBezTo>
                    <a:cubicBezTo>
                      <a:pt x="3603" y="8465"/>
                      <a:pt x="6939" y="8399"/>
                      <a:pt x="10175" y="7698"/>
                    </a:cubicBezTo>
                    <a:cubicBezTo>
                      <a:pt x="10487" y="7636"/>
                      <a:pt x="10390" y="7192"/>
                      <a:pt x="10101" y="7192"/>
                    </a:cubicBezTo>
                    <a:cubicBezTo>
                      <a:pt x="10082" y="7192"/>
                      <a:pt x="10062" y="7194"/>
                      <a:pt x="10041" y="7198"/>
                    </a:cubicBezTo>
                    <a:cubicBezTo>
                      <a:pt x="8473" y="7531"/>
                      <a:pt x="6872" y="7732"/>
                      <a:pt x="5304" y="7865"/>
                    </a:cubicBezTo>
                    <a:cubicBezTo>
                      <a:pt x="4919" y="7895"/>
                      <a:pt x="1602" y="8109"/>
                      <a:pt x="899" y="8109"/>
                    </a:cubicBezTo>
                    <a:cubicBezTo>
                      <a:pt x="811" y="8109"/>
                      <a:pt x="764" y="8106"/>
                      <a:pt x="768" y="8098"/>
                    </a:cubicBezTo>
                    <a:cubicBezTo>
                      <a:pt x="1602" y="5597"/>
                      <a:pt x="1502" y="2795"/>
                      <a:pt x="1502" y="226"/>
                    </a:cubicBezTo>
                    <a:cubicBezTo>
                      <a:pt x="1485" y="76"/>
                      <a:pt x="1368" y="1"/>
                      <a:pt x="1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959;p62">
                <a:extLst>
                  <a:ext uri="{FF2B5EF4-FFF2-40B4-BE49-F238E27FC236}">
                    <a16:creationId xmlns:a16="http://schemas.microsoft.com/office/drawing/2014/main" id="{9EFB249C-5775-4851-B697-E23DA22A66F3}"/>
                  </a:ext>
                </a:extLst>
              </p:cNvPr>
              <p:cNvSpPr/>
              <p:nvPr/>
            </p:nvSpPr>
            <p:spPr>
              <a:xfrm>
                <a:off x="5082975" y="1779425"/>
                <a:ext cx="1536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068" extrusionOk="0">
                    <a:moveTo>
                      <a:pt x="651" y="0"/>
                    </a:moveTo>
                    <a:cubicBezTo>
                      <a:pt x="534" y="0"/>
                      <a:pt x="417" y="76"/>
                      <a:pt x="400" y="226"/>
                    </a:cubicBezTo>
                    <a:cubicBezTo>
                      <a:pt x="367" y="2094"/>
                      <a:pt x="0" y="3928"/>
                      <a:pt x="167" y="5830"/>
                    </a:cubicBezTo>
                    <a:cubicBezTo>
                      <a:pt x="167" y="5921"/>
                      <a:pt x="278" y="6067"/>
                      <a:pt x="398" y="6067"/>
                    </a:cubicBezTo>
                    <a:cubicBezTo>
                      <a:pt x="410" y="6067"/>
                      <a:pt x="422" y="6066"/>
                      <a:pt x="434" y="6063"/>
                    </a:cubicBezTo>
                    <a:cubicBezTo>
                      <a:pt x="2235" y="5863"/>
                      <a:pt x="4103" y="6063"/>
                      <a:pt x="5871" y="5596"/>
                    </a:cubicBezTo>
                    <a:cubicBezTo>
                      <a:pt x="6144" y="5505"/>
                      <a:pt x="6058" y="5083"/>
                      <a:pt x="5789" y="5083"/>
                    </a:cubicBezTo>
                    <a:cubicBezTo>
                      <a:pt x="5763" y="5083"/>
                      <a:pt x="5734" y="5087"/>
                      <a:pt x="5704" y="5096"/>
                    </a:cubicBezTo>
                    <a:cubicBezTo>
                      <a:pt x="4040" y="5512"/>
                      <a:pt x="2315" y="5345"/>
                      <a:pt x="646" y="5536"/>
                    </a:cubicBezTo>
                    <a:lnTo>
                      <a:pt x="646" y="5536"/>
                    </a:lnTo>
                    <a:cubicBezTo>
                      <a:pt x="537" y="3739"/>
                      <a:pt x="869" y="1997"/>
                      <a:pt x="901" y="226"/>
                    </a:cubicBezTo>
                    <a:cubicBezTo>
                      <a:pt x="884" y="76"/>
                      <a:pt x="767" y="0"/>
                      <a:pt x="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960;p62">
                <a:extLst>
                  <a:ext uri="{FF2B5EF4-FFF2-40B4-BE49-F238E27FC236}">
                    <a16:creationId xmlns:a16="http://schemas.microsoft.com/office/drawing/2014/main" id="{DD0F075F-03CE-4C34-ACEF-A7643325915F}"/>
                  </a:ext>
                </a:extLst>
              </p:cNvPr>
              <p:cNvSpPr/>
              <p:nvPr/>
            </p:nvSpPr>
            <p:spPr>
              <a:xfrm>
                <a:off x="5197225" y="1667650"/>
                <a:ext cx="108425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970" extrusionOk="0">
                    <a:moveTo>
                      <a:pt x="727" y="0"/>
                    </a:moveTo>
                    <a:cubicBezTo>
                      <a:pt x="625" y="0"/>
                      <a:pt x="527" y="59"/>
                      <a:pt x="500" y="193"/>
                    </a:cubicBezTo>
                    <a:cubicBezTo>
                      <a:pt x="300" y="1594"/>
                      <a:pt x="267" y="2995"/>
                      <a:pt x="33" y="4396"/>
                    </a:cubicBezTo>
                    <a:cubicBezTo>
                      <a:pt x="0" y="4530"/>
                      <a:pt x="100" y="4663"/>
                      <a:pt x="234" y="4697"/>
                    </a:cubicBezTo>
                    <a:cubicBezTo>
                      <a:pt x="1311" y="4871"/>
                      <a:pt x="2439" y="4970"/>
                      <a:pt x="3552" y="4970"/>
                    </a:cubicBezTo>
                    <a:cubicBezTo>
                      <a:pt x="3714" y="4970"/>
                      <a:pt x="3875" y="4968"/>
                      <a:pt x="4036" y="4963"/>
                    </a:cubicBezTo>
                    <a:cubicBezTo>
                      <a:pt x="4337" y="4897"/>
                      <a:pt x="4337" y="4463"/>
                      <a:pt x="4036" y="4430"/>
                    </a:cubicBezTo>
                    <a:cubicBezTo>
                      <a:pt x="3836" y="4435"/>
                      <a:pt x="3636" y="4438"/>
                      <a:pt x="3436" y="4438"/>
                    </a:cubicBezTo>
                    <a:cubicBezTo>
                      <a:pt x="2476" y="4438"/>
                      <a:pt x="1519" y="4374"/>
                      <a:pt x="581" y="4230"/>
                    </a:cubicBezTo>
                    <a:lnTo>
                      <a:pt x="581" y="4230"/>
                    </a:lnTo>
                    <a:cubicBezTo>
                      <a:pt x="773" y="2929"/>
                      <a:pt x="815" y="1628"/>
                      <a:pt x="1001" y="327"/>
                    </a:cubicBezTo>
                    <a:cubicBezTo>
                      <a:pt x="1041" y="128"/>
                      <a:pt x="879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961;p62">
                <a:extLst>
                  <a:ext uri="{FF2B5EF4-FFF2-40B4-BE49-F238E27FC236}">
                    <a16:creationId xmlns:a16="http://schemas.microsoft.com/office/drawing/2014/main" id="{FFE105C6-402D-40B3-B4E1-842EF5AB76E1}"/>
                  </a:ext>
                </a:extLst>
              </p:cNvPr>
              <p:cNvSpPr/>
              <p:nvPr/>
            </p:nvSpPr>
            <p:spPr>
              <a:xfrm>
                <a:off x="2397725" y="1795900"/>
                <a:ext cx="2797025" cy="2798700"/>
              </a:xfrm>
              <a:custGeom>
                <a:avLst/>
                <a:gdLst/>
                <a:ahLst/>
                <a:cxnLst/>
                <a:rect l="l" t="t" r="r" b="b"/>
                <a:pathLst>
                  <a:path w="111881" h="111948" extrusionOk="0">
                    <a:moveTo>
                      <a:pt x="55940" y="0"/>
                    </a:moveTo>
                    <a:cubicBezTo>
                      <a:pt x="25051" y="0"/>
                      <a:pt x="0" y="25052"/>
                      <a:pt x="0" y="55974"/>
                    </a:cubicBezTo>
                    <a:cubicBezTo>
                      <a:pt x="0" y="86896"/>
                      <a:pt x="25051" y="111947"/>
                      <a:pt x="55940" y="111947"/>
                    </a:cubicBezTo>
                    <a:cubicBezTo>
                      <a:pt x="86829" y="111947"/>
                      <a:pt x="111880" y="86896"/>
                      <a:pt x="111880" y="55974"/>
                    </a:cubicBezTo>
                    <a:cubicBezTo>
                      <a:pt x="111880" y="25052"/>
                      <a:pt x="86829" y="0"/>
                      <a:pt x="559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962;p62">
                <a:extLst>
                  <a:ext uri="{FF2B5EF4-FFF2-40B4-BE49-F238E27FC236}">
                    <a16:creationId xmlns:a16="http://schemas.microsoft.com/office/drawing/2014/main" id="{F2B7FC34-3098-490F-BF66-F95CA406EDB6}"/>
                  </a:ext>
                </a:extLst>
              </p:cNvPr>
              <p:cNvSpPr/>
              <p:nvPr/>
            </p:nvSpPr>
            <p:spPr>
              <a:xfrm>
                <a:off x="2221750" y="2094325"/>
                <a:ext cx="1401875" cy="2181700"/>
              </a:xfrm>
              <a:custGeom>
                <a:avLst/>
                <a:gdLst/>
                <a:ahLst/>
                <a:cxnLst/>
                <a:rect l="l" t="t" r="r" b="b"/>
                <a:pathLst>
                  <a:path w="56075" h="87268" extrusionOk="0">
                    <a:moveTo>
                      <a:pt x="32678" y="0"/>
                    </a:moveTo>
                    <a:cubicBezTo>
                      <a:pt x="31152" y="0"/>
                      <a:pt x="29515" y="153"/>
                      <a:pt x="27887" y="405"/>
                    </a:cubicBezTo>
                    <a:cubicBezTo>
                      <a:pt x="234" y="22655"/>
                      <a:pt x="1" y="64685"/>
                      <a:pt x="27420" y="87234"/>
                    </a:cubicBezTo>
                    <a:lnTo>
                      <a:pt x="27454" y="87268"/>
                    </a:lnTo>
                    <a:lnTo>
                      <a:pt x="27487" y="87234"/>
                    </a:lnTo>
                    <a:cubicBezTo>
                      <a:pt x="30423" y="85566"/>
                      <a:pt x="34492" y="82798"/>
                      <a:pt x="34225" y="78928"/>
                    </a:cubicBezTo>
                    <a:cubicBezTo>
                      <a:pt x="33892" y="74258"/>
                      <a:pt x="29088" y="71790"/>
                      <a:pt x="26620" y="68387"/>
                    </a:cubicBezTo>
                    <a:cubicBezTo>
                      <a:pt x="23451" y="64018"/>
                      <a:pt x="27721" y="59114"/>
                      <a:pt x="31490" y="56812"/>
                    </a:cubicBezTo>
                    <a:cubicBezTo>
                      <a:pt x="34959" y="54711"/>
                      <a:pt x="38995" y="54277"/>
                      <a:pt x="42898" y="53577"/>
                    </a:cubicBezTo>
                    <a:cubicBezTo>
                      <a:pt x="46834" y="52876"/>
                      <a:pt x="51304" y="51776"/>
                      <a:pt x="53072" y="47673"/>
                    </a:cubicBezTo>
                    <a:cubicBezTo>
                      <a:pt x="56074" y="40568"/>
                      <a:pt x="41530" y="40201"/>
                      <a:pt x="37928" y="38032"/>
                    </a:cubicBezTo>
                    <a:cubicBezTo>
                      <a:pt x="36260" y="37065"/>
                      <a:pt x="35193" y="35397"/>
                      <a:pt x="36093" y="33496"/>
                    </a:cubicBezTo>
                    <a:cubicBezTo>
                      <a:pt x="36794" y="31961"/>
                      <a:pt x="38595" y="30961"/>
                      <a:pt x="39963" y="30160"/>
                    </a:cubicBezTo>
                    <a:cubicBezTo>
                      <a:pt x="43765" y="28059"/>
                      <a:pt x="48535" y="26591"/>
                      <a:pt x="51638" y="23522"/>
                    </a:cubicBezTo>
                    <a:cubicBezTo>
                      <a:pt x="52205" y="22988"/>
                      <a:pt x="52538" y="22621"/>
                      <a:pt x="52638" y="22054"/>
                    </a:cubicBezTo>
                    <a:lnTo>
                      <a:pt x="52638" y="22054"/>
                    </a:lnTo>
                    <a:cubicBezTo>
                      <a:pt x="52636" y="22062"/>
                      <a:pt x="52633" y="22066"/>
                      <a:pt x="52631" y="22066"/>
                    </a:cubicBezTo>
                    <a:cubicBezTo>
                      <a:pt x="52605" y="22066"/>
                      <a:pt x="52605" y="21554"/>
                      <a:pt x="52605" y="21554"/>
                    </a:cubicBezTo>
                    <a:cubicBezTo>
                      <a:pt x="52538" y="21187"/>
                      <a:pt x="52438" y="20853"/>
                      <a:pt x="52271" y="20520"/>
                    </a:cubicBezTo>
                    <a:cubicBezTo>
                      <a:pt x="51971" y="19953"/>
                      <a:pt x="51504" y="19486"/>
                      <a:pt x="50971" y="19152"/>
                    </a:cubicBezTo>
                    <a:cubicBezTo>
                      <a:pt x="48235" y="17518"/>
                      <a:pt x="45000" y="17751"/>
                      <a:pt x="42031" y="16917"/>
                    </a:cubicBezTo>
                    <a:cubicBezTo>
                      <a:pt x="40196" y="16417"/>
                      <a:pt x="35593" y="15316"/>
                      <a:pt x="36760" y="12347"/>
                    </a:cubicBezTo>
                    <a:cubicBezTo>
                      <a:pt x="37161" y="11347"/>
                      <a:pt x="37828" y="10613"/>
                      <a:pt x="38395" y="9745"/>
                    </a:cubicBezTo>
                    <a:cubicBezTo>
                      <a:pt x="39162" y="8611"/>
                      <a:pt x="39729" y="7344"/>
                      <a:pt x="40029" y="6009"/>
                    </a:cubicBezTo>
                    <a:cubicBezTo>
                      <a:pt x="41063" y="1470"/>
                      <a:pt x="37407" y="0"/>
                      <a:pt x="326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963;p62">
                <a:extLst>
                  <a:ext uri="{FF2B5EF4-FFF2-40B4-BE49-F238E27FC236}">
                    <a16:creationId xmlns:a16="http://schemas.microsoft.com/office/drawing/2014/main" id="{EB41E79C-FDC6-48D6-8CF2-00633D5BA6B4}"/>
                  </a:ext>
                </a:extLst>
              </p:cNvPr>
              <p:cNvSpPr/>
              <p:nvPr/>
            </p:nvSpPr>
            <p:spPr>
              <a:xfrm>
                <a:off x="3892950" y="1890950"/>
                <a:ext cx="1383525" cy="1717500"/>
              </a:xfrm>
              <a:custGeom>
                <a:avLst/>
                <a:gdLst/>
                <a:ahLst/>
                <a:cxnLst/>
                <a:rect l="l" t="t" r="r" b="b"/>
                <a:pathLst>
                  <a:path w="55341" h="68700" extrusionOk="0">
                    <a:moveTo>
                      <a:pt x="16245" y="1"/>
                    </a:moveTo>
                    <a:cubicBezTo>
                      <a:pt x="13544" y="335"/>
                      <a:pt x="10908" y="1669"/>
                      <a:pt x="8707" y="3070"/>
                    </a:cubicBezTo>
                    <a:cubicBezTo>
                      <a:pt x="5571" y="5071"/>
                      <a:pt x="2035" y="8007"/>
                      <a:pt x="834" y="11676"/>
                    </a:cubicBezTo>
                    <a:cubicBezTo>
                      <a:pt x="1" y="14278"/>
                      <a:pt x="634" y="16279"/>
                      <a:pt x="3036" y="17580"/>
                    </a:cubicBezTo>
                    <a:cubicBezTo>
                      <a:pt x="5404" y="18915"/>
                      <a:pt x="8040" y="19582"/>
                      <a:pt x="10541" y="20549"/>
                    </a:cubicBezTo>
                    <a:cubicBezTo>
                      <a:pt x="12576" y="21350"/>
                      <a:pt x="14844" y="22284"/>
                      <a:pt x="16079" y="24185"/>
                    </a:cubicBezTo>
                    <a:cubicBezTo>
                      <a:pt x="17413" y="26286"/>
                      <a:pt x="16913" y="28822"/>
                      <a:pt x="15745" y="30856"/>
                    </a:cubicBezTo>
                    <a:cubicBezTo>
                      <a:pt x="14011" y="33859"/>
                      <a:pt x="11475" y="35793"/>
                      <a:pt x="9007" y="38128"/>
                    </a:cubicBezTo>
                    <a:cubicBezTo>
                      <a:pt x="7873" y="39196"/>
                      <a:pt x="6505" y="40463"/>
                      <a:pt x="6272" y="42098"/>
                    </a:cubicBezTo>
                    <a:cubicBezTo>
                      <a:pt x="6005" y="43499"/>
                      <a:pt x="6805" y="45500"/>
                      <a:pt x="8073" y="46167"/>
                    </a:cubicBezTo>
                    <a:cubicBezTo>
                      <a:pt x="8748" y="46529"/>
                      <a:pt x="9497" y="46672"/>
                      <a:pt x="10284" y="46672"/>
                    </a:cubicBezTo>
                    <a:cubicBezTo>
                      <a:pt x="12763" y="46672"/>
                      <a:pt x="15620" y="45255"/>
                      <a:pt x="17747" y="44800"/>
                    </a:cubicBezTo>
                    <a:cubicBezTo>
                      <a:pt x="18664" y="44603"/>
                      <a:pt x="19669" y="44474"/>
                      <a:pt x="20676" y="44474"/>
                    </a:cubicBezTo>
                    <a:cubicBezTo>
                      <a:pt x="22233" y="44474"/>
                      <a:pt x="23796" y="44783"/>
                      <a:pt x="25052" y="45634"/>
                    </a:cubicBezTo>
                    <a:cubicBezTo>
                      <a:pt x="28554" y="47935"/>
                      <a:pt x="27754" y="52205"/>
                      <a:pt x="26553" y="55607"/>
                    </a:cubicBezTo>
                    <a:cubicBezTo>
                      <a:pt x="25352" y="58977"/>
                      <a:pt x="22984" y="62979"/>
                      <a:pt x="23150" y="66348"/>
                    </a:cubicBezTo>
                    <a:cubicBezTo>
                      <a:pt x="23117" y="66649"/>
                      <a:pt x="23184" y="66949"/>
                      <a:pt x="23317" y="67216"/>
                    </a:cubicBezTo>
                    <a:lnTo>
                      <a:pt x="23317" y="67216"/>
                    </a:lnTo>
                    <a:cubicBezTo>
                      <a:pt x="23315" y="67212"/>
                      <a:pt x="23314" y="67210"/>
                      <a:pt x="23315" y="67210"/>
                    </a:cubicBezTo>
                    <a:lnTo>
                      <a:pt x="23315" y="67210"/>
                    </a:lnTo>
                    <a:cubicBezTo>
                      <a:pt x="23323" y="67210"/>
                      <a:pt x="23541" y="67539"/>
                      <a:pt x="23513" y="67539"/>
                    </a:cubicBezTo>
                    <a:cubicBezTo>
                      <a:pt x="23509" y="67539"/>
                      <a:pt x="23500" y="67532"/>
                      <a:pt x="23484" y="67516"/>
                    </a:cubicBezTo>
                    <a:lnTo>
                      <a:pt x="23484" y="67516"/>
                    </a:lnTo>
                    <a:cubicBezTo>
                      <a:pt x="23884" y="67950"/>
                      <a:pt x="24418" y="68250"/>
                      <a:pt x="25018" y="68350"/>
                    </a:cubicBezTo>
                    <a:cubicBezTo>
                      <a:pt x="25969" y="68576"/>
                      <a:pt x="27106" y="68700"/>
                      <a:pt x="28279" y="68700"/>
                    </a:cubicBezTo>
                    <a:cubicBezTo>
                      <a:pt x="30401" y="68700"/>
                      <a:pt x="32643" y="68294"/>
                      <a:pt x="34125" y="67349"/>
                    </a:cubicBezTo>
                    <a:cubicBezTo>
                      <a:pt x="37027" y="65481"/>
                      <a:pt x="38862" y="62379"/>
                      <a:pt x="42164" y="61011"/>
                    </a:cubicBezTo>
                    <a:cubicBezTo>
                      <a:pt x="43848" y="60338"/>
                      <a:pt x="45713" y="60072"/>
                      <a:pt x="47555" y="60072"/>
                    </a:cubicBezTo>
                    <a:cubicBezTo>
                      <a:pt x="48451" y="60072"/>
                      <a:pt x="49341" y="60135"/>
                      <a:pt x="50203" y="60244"/>
                    </a:cubicBezTo>
                    <a:cubicBezTo>
                      <a:pt x="50637" y="60311"/>
                      <a:pt x="51070" y="60378"/>
                      <a:pt x="51504" y="60444"/>
                    </a:cubicBezTo>
                    <a:cubicBezTo>
                      <a:pt x="55340" y="34526"/>
                      <a:pt x="40696" y="9408"/>
                      <a:pt x="16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964;p62">
                <a:extLst>
                  <a:ext uri="{FF2B5EF4-FFF2-40B4-BE49-F238E27FC236}">
                    <a16:creationId xmlns:a16="http://schemas.microsoft.com/office/drawing/2014/main" id="{9B088BAF-F02B-4B05-AA22-BC35C78E0F20}"/>
                  </a:ext>
                </a:extLst>
              </p:cNvPr>
              <p:cNvSpPr/>
              <p:nvPr/>
            </p:nvSpPr>
            <p:spPr>
              <a:xfrm>
                <a:off x="3415950" y="3512775"/>
                <a:ext cx="1399350" cy="1082025"/>
              </a:xfrm>
              <a:custGeom>
                <a:avLst/>
                <a:gdLst/>
                <a:ahLst/>
                <a:cxnLst/>
                <a:rect l="l" t="t" r="r" b="b"/>
                <a:pathLst>
                  <a:path w="55974" h="43281" extrusionOk="0">
                    <a:moveTo>
                      <a:pt x="24471" y="0"/>
                    </a:moveTo>
                    <a:cubicBezTo>
                      <a:pt x="24118" y="0"/>
                      <a:pt x="23762" y="169"/>
                      <a:pt x="23417" y="575"/>
                    </a:cubicBezTo>
                    <a:cubicBezTo>
                      <a:pt x="20915" y="3610"/>
                      <a:pt x="22383" y="7913"/>
                      <a:pt x="22383" y="11416"/>
                    </a:cubicBezTo>
                    <a:cubicBezTo>
                      <a:pt x="22350" y="14918"/>
                      <a:pt x="20748" y="18621"/>
                      <a:pt x="16879" y="19188"/>
                    </a:cubicBezTo>
                    <a:cubicBezTo>
                      <a:pt x="16554" y="19238"/>
                      <a:pt x="16234" y="19261"/>
                      <a:pt x="15918" y="19261"/>
                    </a:cubicBezTo>
                    <a:cubicBezTo>
                      <a:pt x="12648" y="19261"/>
                      <a:pt x="9904" y="16752"/>
                      <a:pt x="7105" y="15352"/>
                    </a:cubicBezTo>
                    <a:cubicBezTo>
                      <a:pt x="6124" y="14852"/>
                      <a:pt x="5174" y="14568"/>
                      <a:pt x="4209" y="14568"/>
                    </a:cubicBezTo>
                    <a:cubicBezTo>
                      <a:pt x="3435" y="14568"/>
                      <a:pt x="2652" y="14751"/>
                      <a:pt x="1835" y="15152"/>
                    </a:cubicBezTo>
                    <a:cubicBezTo>
                      <a:pt x="868" y="15619"/>
                      <a:pt x="0" y="16219"/>
                      <a:pt x="67" y="17420"/>
                    </a:cubicBezTo>
                    <a:cubicBezTo>
                      <a:pt x="200" y="20055"/>
                      <a:pt x="2269" y="22557"/>
                      <a:pt x="3636" y="24725"/>
                    </a:cubicBezTo>
                    <a:cubicBezTo>
                      <a:pt x="5538" y="27794"/>
                      <a:pt x="6738" y="31197"/>
                      <a:pt x="6305" y="34866"/>
                    </a:cubicBezTo>
                    <a:cubicBezTo>
                      <a:pt x="6005" y="37435"/>
                      <a:pt x="5204" y="39903"/>
                      <a:pt x="3903" y="42138"/>
                    </a:cubicBezTo>
                    <a:cubicBezTo>
                      <a:pt x="7650" y="42906"/>
                      <a:pt x="11421" y="43281"/>
                      <a:pt x="15163" y="43281"/>
                    </a:cubicBezTo>
                    <a:cubicBezTo>
                      <a:pt x="30447" y="43281"/>
                      <a:pt x="45255" y="37021"/>
                      <a:pt x="55974" y="25659"/>
                    </a:cubicBezTo>
                    <a:lnTo>
                      <a:pt x="55974" y="25626"/>
                    </a:lnTo>
                    <a:cubicBezTo>
                      <a:pt x="55807" y="23658"/>
                      <a:pt x="54973" y="21790"/>
                      <a:pt x="53605" y="20389"/>
                    </a:cubicBezTo>
                    <a:cubicBezTo>
                      <a:pt x="52015" y="18603"/>
                      <a:pt x="50317" y="17822"/>
                      <a:pt x="48301" y="17822"/>
                    </a:cubicBezTo>
                    <a:cubicBezTo>
                      <a:pt x="47568" y="17822"/>
                      <a:pt x="46793" y="17925"/>
                      <a:pt x="45966" y="18121"/>
                    </a:cubicBezTo>
                    <a:cubicBezTo>
                      <a:pt x="43298" y="18755"/>
                      <a:pt x="40629" y="19722"/>
                      <a:pt x="37894" y="19722"/>
                    </a:cubicBezTo>
                    <a:cubicBezTo>
                      <a:pt x="35292" y="19722"/>
                      <a:pt x="32690" y="19155"/>
                      <a:pt x="30989" y="17053"/>
                    </a:cubicBezTo>
                    <a:cubicBezTo>
                      <a:pt x="29555" y="15319"/>
                      <a:pt x="29088" y="13050"/>
                      <a:pt x="28754" y="10882"/>
                    </a:cubicBezTo>
                    <a:cubicBezTo>
                      <a:pt x="28421" y="8481"/>
                      <a:pt x="28421" y="5912"/>
                      <a:pt x="27553" y="3610"/>
                    </a:cubicBezTo>
                    <a:cubicBezTo>
                      <a:pt x="27181" y="2600"/>
                      <a:pt x="25855" y="0"/>
                      <a:pt x="24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965;p62">
                <a:extLst>
                  <a:ext uri="{FF2B5EF4-FFF2-40B4-BE49-F238E27FC236}">
                    <a16:creationId xmlns:a16="http://schemas.microsoft.com/office/drawing/2014/main" id="{D8BBD222-C1EB-427C-8B28-3FD1F2F15AAD}"/>
                  </a:ext>
                </a:extLst>
              </p:cNvPr>
              <p:cNvSpPr/>
              <p:nvPr/>
            </p:nvSpPr>
            <p:spPr>
              <a:xfrm>
                <a:off x="2881850" y="2161800"/>
                <a:ext cx="81325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875" extrusionOk="0">
                    <a:moveTo>
                      <a:pt x="2569" y="1"/>
                    </a:moveTo>
                    <a:cubicBezTo>
                      <a:pt x="2461" y="1"/>
                      <a:pt x="2350" y="42"/>
                      <a:pt x="2251" y="142"/>
                    </a:cubicBezTo>
                    <a:lnTo>
                      <a:pt x="283" y="2110"/>
                    </a:lnTo>
                    <a:cubicBezTo>
                      <a:pt x="0" y="2443"/>
                      <a:pt x="290" y="2875"/>
                      <a:pt x="636" y="2875"/>
                    </a:cubicBezTo>
                    <a:cubicBezTo>
                      <a:pt x="740" y="2875"/>
                      <a:pt x="849" y="2836"/>
                      <a:pt x="950" y="2743"/>
                    </a:cubicBezTo>
                    <a:lnTo>
                      <a:pt x="2918" y="809"/>
                    </a:lnTo>
                    <a:cubicBezTo>
                      <a:pt x="3252" y="474"/>
                      <a:pt x="2932" y="1"/>
                      <a:pt x="2569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966;p62">
                <a:extLst>
                  <a:ext uri="{FF2B5EF4-FFF2-40B4-BE49-F238E27FC236}">
                    <a16:creationId xmlns:a16="http://schemas.microsoft.com/office/drawing/2014/main" id="{6C6B76EB-1B69-4499-83D0-B3169B9A0D7B}"/>
                  </a:ext>
                </a:extLst>
              </p:cNvPr>
              <p:cNvSpPr/>
              <p:nvPr/>
            </p:nvSpPr>
            <p:spPr>
              <a:xfrm>
                <a:off x="3004050" y="2205050"/>
                <a:ext cx="68525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380" extrusionOk="0">
                    <a:moveTo>
                      <a:pt x="641" y="1"/>
                    </a:moveTo>
                    <a:cubicBezTo>
                      <a:pt x="292" y="1"/>
                      <a:pt x="0" y="449"/>
                      <a:pt x="331" y="780"/>
                    </a:cubicBezTo>
                    <a:cubicBezTo>
                      <a:pt x="798" y="1280"/>
                      <a:pt x="1299" y="1747"/>
                      <a:pt x="1799" y="2248"/>
                    </a:cubicBezTo>
                    <a:cubicBezTo>
                      <a:pt x="1899" y="2340"/>
                      <a:pt x="2009" y="2379"/>
                      <a:pt x="2112" y="2379"/>
                    </a:cubicBezTo>
                    <a:cubicBezTo>
                      <a:pt x="2457" y="2379"/>
                      <a:pt x="2741" y="1947"/>
                      <a:pt x="2433" y="1614"/>
                    </a:cubicBezTo>
                    <a:lnTo>
                      <a:pt x="965" y="146"/>
                    </a:lnTo>
                    <a:cubicBezTo>
                      <a:pt x="863" y="44"/>
                      <a:pt x="749" y="1"/>
                      <a:pt x="641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967;p62">
                <a:extLst>
                  <a:ext uri="{FF2B5EF4-FFF2-40B4-BE49-F238E27FC236}">
                    <a16:creationId xmlns:a16="http://schemas.microsoft.com/office/drawing/2014/main" id="{4803A922-0906-471C-B39C-E8F0544A26AD}"/>
                  </a:ext>
                </a:extLst>
              </p:cNvPr>
              <p:cNvSpPr/>
              <p:nvPr/>
            </p:nvSpPr>
            <p:spPr>
              <a:xfrm>
                <a:off x="2918075" y="2358500"/>
                <a:ext cx="63350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55" extrusionOk="0">
                    <a:moveTo>
                      <a:pt x="1864" y="0"/>
                    </a:moveTo>
                    <a:cubicBezTo>
                      <a:pt x="1753" y="0"/>
                      <a:pt x="1638" y="43"/>
                      <a:pt x="1535" y="146"/>
                    </a:cubicBezTo>
                    <a:lnTo>
                      <a:pt x="335" y="1347"/>
                    </a:lnTo>
                    <a:cubicBezTo>
                      <a:pt x="0" y="1681"/>
                      <a:pt x="301" y="2155"/>
                      <a:pt x="655" y="2155"/>
                    </a:cubicBezTo>
                    <a:cubicBezTo>
                      <a:pt x="760" y="2155"/>
                      <a:pt x="869" y="2113"/>
                      <a:pt x="968" y="2014"/>
                    </a:cubicBezTo>
                    <a:lnTo>
                      <a:pt x="2203" y="780"/>
                    </a:lnTo>
                    <a:cubicBezTo>
                      <a:pt x="2534" y="448"/>
                      <a:pt x="2223" y="0"/>
                      <a:pt x="1864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968;p62">
                <a:extLst>
                  <a:ext uri="{FF2B5EF4-FFF2-40B4-BE49-F238E27FC236}">
                    <a16:creationId xmlns:a16="http://schemas.microsoft.com/office/drawing/2014/main" id="{4C831786-718D-439E-8716-7AB10D303AC1}"/>
                  </a:ext>
                </a:extLst>
              </p:cNvPr>
              <p:cNvSpPr/>
              <p:nvPr/>
            </p:nvSpPr>
            <p:spPr>
              <a:xfrm>
                <a:off x="2746275" y="2382800"/>
                <a:ext cx="81725" cy="72225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889" extrusionOk="0">
                    <a:moveTo>
                      <a:pt x="655" y="0"/>
                    </a:moveTo>
                    <a:cubicBezTo>
                      <a:pt x="301" y="0"/>
                      <a:pt x="1" y="474"/>
                      <a:pt x="335" y="808"/>
                    </a:cubicBezTo>
                    <a:lnTo>
                      <a:pt x="2270" y="2743"/>
                    </a:lnTo>
                    <a:cubicBezTo>
                      <a:pt x="2372" y="2845"/>
                      <a:pt x="2488" y="2888"/>
                      <a:pt x="2599" y="2888"/>
                    </a:cubicBezTo>
                    <a:cubicBezTo>
                      <a:pt x="2957" y="2888"/>
                      <a:pt x="3268" y="2440"/>
                      <a:pt x="2937" y="2109"/>
                    </a:cubicBezTo>
                    <a:lnTo>
                      <a:pt x="969" y="141"/>
                    </a:lnTo>
                    <a:cubicBezTo>
                      <a:pt x="870" y="42"/>
                      <a:pt x="760" y="0"/>
                      <a:pt x="655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969;p62">
                <a:extLst>
                  <a:ext uri="{FF2B5EF4-FFF2-40B4-BE49-F238E27FC236}">
                    <a16:creationId xmlns:a16="http://schemas.microsoft.com/office/drawing/2014/main" id="{7C920BB0-1D88-4581-84C0-4E8DAD81075B}"/>
                  </a:ext>
                </a:extLst>
              </p:cNvPr>
              <p:cNvSpPr/>
              <p:nvPr/>
            </p:nvSpPr>
            <p:spPr>
              <a:xfrm>
                <a:off x="2918075" y="2499425"/>
                <a:ext cx="7522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656" extrusionOk="0">
                    <a:moveTo>
                      <a:pt x="2360" y="1"/>
                    </a:moveTo>
                    <a:cubicBezTo>
                      <a:pt x="2252" y="1"/>
                      <a:pt x="2138" y="44"/>
                      <a:pt x="2036" y="146"/>
                    </a:cubicBezTo>
                    <a:cubicBezTo>
                      <a:pt x="1469" y="713"/>
                      <a:pt x="902" y="1280"/>
                      <a:pt x="335" y="1847"/>
                    </a:cubicBezTo>
                    <a:cubicBezTo>
                      <a:pt x="0" y="2182"/>
                      <a:pt x="301" y="2655"/>
                      <a:pt x="655" y="2655"/>
                    </a:cubicBezTo>
                    <a:cubicBezTo>
                      <a:pt x="760" y="2655"/>
                      <a:pt x="869" y="2614"/>
                      <a:pt x="968" y="2515"/>
                    </a:cubicBezTo>
                    <a:cubicBezTo>
                      <a:pt x="1535" y="1947"/>
                      <a:pt x="2103" y="1380"/>
                      <a:pt x="2703" y="780"/>
                    </a:cubicBezTo>
                    <a:cubicBezTo>
                      <a:pt x="3009" y="449"/>
                      <a:pt x="2711" y="1"/>
                      <a:pt x="2360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970;p62">
                <a:extLst>
                  <a:ext uri="{FF2B5EF4-FFF2-40B4-BE49-F238E27FC236}">
                    <a16:creationId xmlns:a16="http://schemas.microsoft.com/office/drawing/2014/main" id="{DE9366B7-CE5D-4634-A4E1-53CEAF9E89DB}"/>
                  </a:ext>
                </a:extLst>
              </p:cNvPr>
              <p:cNvSpPr/>
              <p:nvPr/>
            </p:nvSpPr>
            <p:spPr>
              <a:xfrm>
                <a:off x="3096875" y="2536925"/>
                <a:ext cx="683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90" extrusionOk="0">
                    <a:moveTo>
                      <a:pt x="631" y="0"/>
                    </a:moveTo>
                    <a:cubicBezTo>
                      <a:pt x="285" y="0"/>
                      <a:pt x="0" y="442"/>
                      <a:pt x="288" y="781"/>
                    </a:cubicBezTo>
                    <a:cubicBezTo>
                      <a:pt x="788" y="1248"/>
                      <a:pt x="1255" y="1748"/>
                      <a:pt x="1755" y="2249"/>
                    </a:cubicBezTo>
                    <a:cubicBezTo>
                      <a:pt x="1855" y="2348"/>
                      <a:pt x="1964" y="2390"/>
                      <a:pt x="2069" y="2390"/>
                    </a:cubicBezTo>
                    <a:cubicBezTo>
                      <a:pt x="2425" y="2390"/>
                      <a:pt x="2731" y="1916"/>
                      <a:pt x="2423" y="1582"/>
                    </a:cubicBezTo>
                    <a:lnTo>
                      <a:pt x="921" y="114"/>
                    </a:lnTo>
                    <a:cubicBezTo>
                      <a:pt x="827" y="34"/>
                      <a:pt x="727" y="0"/>
                      <a:pt x="631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971;p62">
                <a:extLst>
                  <a:ext uri="{FF2B5EF4-FFF2-40B4-BE49-F238E27FC236}">
                    <a16:creationId xmlns:a16="http://schemas.microsoft.com/office/drawing/2014/main" id="{671E5A99-3C86-4929-AADD-A7B017D46240}"/>
                  </a:ext>
                </a:extLst>
              </p:cNvPr>
              <p:cNvSpPr/>
              <p:nvPr/>
            </p:nvSpPr>
            <p:spPr>
              <a:xfrm>
                <a:off x="2617025" y="2585325"/>
                <a:ext cx="7587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56" extrusionOk="0">
                    <a:moveTo>
                      <a:pt x="2380" y="1"/>
                    </a:moveTo>
                    <a:cubicBezTo>
                      <a:pt x="2273" y="1"/>
                      <a:pt x="2164" y="44"/>
                      <a:pt x="2069" y="146"/>
                    </a:cubicBezTo>
                    <a:lnTo>
                      <a:pt x="335" y="1847"/>
                    </a:lnTo>
                    <a:cubicBezTo>
                      <a:pt x="0" y="2182"/>
                      <a:pt x="321" y="2655"/>
                      <a:pt x="684" y="2655"/>
                    </a:cubicBezTo>
                    <a:cubicBezTo>
                      <a:pt x="791" y="2655"/>
                      <a:pt x="903" y="2613"/>
                      <a:pt x="1002" y="2514"/>
                    </a:cubicBezTo>
                    <a:lnTo>
                      <a:pt x="2703" y="780"/>
                    </a:lnTo>
                    <a:cubicBezTo>
                      <a:pt x="3034" y="449"/>
                      <a:pt x="2723" y="1"/>
                      <a:pt x="2380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972;p62">
                <a:extLst>
                  <a:ext uri="{FF2B5EF4-FFF2-40B4-BE49-F238E27FC236}">
                    <a16:creationId xmlns:a16="http://schemas.microsoft.com/office/drawing/2014/main" id="{0B5C4FDE-7AC7-404C-9434-7707D582699C}"/>
                  </a:ext>
                </a:extLst>
              </p:cNvPr>
              <p:cNvSpPr/>
              <p:nvPr/>
            </p:nvSpPr>
            <p:spPr>
              <a:xfrm>
                <a:off x="2776300" y="2658825"/>
                <a:ext cx="8267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2904" extrusionOk="0">
                    <a:moveTo>
                      <a:pt x="684" y="1"/>
                    </a:moveTo>
                    <a:cubicBezTo>
                      <a:pt x="321" y="1"/>
                      <a:pt x="0" y="474"/>
                      <a:pt x="335" y="809"/>
                    </a:cubicBezTo>
                    <a:lnTo>
                      <a:pt x="2303" y="2777"/>
                    </a:lnTo>
                    <a:cubicBezTo>
                      <a:pt x="2400" y="2866"/>
                      <a:pt x="2508" y="2904"/>
                      <a:pt x="2614" y="2904"/>
                    </a:cubicBezTo>
                    <a:cubicBezTo>
                      <a:pt x="2980" y="2904"/>
                      <a:pt x="3307" y="2446"/>
                      <a:pt x="2970" y="2109"/>
                    </a:cubicBezTo>
                    <a:lnTo>
                      <a:pt x="1002" y="141"/>
                    </a:lnTo>
                    <a:cubicBezTo>
                      <a:pt x="903" y="42"/>
                      <a:pt x="792" y="1"/>
                      <a:pt x="684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973;p62">
                <a:extLst>
                  <a:ext uri="{FF2B5EF4-FFF2-40B4-BE49-F238E27FC236}">
                    <a16:creationId xmlns:a16="http://schemas.microsoft.com/office/drawing/2014/main" id="{E9C267C8-DD65-4A19-B216-F8F924DBEC96}"/>
                  </a:ext>
                </a:extLst>
              </p:cNvPr>
              <p:cNvSpPr/>
              <p:nvPr/>
            </p:nvSpPr>
            <p:spPr>
              <a:xfrm>
                <a:off x="3053500" y="2677850"/>
                <a:ext cx="814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1" extrusionOk="0">
                    <a:moveTo>
                      <a:pt x="647" y="0"/>
                    </a:moveTo>
                    <a:cubicBezTo>
                      <a:pt x="286" y="0"/>
                      <a:pt x="1" y="442"/>
                      <a:pt x="288" y="781"/>
                    </a:cubicBezTo>
                    <a:lnTo>
                      <a:pt x="2256" y="2749"/>
                    </a:lnTo>
                    <a:cubicBezTo>
                      <a:pt x="2355" y="2849"/>
                      <a:pt x="2467" y="2890"/>
                      <a:pt x="2574" y="2890"/>
                    </a:cubicBezTo>
                    <a:cubicBezTo>
                      <a:pt x="2937" y="2890"/>
                      <a:pt x="3258" y="2417"/>
                      <a:pt x="2923" y="2082"/>
                    </a:cubicBezTo>
                    <a:lnTo>
                      <a:pt x="955" y="114"/>
                    </a:lnTo>
                    <a:cubicBezTo>
                      <a:pt x="854" y="35"/>
                      <a:pt x="748" y="0"/>
                      <a:pt x="647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974;p62">
                <a:extLst>
                  <a:ext uri="{FF2B5EF4-FFF2-40B4-BE49-F238E27FC236}">
                    <a16:creationId xmlns:a16="http://schemas.microsoft.com/office/drawing/2014/main" id="{B5CD0672-1B41-4696-BED8-6E036427E9DB}"/>
                  </a:ext>
                </a:extLst>
              </p:cNvPr>
              <p:cNvSpPr/>
              <p:nvPr/>
            </p:nvSpPr>
            <p:spPr>
              <a:xfrm>
                <a:off x="3310100" y="2646325"/>
                <a:ext cx="758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55" extrusionOk="0">
                    <a:moveTo>
                      <a:pt x="2380" y="0"/>
                    </a:moveTo>
                    <a:cubicBezTo>
                      <a:pt x="2275" y="0"/>
                      <a:pt x="2165" y="42"/>
                      <a:pt x="2066" y="141"/>
                    </a:cubicBezTo>
                    <a:lnTo>
                      <a:pt x="331" y="1876"/>
                    </a:lnTo>
                    <a:cubicBezTo>
                      <a:pt x="0" y="2207"/>
                      <a:pt x="311" y="2655"/>
                      <a:pt x="670" y="2655"/>
                    </a:cubicBezTo>
                    <a:cubicBezTo>
                      <a:pt x="781" y="2655"/>
                      <a:pt x="896" y="2612"/>
                      <a:pt x="999" y="2509"/>
                    </a:cubicBezTo>
                    <a:cubicBezTo>
                      <a:pt x="1566" y="1942"/>
                      <a:pt x="2133" y="1375"/>
                      <a:pt x="2700" y="808"/>
                    </a:cubicBezTo>
                    <a:cubicBezTo>
                      <a:pt x="3034" y="474"/>
                      <a:pt x="2734" y="0"/>
                      <a:pt x="2380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975;p62">
                <a:extLst>
                  <a:ext uri="{FF2B5EF4-FFF2-40B4-BE49-F238E27FC236}">
                    <a16:creationId xmlns:a16="http://schemas.microsoft.com/office/drawing/2014/main" id="{EDEF3D4D-D0EF-4930-8A97-E791B14E64D9}"/>
                  </a:ext>
                </a:extLst>
              </p:cNvPr>
              <p:cNvSpPr/>
              <p:nvPr/>
            </p:nvSpPr>
            <p:spPr>
              <a:xfrm>
                <a:off x="2556500" y="2812950"/>
                <a:ext cx="813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862" extrusionOk="0">
                    <a:moveTo>
                      <a:pt x="660" y="0"/>
                    </a:moveTo>
                    <a:cubicBezTo>
                      <a:pt x="305" y="0"/>
                      <a:pt x="0" y="442"/>
                      <a:pt x="287" y="781"/>
                    </a:cubicBezTo>
                    <a:lnTo>
                      <a:pt x="2255" y="2716"/>
                    </a:lnTo>
                    <a:cubicBezTo>
                      <a:pt x="2358" y="2818"/>
                      <a:pt x="2473" y="2861"/>
                      <a:pt x="2584" y="2861"/>
                    </a:cubicBezTo>
                    <a:cubicBezTo>
                      <a:pt x="2943" y="2861"/>
                      <a:pt x="3254" y="2413"/>
                      <a:pt x="2922" y="2082"/>
                    </a:cubicBezTo>
                    <a:lnTo>
                      <a:pt x="954" y="114"/>
                    </a:lnTo>
                    <a:cubicBezTo>
                      <a:pt x="860" y="34"/>
                      <a:pt x="758" y="0"/>
                      <a:pt x="660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976;p62">
                <a:extLst>
                  <a:ext uri="{FF2B5EF4-FFF2-40B4-BE49-F238E27FC236}">
                    <a16:creationId xmlns:a16="http://schemas.microsoft.com/office/drawing/2014/main" id="{7DF79F68-948A-46D1-9F63-A538C1147EB2}"/>
                  </a:ext>
                </a:extLst>
              </p:cNvPr>
              <p:cNvSpPr/>
              <p:nvPr/>
            </p:nvSpPr>
            <p:spPr>
              <a:xfrm>
                <a:off x="2678800" y="2910550"/>
                <a:ext cx="8165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2894" extrusionOk="0">
                    <a:moveTo>
                      <a:pt x="2596" y="1"/>
                    </a:moveTo>
                    <a:cubicBezTo>
                      <a:pt x="2485" y="1"/>
                      <a:pt x="2369" y="44"/>
                      <a:pt x="2267" y="146"/>
                    </a:cubicBezTo>
                    <a:lnTo>
                      <a:pt x="332" y="2114"/>
                    </a:lnTo>
                    <a:cubicBezTo>
                      <a:pt x="1" y="2446"/>
                      <a:pt x="292" y="2893"/>
                      <a:pt x="642" y="2893"/>
                    </a:cubicBezTo>
                    <a:cubicBezTo>
                      <a:pt x="750" y="2893"/>
                      <a:pt x="863" y="2851"/>
                      <a:pt x="966" y="2748"/>
                    </a:cubicBezTo>
                    <a:lnTo>
                      <a:pt x="2934" y="780"/>
                    </a:lnTo>
                    <a:cubicBezTo>
                      <a:pt x="3265" y="449"/>
                      <a:pt x="2954" y="1"/>
                      <a:pt x="2596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977;p62">
                <a:extLst>
                  <a:ext uri="{FF2B5EF4-FFF2-40B4-BE49-F238E27FC236}">
                    <a16:creationId xmlns:a16="http://schemas.microsoft.com/office/drawing/2014/main" id="{17F39F8F-6DCA-4C7F-953B-C0FC4505715C}"/>
                  </a:ext>
                </a:extLst>
              </p:cNvPr>
              <p:cNvSpPr/>
              <p:nvPr/>
            </p:nvSpPr>
            <p:spPr>
              <a:xfrm>
                <a:off x="2905550" y="2793925"/>
                <a:ext cx="7530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651" extrusionOk="0">
                    <a:moveTo>
                      <a:pt x="655" y="1"/>
                    </a:moveTo>
                    <a:cubicBezTo>
                      <a:pt x="301" y="1"/>
                      <a:pt x="1" y="474"/>
                      <a:pt x="335" y="808"/>
                    </a:cubicBezTo>
                    <a:cubicBezTo>
                      <a:pt x="902" y="1376"/>
                      <a:pt x="1469" y="1943"/>
                      <a:pt x="2036" y="2510"/>
                    </a:cubicBezTo>
                    <a:cubicBezTo>
                      <a:pt x="2136" y="2609"/>
                      <a:pt x="2246" y="2651"/>
                      <a:pt x="2352" y="2651"/>
                    </a:cubicBezTo>
                    <a:cubicBezTo>
                      <a:pt x="2707" y="2651"/>
                      <a:pt x="3012" y="2184"/>
                      <a:pt x="2704" y="1876"/>
                    </a:cubicBezTo>
                    <a:cubicBezTo>
                      <a:pt x="2103" y="1275"/>
                      <a:pt x="1536" y="708"/>
                      <a:pt x="969" y="141"/>
                    </a:cubicBezTo>
                    <a:cubicBezTo>
                      <a:pt x="870" y="42"/>
                      <a:pt x="760" y="1"/>
                      <a:pt x="655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978;p62">
                <a:extLst>
                  <a:ext uri="{FF2B5EF4-FFF2-40B4-BE49-F238E27FC236}">
                    <a16:creationId xmlns:a16="http://schemas.microsoft.com/office/drawing/2014/main" id="{F88BB78D-EE70-4E4C-A238-72FDE74D3BDD}"/>
                  </a:ext>
                </a:extLst>
              </p:cNvPr>
              <p:cNvSpPr/>
              <p:nvPr/>
            </p:nvSpPr>
            <p:spPr>
              <a:xfrm>
                <a:off x="2887300" y="2934850"/>
                <a:ext cx="7587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56" extrusionOk="0">
                    <a:moveTo>
                      <a:pt x="2351" y="1"/>
                    </a:moveTo>
                    <a:cubicBezTo>
                      <a:pt x="2243" y="1"/>
                      <a:pt x="2132" y="42"/>
                      <a:pt x="2033" y="142"/>
                    </a:cubicBezTo>
                    <a:lnTo>
                      <a:pt x="331" y="1876"/>
                    </a:lnTo>
                    <a:cubicBezTo>
                      <a:pt x="0" y="2207"/>
                      <a:pt x="292" y="2655"/>
                      <a:pt x="641" y="2655"/>
                    </a:cubicBezTo>
                    <a:cubicBezTo>
                      <a:pt x="749" y="2655"/>
                      <a:pt x="863" y="2612"/>
                      <a:pt x="965" y="2510"/>
                    </a:cubicBezTo>
                    <a:lnTo>
                      <a:pt x="2700" y="809"/>
                    </a:lnTo>
                    <a:cubicBezTo>
                      <a:pt x="3034" y="474"/>
                      <a:pt x="2714" y="1"/>
                      <a:pt x="2351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979;p62">
                <a:extLst>
                  <a:ext uri="{FF2B5EF4-FFF2-40B4-BE49-F238E27FC236}">
                    <a16:creationId xmlns:a16="http://schemas.microsoft.com/office/drawing/2014/main" id="{A4C53A5E-1521-427A-9137-DE732516D09A}"/>
                  </a:ext>
                </a:extLst>
              </p:cNvPr>
              <p:cNvSpPr/>
              <p:nvPr/>
            </p:nvSpPr>
            <p:spPr>
              <a:xfrm>
                <a:off x="2469500" y="3064000"/>
                <a:ext cx="7587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56" extrusionOk="0">
                    <a:moveTo>
                      <a:pt x="670" y="1"/>
                    </a:moveTo>
                    <a:cubicBezTo>
                      <a:pt x="311" y="1"/>
                      <a:pt x="0" y="449"/>
                      <a:pt x="331" y="780"/>
                    </a:cubicBezTo>
                    <a:lnTo>
                      <a:pt x="2066" y="2514"/>
                    </a:lnTo>
                    <a:cubicBezTo>
                      <a:pt x="2165" y="2614"/>
                      <a:pt x="2275" y="2655"/>
                      <a:pt x="2380" y="2655"/>
                    </a:cubicBezTo>
                    <a:cubicBezTo>
                      <a:pt x="2734" y="2655"/>
                      <a:pt x="3034" y="2182"/>
                      <a:pt x="2700" y="1847"/>
                    </a:cubicBezTo>
                    <a:lnTo>
                      <a:pt x="999" y="146"/>
                    </a:lnTo>
                    <a:cubicBezTo>
                      <a:pt x="896" y="44"/>
                      <a:pt x="781" y="1"/>
                      <a:pt x="670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980;p62">
                <a:extLst>
                  <a:ext uri="{FF2B5EF4-FFF2-40B4-BE49-F238E27FC236}">
                    <a16:creationId xmlns:a16="http://schemas.microsoft.com/office/drawing/2014/main" id="{EA391539-4532-4C6B-9B0A-59FE934D1474}"/>
                  </a:ext>
                </a:extLst>
              </p:cNvPr>
              <p:cNvSpPr/>
              <p:nvPr/>
            </p:nvSpPr>
            <p:spPr>
              <a:xfrm>
                <a:off x="2629525" y="3150000"/>
                <a:ext cx="7530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651" extrusionOk="0">
                    <a:moveTo>
                      <a:pt x="2367" y="1"/>
                    </a:moveTo>
                    <a:cubicBezTo>
                      <a:pt x="2266" y="1"/>
                      <a:pt x="2162" y="42"/>
                      <a:pt x="2070" y="142"/>
                    </a:cubicBezTo>
                    <a:lnTo>
                      <a:pt x="335" y="1843"/>
                    </a:lnTo>
                    <a:cubicBezTo>
                      <a:pt x="1" y="2178"/>
                      <a:pt x="321" y="2651"/>
                      <a:pt x="684" y="2651"/>
                    </a:cubicBezTo>
                    <a:cubicBezTo>
                      <a:pt x="792" y="2651"/>
                      <a:pt x="903" y="2609"/>
                      <a:pt x="1002" y="2510"/>
                    </a:cubicBezTo>
                    <a:lnTo>
                      <a:pt x="2703" y="776"/>
                    </a:lnTo>
                    <a:cubicBezTo>
                      <a:pt x="3012" y="467"/>
                      <a:pt x="2707" y="1"/>
                      <a:pt x="2367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981;p62">
                <a:extLst>
                  <a:ext uri="{FF2B5EF4-FFF2-40B4-BE49-F238E27FC236}">
                    <a16:creationId xmlns:a16="http://schemas.microsoft.com/office/drawing/2014/main" id="{D848C555-A218-458A-BAB5-DF20208D9BA1}"/>
                  </a:ext>
                </a:extLst>
              </p:cNvPr>
              <p:cNvSpPr/>
              <p:nvPr/>
            </p:nvSpPr>
            <p:spPr>
              <a:xfrm>
                <a:off x="2887200" y="3119150"/>
                <a:ext cx="693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2418" extrusionOk="0">
                    <a:moveTo>
                      <a:pt x="655" y="1"/>
                    </a:moveTo>
                    <a:cubicBezTo>
                      <a:pt x="301" y="1"/>
                      <a:pt x="1" y="474"/>
                      <a:pt x="335" y="809"/>
                    </a:cubicBezTo>
                    <a:lnTo>
                      <a:pt x="1803" y="2276"/>
                    </a:lnTo>
                    <a:cubicBezTo>
                      <a:pt x="1902" y="2376"/>
                      <a:pt x="2012" y="2417"/>
                      <a:pt x="2117" y="2417"/>
                    </a:cubicBezTo>
                    <a:cubicBezTo>
                      <a:pt x="2471" y="2417"/>
                      <a:pt x="2771" y="1944"/>
                      <a:pt x="2437" y="1609"/>
                    </a:cubicBezTo>
                    <a:lnTo>
                      <a:pt x="969" y="142"/>
                    </a:lnTo>
                    <a:cubicBezTo>
                      <a:pt x="870" y="42"/>
                      <a:pt x="760" y="1"/>
                      <a:pt x="655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982;p62">
                <a:extLst>
                  <a:ext uri="{FF2B5EF4-FFF2-40B4-BE49-F238E27FC236}">
                    <a16:creationId xmlns:a16="http://schemas.microsoft.com/office/drawing/2014/main" id="{DFCC9560-6977-4B07-ADFC-5D749C1EC7DF}"/>
                  </a:ext>
                </a:extLst>
              </p:cNvPr>
              <p:cNvSpPr/>
              <p:nvPr/>
            </p:nvSpPr>
            <p:spPr>
              <a:xfrm>
                <a:off x="3144975" y="3131550"/>
                <a:ext cx="691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393" extrusionOk="0">
                    <a:moveTo>
                      <a:pt x="2124" y="1"/>
                    </a:moveTo>
                    <a:cubicBezTo>
                      <a:pt x="2016" y="1"/>
                      <a:pt x="1902" y="43"/>
                      <a:pt x="1799" y="146"/>
                    </a:cubicBezTo>
                    <a:lnTo>
                      <a:pt x="332" y="1614"/>
                    </a:lnTo>
                    <a:cubicBezTo>
                      <a:pt x="1" y="1945"/>
                      <a:pt x="292" y="2393"/>
                      <a:pt x="641" y="2393"/>
                    </a:cubicBezTo>
                    <a:cubicBezTo>
                      <a:pt x="749" y="2393"/>
                      <a:pt x="863" y="2350"/>
                      <a:pt x="966" y="2247"/>
                    </a:cubicBezTo>
                    <a:lnTo>
                      <a:pt x="2433" y="780"/>
                    </a:lnTo>
                    <a:cubicBezTo>
                      <a:pt x="2764" y="449"/>
                      <a:pt x="2473" y="1"/>
                      <a:pt x="2124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983;p62">
                <a:extLst>
                  <a:ext uri="{FF2B5EF4-FFF2-40B4-BE49-F238E27FC236}">
                    <a16:creationId xmlns:a16="http://schemas.microsoft.com/office/drawing/2014/main" id="{A7089EA5-5ABA-4D38-94C5-3B0B7A884502}"/>
                  </a:ext>
                </a:extLst>
              </p:cNvPr>
              <p:cNvSpPr/>
              <p:nvPr/>
            </p:nvSpPr>
            <p:spPr>
              <a:xfrm>
                <a:off x="2494450" y="3382675"/>
                <a:ext cx="7530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651" extrusionOk="0">
                    <a:moveTo>
                      <a:pt x="2349" y="1"/>
                    </a:moveTo>
                    <a:cubicBezTo>
                      <a:pt x="2244" y="1"/>
                      <a:pt x="2135" y="42"/>
                      <a:pt x="2035" y="141"/>
                    </a:cubicBezTo>
                    <a:lnTo>
                      <a:pt x="334" y="1876"/>
                    </a:lnTo>
                    <a:cubicBezTo>
                      <a:pt x="0" y="2184"/>
                      <a:pt x="299" y="2651"/>
                      <a:pt x="653" y="2651"/>
                    </a:cubicBezTo>
                    <a:cubicBezTo>
                      <a:pt x="758" y="2651"/>
                      <a:pt x="868" y="2609"/>
                      <a:pt x="968" y="2510"/>
                    </a:cubicBezTo>
                    <a:lnTo>
                      <a:pt x="2703" y="809"/>
                    </a:lnTo>
                    <a:cubicBezTo>
                      <a:pt x="3011" y="474"/>
                      <a:pt x="2705" y="1"/>
                      <a:pt x="2349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9984;p62">
                <a:extLst>
                  <a:ext uri="{FF2B5EF4-FFF2-40B4-BE49-F238E27FC236}">
                    <a16:creationId xmlns:a16="http://schemas.microsoft.com/office/drawing/2014/main" id="{D472B4EA-64B9-4A6A-BE7C-055083BD8123}"/>
                  </a:ext>
                </a:extLst>
              </p:cNvPr>
              <p:cNvSpPr/>
              <p:nvPr/>
            </p:nvSpPr>
            <p:spPr>
              <a:xfrm>
                <a:off x="2750875" y="3340125"/>
                <a:ext cx="22975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4121" extrusionOk="0">
                    <a:moveTo>
                      <a:pt x="455" y="0"/>
                    </a:moveTo>
                    <a:cubicBezTo>
                      <a:pt x="226" y="0"/>
                      <a:pt x="1" y="159"/>
                      <a:pt x="18" y="476"/>
                    </a:cubicBezTo>
                    <a:lnTo>
                      <a:pt x="18" y="3645"/>
                    </a:lnTo>
                    <a:cubicBezTo>
                      <a:pt x="18" y="3962"/>
                      <a:pt x="243" y="4120"/>
                      <a:pt x="468" y="4120"/>
                    </a:cubicBezTo>
                    <a:cubicBezTo>
                      <a:pt x="693" y="4120"/>
                      <a:pt x="918" y="3962"/>
                      <a:pt x="918" y="3645"/>
                    </a:cubicBezTo>
                    <a:lnTo>
                      <a:pt x="918" y="476"/>
                    </a:lnTo>
                    <a:cubicBezTo>
                      <a:pt x="918" y="159"/>
                      <a:pt x="685" y="0"/>
                      <a:pt x="455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9985;p62">
                <a:extLst>
                  <a:ext uri="{FF2B5EF4-FFF2-40B4-BE49-F238E27FC236}">
                    <a16:creationId xmlns:a16="http://schemas.microsoft.com/office/drawing/2014/main" id="{9F93AAC9-2BDF-4D61-BC92-3473291A9944}"/>
                  </a:ext>
                </a:extLst>
              </p:cNvPr>
              <p:cNvSpPr/>
              <p:nvPr/>
            </p:nvSpPr>
            <p:spPr>
              <a:xfrm>
                <a:off x="2971450" y="3370775"/>
                <a:ext cx="2337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636" extrusionOk="0">
                    <a:moveTo>
                      <a:pt x="468" y="0"/>
                    </a:moveTo>
                    <a:cubicBezTo>
                      <a:pt x="234" y="0"/>
                      <a:pt x="1" y="150"/>
                      <a:pt x="1" y="451"/>
                    </a:cubicBezTo>
                    <a:lnTo>
                      <a:pt x="1" y="2185"/>
                    </a:lnTo>
                    <a:cubicBezTo>
                      <a:pt x="1" y="2485"/>
                      <a:pt x="234" y="2636"/>
                      <a:pt x="468" y="2636"/>
                    </a:cubicBezTo>
                    <a:cubicBezTo>
                      <a:pt x="701" y="2636"/>
                      <a:pt x="935" y="2485"/>
                      <a:pt x="935" y="2185"/>
                    </a:cubicBezTo>
                    <a:lnTo>
                      <a:pt x="935" y="451"/>
                    </a:lnTo>
                    <a:cubicBezTo>
                      <a:pt x="935" y="15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9986;p62">
                <a:extLst>
                  <a:ext uri="{FF2B5EF4-FFF2-40B4-BE49-F238E27FC236}">
                    <a16:creationId xmlns:a16="http://schemas.microsoft.com/office/drawing/2014/main" id="{7EC91DA9-F015-4712-8A9F-9E4046BD9D24}"/>
                  </a:ext>
                </a:extLst>
              </p:cNvPr>
              <p:cNvSpPr/>
              <p:nvPr/>
            </p:nvSpPr>
            <p:spPr>
              <a:xfrm>
                <a:off x="3217475" y="3298000"/>
                <a:ext cx="2252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562" extrusionOk="0">
                    <a:moveTo>
                      <a:pt x="451" y="1"/>
                    </a:moveTo>
                    <a:cubicBezTo>
                      <a:pt x="234" y="1"/>
                      <a:pt x="17" y="143"/>
                      <a:pt x="0" y="426"/>
                    </a:cubicBezTo>
                    <a:lnTo>
                      <a:pt x="0" y="2161"/>
                    </a:lnTo>
                    <a:cubicBezTo>
                      <a:pt x="17" y="2428"/>
                      <a:pt x="234" y="2561"/>
                      <a:pt x="451" y="2561"/>
                    </a:cubicBezTo>
                    <a:cubicBezTo>
                      <a:pt x="667" y="2561"/>
                      <a:pt x="884" y="2428"/>
                      <a:pt x="901" y="2161"/>
                    </a:cubicBezTo>
                    <a:lnTo>
                      <a:pt x="901" y="426"/>
                    </a:lnTo>
                    <a:cubicBezTo>
                      <a:pt x="884" y="143"/>
                      <a:pt x="667" y="1"/>
                      <a:pt x="451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9987;p62">
                <a:extLst>
                  <a:ext uri="{FF2B5EF4-FFF2-40B4-BE49-F238E27FC236}">
                    <a16:creationId xmlns:a16="http://schemas.microsoft.com/office/drawing/2014/main" id="{00E317B7-15F6-4007-AD6A-BA6495220168}"/>
                  </a:ext>
                </a:extLst>
              </p:cNvPr>
              <p:cNvSpPr/>
              <p:nvPr/>
            </p:nvSpPr>
            <p:spPr>
              <a:xfrm>
                <a:off x="3371675" y="3248300"/>
                <a:ext cx="7592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642" extrusionOk="0">
                    <a:moveTo>
                      <a:pt x="2382" y="1"/>
                    </a:moveTo>
                    <a:cubicBezTo>
                      <a:pt x="2276" y="1"/>
                      <a:pt x="2166" y="44"/>
                      <a:pt x="2071" y="146"/>
                    </a:cubicBezTo>
                    <a:lnTo>
                      <a:pt x="337" y="1847"/>
                    </a:lnTo>
                    <a:cubicBezTo>
                      <a:pt x="0" y="2184"/>
                      <a:pt x="327" y="2642"/>
                      <a:pt x="693" y="2642"/>
                    </a:cubicBezTo>
                    <a:cubicBezTo>
                      <a:pt x="799" y="2642"/>
                      <a:pt x="907" y="2604"/>
                      <a:pt x="1004" y="2514"/>
                    </a:cubicBezTo>
                    <a:lnTo>
                      <a:pt x="2705" y="780"/>
                    </a:lnTo>
                    <a:cubicBezTo>
                      <a:pt x="3036" y="449"/>
                      <a:pt x="2726" y="1"/>
                      <a:pt x="2382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9988;p62">
                <a:extLst>
                  <a:ext uri="{FF2B5EF4-FFF2-40B4-BE49-F238E27FC236}">
                    <a16:creationId xmlns:a16="http://schemas.microsoft.com/office/drawing/2014/main" id="{E7EE8D79-798E-4B6C-9183-9FFEC48BD1F0}"/>
                  </a:ext>
                </a:extLst>
              </p:cNvPr>
              <p:cNvSpPr/>
              <p:nvPr/>
            </p:nvSpPr>
            <p:spPr>
              <a:xfrm>
                <a:off x="2574475" y="3579500"/>
                <a:ext cx="7532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51" extrusionOk="0">
                    <a:moveTo>
                      <a:pt x="656" y="0"/>
                    </a:moveTo>
                    <a:cubicBezTo>
                      <a:pt x="302" y="0"/>
                      <a:pt x="1" y="473"/>
                      <a:pt x="335" y="808"/>
                    </a:cubicBezTo>
                    <a:lnTo>
                      <a:pt x="2037" y="2509"/>
                    </a:lnTo>
                    <a:cubicBezTo>
                      <a:pt x="2136" y="2609"/>
                      <a:pt x="2247" y="2650"/>
                      <a:pt x="2352" y="2650"/>
                    </a:cubicBezTo>
                    <a:cubicBezTo>
                      <a:pt x="2707" y="2650"/>
                      <a:pt x="3012" y="2184"/>
                      <a:pt x="2704" y="1875"/>
                    </a:cubicBezTo>
                    <a:lnTo>
                      <a:pt x="969" y="141"/>
                    </a:lnTo>
                    <a:cubicBezTo>
                      <a:pt x="870" y="42"/>
                      <a:pt x="760" y="0"/>
                      <a:pt x="656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9989;p62">
                <a:extLst>
                  <a:ext uri="{FF2B5EF4-FFF2-40B4-BE49-F238E27FC236}">
                    <a16:creationId xmlns:a16="http://schemas.microsoft.com/office/drawing/2014/main" id="{7A89BF86-6180-4526-A005-046FFA84B0A1}"/>
                  </a:ext>
                </a:extLst>
              </p:cNvPr>
              <p:cNvSpPr/>
              <p:nvPr/>
            </p:nvSpPr>
            <p:spPr>
              <a:xfrm>
                <a:off x="2799675" y="3610100"/>
                <a:ext cx="23375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137" extrusionOk="0">
                    <a:moveTo>
                      <a:pt x="467" y="1"/>
                    </a:moveTo>
                    <a:cubicBezTo>
                      <a:pt x="234" y="1"/>
                      <a:pt x="0" y="151"/>
                      <a:pt x="0" y="451"/>
                    </a:cubicBezTo>
                    <a:lnTo>
                      <a:pt x="0" y="2686"/>
                    </a:lnTo>
                    <a:cubicBezTo>
                      <a:pt x="0" y="2986"/>
                      <a:pt x="234" y="3136"/>
                      <a:pt x="467" y="3136"/>
                    </a:cubicBezTo>
                    <a:cubicBezTo>
                      <a:pt x="701" y="3136"/>
                      <a:pt x="934" y="2986"/>
                      <a:pt x="934" y="2686"/>
                    </a:cubicBezTo>
                    <a:lnTo>
                      <a:pt x="934" y="451"/>
                    </a:lnTo>
                    <a:cubicBezTo>
                      <a:pt x="934" y="15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9990;p62">
                <a:extLst>
                  <a:ext uri="{FF2B5EF4-FFF2-40B4-BE49-F238E27FC236}">
                    <a16:creationId xmlns:a16="http://schemas.microsoft.com/office/drawing/2014/main" id="{F6860EE1-D615-4590-8D7D-ADE7A24B592D}"/>
                  </a:ext>
                </a:extLst>
              </p:cNvPr>
              <p:cNvSpPr/>
              <p:nvPr/>
            </p:nvSpPr>
            <p:spPr>
              <a:xfrm>
                <a:off x="2629525" y="3769625"/>
                <a:ext cx="817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885" extrusionOk="0">
                    <a:moveTo>
                      <a:pt x="655" y="0"/>
                    </a:moveTo>
                    <a:cubicBezTo>
                      <a:pt x="301" y="0"/>
                      <a:pt x="1" y="474"/>
                      <a:pt x="335" y="808"/>
                    </a:cubicBezTo>
                    <a:lnTo>
                      <a:pt x="2303" y="2743"/>
                    </a:lnTo>
                    <a:cubicBezTo>
                      <a:pt x="2395" y="2843"/>
                      <a:pt x="2501" y="2884"/>
                      <a:pt x="2605" y="2884"/>
                    </a:cubicBezTo>
                    <a:cubicBezTo>
                      <a:pt x="2952" y="2884"/>
                      <a:pt x="3271" y="2418"/>
                      <a:pt x="2937" y="2109"/>
                    </a:cubicBezTo>
                    <a:lnTo>
                      <a:pt x="969" y="141"/>
                    </a:lnTo>
                    <a:cubicBezTo>
                      <a:pt x="870" y="42"/>
                      <a:pt x="760" y="0"/>
                      <a:pt x="655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9991;p62">
                <a:extLst>
                  <a:ext uri="{FF2B5EF4-FFF2-40B4-BE49-F238E27FC236}">
                    <a16:creationId xmlns:a16="http://schemas.microsoft.com/office/drawing/2014/main" id="{C63B9729-2F94-45FA-9DE9-FB9202D8ECA3}"/>
                  </a:ext>
                </a:extLst>
              </p:cNvPr>
              <p:cNvSpPr/>
              <p:nvPr/>
            </p:nvSpPr>
            <p:spPr>
              <a:xfrm>
                <a:off x="2797175" y="3886550"/>
                <a:ext cx="650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935" extrusionOk="0">
                    <a:moveTo>
                      <a:pt x="567" y="1"/>
                    </a:moveTo>
                    <a:cubicBezTo>
                      <a:pt x="0" y="68"/>
                      <a:pt x="0" y="868"/>
                      <a:pt x="567" y="935"/>
                    </a:cubicBezTo>
                    <a:lnTo>
                      <a:pt x="2035" y="935"/>
                    </a:lnTo>
                    <a:cubicBezTo>
                      <a:pt x="2602" y="868"/>
                      <a:pt x="2602" y="68"/>
                      <a:pt x="2035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9992;p62">
                <a:extLst>
                  <a:ext uri="{FF2B5EF4-FFF2-40B4-BE49-F238E27FC236}">
                    <a16:creationId xmlns:a16="http://schemas.microsoft.com/office/drawing/2014/main" id="{B64F69A6-0C0A-42DE-8210-4DDF1647746D}"/>
                  </a:ext>
                </a:extLst>
              </p:cNvPr>
              <p:cNvSpPr/>
              <p:nvPr/>
            </p:nvSpPr>
            <p:spPr>
              <a:xfrm>
                <a:off x="2814300" y="4040050"/>
                <a:ext cx="675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352" extrusionOk="0">
                    <a:moveTo>
                      <a:pt x="636" y="0"/>
                    </a:moveTo>
                    <a:cubicBezTo>
                      <a:pt x="290" y="0"/>
                      <a:pt x="0" y="432"/>
                      <a:pt x="283" y="766"/>
                    </a:cubicBezTo>
                    <a:lnTo>
                      <a:pt x="1784" y="2233"/>
                    </a:lnTo>
                    <a:cubicBezTo>
                      <a:pt x="1874" y="2316"/>
                      <a:pt x="1974" y="2351"/>
                      <a:pt x="2072" y="2351"/>
                    </a:cubicBezTo>
                    <a:cubicBezTo>
                      <a:pt x="2406" y="2351"/>
                      <a:pt x="2702" y="1936"/>
                      <a:pt x="2417" y="1600"/>
                    </a:cubicBezTo>
                    <a:lnTo>
                      <a:pt x="950" y="132"/>
                    </a:lnTo>
                    <a:cubicBezTo>
                      <a:pt x="849" y="39"/>
                      <a:pt x="740" y="0"/>
                      <a:pt x="636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9993;p62">
                <a:extLst>
                  <a:ext uri="{FF2B5EF4-FFF2-40B4-BE49-F238E27FC236}">
                    <a16:creationId xmlns:a16="http://schemas.microsoft.com/office/drawing/2014/main" id="{77432FA3-E188-468B-963F-5CDAC7A86684}"/>
                  </a:ext>
                </a:extLst>
              </p:cNvPr>
              <p:cNvSpPr/>
              <p:nvPr/>
            </p:nvSpPr>
            <p:spPr>
              <a:xfrm>
                <a:off x="2942200" y="4033150"/>
                <a:ext cx="7017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437" extrusionOk="0">
                    <a:moveTo>
                      <a:pt x="2123" y="0"/>
                    </a:moveTo>
                    <a:cubicBezTo>
                      <a:pt x="2015" y="0"/>
                      <a:pt x="1904" y="42"/>
                      <a:pt x="1805" y="141"/>
                    </a:cubicBezTo>
                    <a:lnTo>
                      <a:pt x="337" y="1642"/>
                    </a:lnTo>
                    <a:cubicBezTo>
                      <a:pt x="0" y="1979"/>
                      <a:pt x="327" y="2437"/>
                      <a:pt x="694" y="2437"/>
                    </a:cubicBezTo>
                    <a:cubicBezTo>
                      <a:pt x="799" y="2437"/>
                      <a:pt x="907" y="2399"/>
                      <a:pt x="1004" y="2309"/>
                    </a:cubicBezTo>
                    <a:lnTo>
                      <a:pt x="2472" y="808"/>
                    </a:lnTo>
                    <a:cubicBezTo>
                      <a:pt x="2806" y="474"/>
                      <a:pt x="2486" y="0"/>
                      <a:pt x="2123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9994;p62">
                <a:extLst>
                  <a:ext uri="{FF2B5EF4-FFF2-40B4-BE49-F238E27FC236}">
                    <a16:creationId xmlns:a16="http://schemas.microsoft.com/office/drawing/2014/main" id="{94B7C222-51EC-4AF0-91D6-7FF85FA20BA7}"/>
                  </a:ext>
                </a:extLst>
              </p:cNvPr>
              <p:cNvSpPr/>
              <p:nvPr/>
            </p:nvSpPr>
            <p:spPr>
              <a:xfrm>
                <a:off x="4009675" y="2180150"/>
                <a:ext cx="701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417" extrusionOk="0">
                    <a:moveTo>
                      <a:pt x="684" y="1"/>
                    </a:moveTo>
                    <a:cubicBezTo>
                      <a:pt x="321" y="1"/>
                      <a:pt x="1" y="474"/>
                      <a:pt x="335" y="809"/>
                    </a:cubicBezTo>
                    <a:lnTo>
                      <a:pt x="1803" y="2276"/>
                    </a:lnTo>
                    <a:cubicBezTo>
                      <a:pt x="1902" y="2375"/>
                      <a:pt x="2013" y="2417"/>
                      <a:pt x="2121" y="2417"/>
                    </a:cubicBezTo>
                    <a:cubicBezTo>
                      <a:pt x="2484" y="2417"/>
                      <a:pt x="2804" y="1944"/>
                      <a:pt x="2470" y="1609"/>
                    </a:cubicBezTo>
                    <a:lnTo>
                      <a:pt x="1002" y="141"/>
                    </a:lnTo>
                    <a:cubicBezTo>
                      <a:pt x="903" y="42"/>
                      <a:pt x="792" y="1"/>
                      <a:pt x="684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9995;p62">
                <a:extLst>
                  <a:ext uri="{FF2B5EF4-FFF2-40B4-BE49-F238E27FC236}">
                    <a16:creationId xmlns:a16="http://schemas.microsoft.com/office/drawing/2014/main" id="{DF59F6CE-6EEB-46FB-A8EF-1D24037A5EAD}"/>
                  </a:ext>
                </a:extLst>
              </p:cNvPr>
              <p:cNvSpPr/>
              <p:nvPr/>
            </p:nvSpPr>
            <p:spPr>
              <a:xfrm>
                <a:off x="4241525" y="2064625"/>
                <a:ext cx="23375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554" extrusionOk="0">
                    <a:moveTo>
                      <a:pt x="468" y="1"/>
                    </a:moveTo>
                    <a:cubicBezTo>
                      <a:pt x="251" y="1"/>
                      <a:pt x="34" y="142"/>
                      <a:pt x="1" y="426"/>
                    </a:cubicBezTo>
                    <a:lnTo>
                      <a:pt x="1" y="3128"/>
                    </a:lnTo>
                    <a:cubicBezTo>
                      <a:pt x="34" y="3411"/>
                      <a:pt x="251" y="3553"/>
                      <a:pt x="468" y="3553"/>
                    </a:cubicBezTo>
                    <a:cubicBezTo>
                      <a:pt x="685" y="3553"/>
                      <a:pt x="901" y="3411"/>
                      <a:pt x="935" y="3128"/>
                    </a:cubicBezTo>
                    <a:lnTo>
                      <a:pt x="935" y="426"/>
                    </a:lnTo>
                    <a:cubicBezTo>
                      <a:pt x="901" y="142"/>
                      <a:pt x="685" y="1"/>
                      <a:pt x="468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9996;p62">
                <a:extLst>
                  <a:ext uri="{FF2B5EF4-FFF2-40B4-BE49-F238E27FC236}">
                    <a16:creationId xmlns:a16="http://schemas.microsoft.com/office/drawing/2014/main" id="{7B293018-BA0F-4358-ABA2-E1FE6066274E}"/>
                  </a:ext>
                </a:extLst>
              </p:cNvPr>
              <p:cNvSpPr/>
              <p:nvPr/>
            </p:nvSpPr>
            <p:spPr>
              <a:xfrm>
                <a:off x="4201075" y="2260775"/>
                <a:ext cx="813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862" extrusionOk="0">
                    <a:moveTo>
                      <a:pt x="646" y="1"/>
                    </a:moveTo>
                    <a:cubicBezTo>
                      <a:pt x="296" y="1"/>
                      <a:pt x="0" y="417"/>
                      <a:pt x="285" y="752"/>
                    </a:cubicBezTo>
                    <a:lnTo>
                      <a:pt x="2253" y="2721"/>
                    </a:lnTo>
                    <a:cubicBezTo>
                      <a:pt x="2352" y="2820"/>
                      <a:pt x="2464" y="2862"/>
                      <a:pt x="2572" y="2862"/>
                    </a:cubicBezTo>
                    <a:cubicBezTo>
                      <a:pt x="2935" y="2862"/>
                      <a:pt x="3254" y="2395"/>
                      <a:pt x="2920" y="2087"/>
                    </a:cubicBezTo>
                    <a:lnTo>
                      <a:pt x="952" y="119"/>
                    </a:lnTo>
                    <a:cubicBezTo>
                      <a:pt x="854" y="36"/>
                      <a:pt x="748" y="1"/>
                      <a:pt x="646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9997;p62">
                <a:extLst>
                  <a:ext uri="{FF2B5EF4-FFF2-40B4-BE49-F238E27FC236}">
                    <a16:creationId xmlns:a16="http://schemas.microsoft.com/office/drawing/2014/main" id="{4FC5C7B0-329F-459D-AE8C-E3D2C6902CC7}"/>
                  </a:ext>
                </a:extLst>
              </p:cNvPr>
              <p:cNvSpPr/>
              <p:nvPr/>
            </p:nvSpPr>
            <p:spPr>
              <a:xfrm>
                <a:off x="4451750" y="2100825"/>
                <a:ext cx="568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892" extrusionOk="0">
                    <a:moveTo>
                      <a:pt x="1623" y="0"/>
                    </a:moveTo>
                    <a:cubicBezTo>
                      <a:pt x="1515" y="0"/>
                      <a:pt x="1401" y="43"/>
                      <a:pt x="1299" y="145"/>
                    </a:cubicBezTo>
                    <a:lnTo>
                      <a:pt x="331" y="1113"/>
                    </a:lnTo>
                    <a:cubicBezTo>
                      <a:pt x="0" y="1444"/>
                      <a:pt x="292" y="1892"/>
                      <a:pt x="641" y="1892"/>
                    </a:cubicBezTo>
                    <a:cubicBezTo>
                      <a:pt x="749" y="1892"/>
                      <a:pt x="863" y="1849"/>
                      <a:pt x="965" y="1747"/>
                    </a:cubicBezTo>
                    <a:lnTo>
                      <a:pt x="1966" y="779"/>
                    </a:lnTo>
                    <a:cubicBezTo>
                      <a:pt x="2272" y="448"/>
                      <a:pt x="1974" y="0"/>
                      <a:pt x="1623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9998;p62">
                <a:extLst>
                  <a:ext uri="{FF2B5EF4-FFF2-40B4-BE49-F238E27FC236}">
                    <a16:creationId xmlns:a16="http://schemas.microsoft.com/office/drawing/2014/main" id="{FDA78C5B-EAD4-40F4-BB23-9BBCE388631F}"/>
                  </a:ext>
                </a:extLst>
              </p:cNvPr>
              <p:cNvSpPr/>
              <p:nvPr/>
            </p:nvSpPr>
            <p:spPr>
              <a:xfrm>
                <a:off x="4414975" y="2229350"/>
                <a:ext cx="878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3151" extrusionOk="0">
                    <a:moveTo>
                      <a:pt x="655" y="1"/>
                    </a:moveTo>
                    <a:cubicBezTo>
                      <a:pt x="301" y="1"/>
                      <a:pt x="0" y="474"/>
                      <a:pt x="335" y="809"/>
                    </a:cubicBezTo>
                    <a:lnTo>
                      <a:pt x="2536" y="3010"/>
                    </a:lnTo>
                    <a:cubicBezTo>
                      <a:pt x="2635" y="3109"/>
                      <a:pt x="2745" y="3151"/>
                      <a:pt x="2850" y="3151"/>
                    </a:cubicBezTo>
                    <a:cubicBezTo>
                      <a:pt x="3206" y="3151"/>
                      <a:pt x="3512" y="2678"/>
                      <a:pt x="3203" y="2343"/>
                    </a:cubicBezTo>
                    <a:lnTo>
                      <a:pt x="968" y="141"/>
                    </a:lnTo>
                    <a:cubicBezTo>
                      <a:pt x="869" y="42"/>
                      <a:pt x="760" y="1"/>
                      <a:pt x="655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9999;p62">
                <a:extLst>
                  <a:ext uri="{FF2B5EF4-FFF2-40B4-BE49-F238E27FC236}">
                    <a16:creationId xmlns:a16="http://schemas.microsoft.com/office/drawing/2014/main" id="{A98D2768-81DA-4BA7-B9DC-729F9C515182}"/>
                  </a:ext>
                </a:extLst>
              </p:cNvPr>
              <p:cNvSpPr/>
              <p:nvPr/>
            </p:nvSpPr>
            <p:spPr>
              <a:xfrm>
                <a:off x="4635950" y="2278450"/>
                <a:ext cx="942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3389" extrusionOk="0">
                    <a:moveTo>
                      <a:pt x="3099" y="0"/>
                    </a:moveTo>
                    <a:cubicBezTo>
                      <a:pt x="2988" y="0"/>
                      <a:pt x="2873" y="43"/>
                      <a:pt x="2770" y="146"/>
                    </a:cubicBezTo>
                    <a:lnTo>
                      <a:pt x="335" y="2581"/>
                    </a:lnTo>
                    <a:cubicBezTo>
                      <a:pt x="1" y="2915"/>
                      <a:pt x="301" y="3389"/>
                      <a:pt x="655" y="3389"/>
                    </a:cubicBezTo>
                    <a:cubicBezTo>
                      <a:pt x="760" y="3389"/>
                      <a:pt x="870" y="3347"/>
                      <a:pt x="969" y="3248"/>
                    </a:cubicBezTo>
                    <a:lnTo>
                      <a:pt x="3438" y="779"/>
                    </a:lnTo>
                    <a:cubicBezTo>
                      <a:pt x="3769" y="448"/>
                      <a:pt x="3458" y="0"/>
                      <a:pt x="3099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0000;p62">
                <a:extLst>
                  <a:ext uri="{FF2B5EF4-FFF2-40B4-BE49-F238E27FC236}">
                    <a16:creationId xmlns:a16="http://schemas.microsoft.com/office/drawing/2014/main" id="{7E5CC5BE-7109-4F00-AA29-C0DC738723D5}"/>
                  </a:ext>
                </a:extLst>
              </p:cNvPr>
              <p:cNvSpPr/>
              <p:nvPr/>
            </p:nvSpPr>
            <p:spPr>
              <a:xfrm>
                <a:off x="4368300" y="2432175"/>
                <a:ext cx="9507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902" extrusionOk="0">
                    <a:moveTo>
                      <a:pt x="567" y="1"/>
                    </a:moveTo>
                    <a:cubicBezTo>
                      <a:pt x="0" y="34"/>
                      <a:pt x="0" y="868"/>
                      <a:pt x="567" y="901"/>
                    </a:cubicBezTo>
                    <a:lnTo>
                      <a:pt x="3269" y="901"/>
                    </a:lnTo>
                    <a:cubicBezTo>
                      <a:pt x="3803" y="868"/>
                      <a:pt x="3803" y="34"/>
                      <a:pt x="3269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0001;p62">
                <a:extLst>
                  <a:ext uri="{FF2B5EF4-FFF2-40B4-BE49-F238E27FC236}">
                    <a16:creationId xmlns:a16="http://schemas.microsoft.com/office/drawing/2014/main" id="{48E3889B-2ED8-4647-80CC-51B7DB8E7572}"/>
                  </a:ext>
                </a:extLst>
              </p:cNvPr>
              <p:cNvSpPr/>
              <p:nvPr/>
            </p:nvSpPr>
            <p:spPr>
              <a:xfrm>
                <a:off x="4580175" y="2456175"/>
                <a:ext cx="7587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56" extrusionOk="0">
                    <a:moveTo>
                      <a:pt x="2380" y="1"/>
                    </a:moveTo>
                    <a:cubicBezTo>
                      <a:pt x="2275" y="1"/>
                      <a:pt x="2165" y="42"/>
                      <a:pt x="2066" y="142"/>
                    </a:cubicBezTo>
                    <a:cubicBezTo>
                      <a:pt x="1499" y="742"/>
                      <a:pt x="932" y="1309"/>
                      <a:pt x="331" y="1876"/>
                    </a:cubicBezTo>
                    <a:cubicBezTo>
                      <a:pt x="0" y="2207"/>
                      <a:pt x="311" y="2655"/>
                      <a:pt x="670" y="2655"/>
                    </a:cubicBezTo>
                    <a:cubicBezTo>
                      <a:pt x="781" y="2655"/>
                      <a:pt x="896" y="2612"/>
                      <a:pt x="999" y="2510"/>
                    </a:cubicBezTo>
                    <a:lnTo>
                      <a:pt x="2700" y="809"/>
                    </a:lnTo>
                    <a:cubicBezTo>
                      <a:pt x="3034" y="474"/>
                      <a:pt x="2734" y="1"/>
                      <a:pt x="2380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0002;p62">
                <a:extLst>
                  <a:ext uri="{FF2B5EF4-FFF2-40B4-BE49-F238E27FC236}">
                    <a16:creationId xmlns:a16="http://schemas.microsoft.com/office/drawing/2014/main" id="{49005E71-EF59-4ADB-B1EB-2996B8393EBE}"/>
                  </a:ext>
                </a:extLst>
              </p:cNvPr>
              <p:cNvSpPr/>
              <p:nvPr/>
            </p:nvSpPr>
            <p:spPr>
              <a:xfrm>
                <a:off x="4814425" y="2419500"/>
                <a:ext cx="73325" cy="6527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611" extrusionOk="0">
                    <a:moveTo>
                      <a:pt x="655" y="0"/>
                    </a:moveTo>
                    <a:cubicBezTo>
                      <a:pt x="301" y="0"/>
                      <a:pt x="0" y="474"/>
                      <a:pt x="335" y="808"/>
                    </a:cubicBezTo>
                    <a:lnTo>
                      <a:pt x="2036" y="2509"/>
                    </a:lnTo>
                    <a:cubicBezTo>
                      <a:pt x="2128" y="2580"/>
                      <a:pt x="2224" y="2610"/>
                      <a:pt x="2316" y="2610"/>
                    </a:cubicBezTo>
                    <a:cubicBezTo>
                      <a:pt x="2657" y="2610"/>
                      <a:pt x="2933" y="2191"/>
                      <a:pt x="2670" y="1875"/>
                    </a:cubicBezTo>
                    <a:lnTo>
                      <a:pt x="969" y="141"/>
                    </a:lnTo>
                    <a:cubicBezTo>
                      <a:pt x="869" y="42"/>
                      <a:pt x="760" y="0"/>
                      <a:pt x="655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0003;p62">
                <a:extLst>
                  <a:ext uri="{FF2B5EF4-FFF2-40B4-BE49-F238E27FC236}">
                    <a16:creationId xmlns:a16="http://schemas.microsoft.com/office/drawing/2014/main" id="{BED4C124-48B6-4261-8BBD-BF8742F06E4F}"/>
                  </a:ext>
                </a:extLst>
              </p:cNvPr>
              <p:cNvSpPr/>
              <p:nvPr/>
            </p:nvSpPr>
            <p:spPr>
              <a:xfrm>
                <a:off x="4392475" y="2646500"/>
                <a:ext cx="77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935" extrusionOk="0">
                    <a:moveTo>
                      <a:pt x="568" y="1"/>
                    </a:moveTo>
                    <a:cubicBezTo>
                      <a:pt x="0" y="67"/>
                      <a:pt x="0" y="868"/>
                      <a:pt x="568" y="935"/>
                    </a:cubicBezTo>
                    <a:lnTo>
                      <a:pt x="2536" y="935"/>
                    </a:lnTo>
                    <a:cubicBezTo>
                      <a:pt x="3103" y="868"/>
                      <a:pt x="3103" y="67"/>
                      <a:pt x="2536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0004;p62">
                <a:extLst>
                  <a:ext uri="{FF2B5EF4-FFF2-40B4-BE49-F238E27FC236}">
                    <a16:creationId xmlns:a16="http://schemas.microsoft.com/office/drawing/2014/main" id="{9EEF114C-E4E9-41BA-9C1D-AB2B8395CED9}"/>
                  </a:ext>
                </a:extLst>
              </p:cNvPr>
              <p:cNvSpPr/>
              <p:nvPr/>
            </p:nvSpPr>
            <p:spPr>
              <a:xfrm>
                <a:off x="4622650" y="2617325"/>
                <a:ext cx="225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3036" extrusionOk="0">
                    <a:moveTo>
                      <a:pt x="450" y="0"/>
                    </a:moveTo>
                    <a:cubicBezTo>
                      <a:pt x="234" y="0"/>
                      <a:pt x="17" y="134"/>
                      <a:pt x="0" y="400"/>
                    </a:cubicBezTo>
                    <a:lnTo>
                      <a:pt x="0" y="2635"/>
                    </a:lnTo>
                    <a:cubicBezTo>
                      <a:pt x="17" y="2902"/>
                      <a:pt x="234" y="3036"/>
                      <a:pt x="450" y="3036"/>
                    </a:cubicBezTo>
                    <a:cubicBezTo>
                      <a:pt x="667" y="3036"/>
                      <a:pt x="884" y="2902"/>
                      <a:pt x="901" y="2635"/>
                    </a:cubicBezTo>
                    <a:lnTo>
                      <a:pt x="901" y="400"/>
                    </a:lnTo>
                    <a:cubicBezTo>
                      <a:pt x="884" y="134"/>
                      <a:pt x="667" y="0"/>
                      <a:pt x="450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0005;p62">
                <a:extLst>
                  <a:ext uri="{FF2B5EF4-FFF2-40B4-BE49-F238E27FC236}">
                    <a16:creationId xmlns:a16="http://schemas.microsoft.com/office/drawing/2014/main" id="{1B635277-46C3-488A-923B-2B43ACE58F29}"/>
                  </a:ext>
                </a:extLst>
              </p:cNvPr>
              <p:cNvSpPr/>
              <p:nvPr/>
            </p:nvSpPr>
            <p:spPr>
              <a:xfrm>
                <a:off x="4797775" y="2659000"/>
                <a:ext cx="70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935" extrusionOk="0">
                    <a:moveTo>
                      <a:pt x="567" y="1"/>
                    </a:moveTo>
                    <a:cubicBezTo>
                      <a:pt x="0" y="68"/>
                      <a:pt x="0" y="868"/>
                      <a:pt x="567" y="935"/>
                    </a:cubicBezTo>
                    <a:lnTo>
                      <a:pt x="2268" y="935"/>
                    </a:lnTo>
                    <a:cubicBezTo>
                      <a:pt x="2835" y="868"/>
                      <a:pt x="2835" y="68"/>
                      <a:pt x="2268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0006;p62">
                <a:extLst>
                  <a:ext uri="{FF2B5EF4-FFF2-40B4-BE49-F238E27FC236}">
                    <a16:creationId xmlns:a16="http://schemas.microsoft.com/office/drawing/2014/main" id="{05640AAA-B783-484F-A67E-7FD433458BE6}"/>
                  </a:ext>
                </a:extLst>
              </p:cNvPr>
              <p:cNvSpPr/>
              <p:nvPr/>
            </p:nvSpPr>
            <p:spPr>
              <a:xfrm>
                <a:off x="4292475" y="1953200"/>
                <a:ext cx="816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94" extrusionOk="0">
                    <a:moveTo>
                      <a:pt x="641" y="1"/>
                    </a:moveTo>
                    <a:cubicBezTo>
                      <a:pt x="291" y="1"/>
                      <a:pt x="0" y="449"/>
                      <a:pt x="331" y="780"/>
                    </a:cubicBezTo>
                    <a:lnTo>
                      <a:pt x="2299" y="2748"/>
                    </a:lnTo>
                    <a:cubicBezTo>
                      <a:pt x="2394" y="2851"/>
                      <a:pt x="2503" y="2893"/>
                      <a:pt x="2610" y="2893"/>
                    </a:cubicBezTo>
                    <a:cubicBezTo>
                      <a:pt x="2953" y="2893"/>
                      <a:pt x="3264" y="2445"/>
                      <a:pt x="2933" y="2114"/>
                    </a:cubicBezTo>
                    <a:lnTo>
                      <a:pt x="965" y="146"/>
                    </a:lnTo>
                    <a:cubicBezTo>
                      <a:pt x="863" y="44"/>
                      <a:pt x="749" y="1"/>
                      <a:pt x="641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0007;p62">
                <a:extLst>
                  <a:ext uri="{FF2B5EF4-FFF2-40B4-BE49-F238E27FC236}">
                    <a16:creationId xmlns:a16="http://schemas.microsoft.com/office/drawing/2014/main" id="{FB851672-1373-4458-986C-2B1B0306EF72}"/>
                  </a:ext>
                </a:extLst>
              </p:cNvPr>
              <p:cNvSpPr/>
              <p:nvPr/>
            </p:nvSpPr>
            <p:spPr>
              <a:xfrm>
                <a:off x="4274025" y="2806325"/>
                <a:ext cx="575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921" extrusionOk="0">
                    <a:moveTo>
                      <a:pt x="1646" y="0"/>
                    </a:moveTo>
                    <a:cubicBezTo>
                      <a:pt x="1540" y="0"/>
                      <a:pt x="1431" y="43"/>
                      <a:pt x="1336" y="146"/>
                    </a:cubicBezTo>
                    <a:lnTo>
                      <a:pt x="335" y="1113"/>
                    </a:lnTo>
                    <a:cubicBezTo>
                      <a:pt x="1" y="1447"/>
                      <a:pt x="321" y="1921"/>
                      <a:pt x="684" y="1921"/>
                    </a:cubicBezTo>
                    <a:cubicBezTo>
                      <a:pt x="792" y="1921"/>
                      <a:pt x="903" y="1879"/>
                      <a:pt x="1002" y="1780"/>
                    </a:cubicBezTo>
                    <a:lnTo>
                      <a:pt x="1970" y="779"/>
                    </a:lnTo>
                    <a:cubicBezTo>
                      <a:pt x="2301" y="448"/>
                      <a:pt x="1990" y="0"/>
                      <a:pt x="1646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0008;p62">
                <a:extLst>
                  <a:ext uri="{FF2B5EF4-FFF2-40B4-BE49-F238E27FC236}">
                    <a16:creationId xmlns:a16="http://schemas.microsoft.com/office/drawing/2014/main" id="{571E7D9E-2500-4786-96A2-D7ED5B349BBD}"/>
                  </a:ext>
                </a:extLst>
              </p:cNvPr>
              <p:cNvSpPr/>
              <p:nvPr/>
            </p:nvSpPr>
            <p:spPr>
              <a:xfrm>
                <a:off x="4493375" y="2795150"/>
                <a:ext cx="23375" cy="946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787" extrusionOk="0">
                    <a:moveTo>
                      <a:pt x="468" y="1"/>
                    </a:moveTo>
                    <a:cubicBezTo>
                      <a:pt x="251" y="1"/>
                      <a:pt x="34" y="142"/>
                      <a:pt x="1" y="426"/>
                    </a:cubicBezTo>
                    <a:lnTo>
                      <a:pt x="1" y="3361"/>
                    </a:lnTo>
                    <a:cubicBezTo>
                      <a:pt x="34" y="3645"/>
                      <a:pt x="251" y="3787"/>
                      <a:pt x="468" y="3787"/>
                    </a:cubicBezTo>
                    <a:cubicBezTo>
                      <a:pt x="685" y="3787"/>
                      <a:pt x="901" y="3645"/>
                      <a:pt x="935" y="3361"/>
                    </a:cubicBezTo>
                    <a:lnTo>
                      <a:pt x="935" y="426"/>
                    </a:lnTo>
                    <a:cubicBezTo>
                      <a:pt x="901" y="142"/>
                      <a:pt x="685" y="1"/>
                      <a:pt x="468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0009;p62">
                <a:extLst>
                  <a:ext uri="{FF2B5EF4-FFF2-40B4-BE49-F238E27FC236}">
                    <a16:creationId xmlns:a16="http://schemas.microsoft.com/office/drawing/2014/main" id="{C6F3E715-040C-414D-9D95-0DF7DD5790D4}"/>
                  </a:ext>
                </a:extLst>
              </p:cNvPr>
              <p:cNvSpPr/>
              <p:nvPr/>
            </p:nvSpPr>
            <p:spPr>
              <a:xfrm>
                <a:off x="4730225" y="2855825"/>
                <a:ext cx="76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901" extrusionOk="0">
                    <a:moveTo>
                      <a:pt x="567" y="0"/>
                    </a:moveTo>
                    <a:cubicBezTo>
                      <a:pt x="0" y="34"/>
                      <a:pt x="0" y="868"/>
                      <a:pt x="567" y="901"/>
                    </a:cubicBezTo>
                    <a:lnTo>
                      <a:pt x="2535" y="901"/>
                    </a:lnTo>
                    <a:cubicBezTo>
                      <a:pt x="3069" y="868"/>
                      <a:pt x="3069" y="34"/>
                      <a:pt x="2535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0010;p62">
                <a:extLst>
                  <a:ext uri="{FF2B5EF4-FFF2-40B4-BE49-F238E27FC236}">
                    <a16:creationId xmlns:a16="http://schemas.microsoft.com/office/drawing/2014/main" id="{86EA9441-1D9C-4655-B7D7-2D50DB632B0B}"/>
                  </a:ext>
                </a:extLst>
              </p:cNvPr>
              <p:cNvSpPr/>
              <p:nvPr/>
            </p:nvSpPr>
            <p:spPr>
              <a:xfrm>
                <a:off x="4954525" y="2763075"/>
                <a:ext cx="814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1" extrusionOk="0">
                    <a:moveTo>
                      <a:pt x="684" y="0"/>
                    </a:moveTo>
                    <a:cubicBezTo>
                      <a:pt x="321" y="0"/>
                      <a:pt x="0" y="474"/>
                      <a:pt x="335" y="808"/>
                    </a:cubicBezTo>
                    <a:lnTo>
                      <a:pt x="2303" y="2776"/>
                    </a:lnTo>
                    <a:cubicBezTo>
                      <a:pt x="2397" y="2856"/>
                      <a:pt x="2499" y="2890"/>
                      <a:pt x="2598" y="2890"/>
                    </a:cubicBezTo>
                    <a:cubicBezTo>
                      <a:pt x="2952" y="2890"/>
                      <a:pt x="3257" y="2449"/>
                      <a:pt x="2970" y="2109"/>
                    </a:cubicBezTo>
                    <a:lnTo>
                      <a:pt x="1002" y="141"/>
                    </a:lnTo>
                    <a:cubicBezTo>
                      <a:pt x="903" y="42"/>
                      <a:pt x="791" y="0"/>
                      <a:pt x="684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0011;p62">
                <a:extLst>
                  <a:ext uri="{FF2B5EF4-FFF2-40B4-BE49-F238E27FC236}">
                    <a16:creationId xmlns:a16="http://schemas.microsoft.com/office/drawing/2014/main" id="{3CE85958-22AE-4186-A4F1-7AAABD7DD40F}"/>
                  </a:ext>
                </a:extLst>
              </p:cNvPr>
              <p:cNvSpPr/>
              <p:nvPr/>
            </p:nvSpPr>
            <p:spPr>
              <a:xfrm>
                <a:off x="5002900" y="2568325"/>
                <a:ext cx="225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2786" extrusionOk="0">
                    <a:moveTo>
                      <a:pt x="451" y="0"/>
                    </a:moveTo>
                    <a:cubicBezTo>
                      <a:pt x="234" y="0"/>
                      <a:pt x="18" y="142"/>
                      <a:pt x="1" y="426"/>
                    </a:cubicBezTo>
                    <a:lnTo>
                      <a:pt x="1" y="2360"/>
                    </a:lnTo>
                    <a:cubicBezTo>
                      <a:pt x="18" y="2644"/>
                      <a:pt x="234" y="2786"/>
                      <a:pt x="451" y="2786"/>
                    </a:cubicBezTo>
                    <a:cubicBezTo>
                      <a:pt x="668" y="2786"/>
                      <a:pt x="885" y="2644"/>
                      <a:pt x="902" y="2360"/>
                    </a:cubicBezTo>
                    <a:lnTo>
                      <a:pt x="902" y="426"/>
                    </a:lnTo>
                    <a:cubicBezTo>
                      <a:pt x="885" y="142"/>
                      <a:pt x="668" y="0"/>
                      <a:pt x="451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0012;p62">
                <a:extLst>
                  <a:ext uri="{FF2B5EF4-FFF2-40B4-BE49-F238E27FC236}">
                    <a16:creationId xmlns:a16="http://schemas.microsoft.com/office/drawing/2014/main" id="{4984EEBB-60A8-420A-9148-26067E03FD35}"/>
                  </a:ext>
                </a:extLst>
              </p:cNvPr>
              <p:cNvSpPr/>
              <p:nvPr/>
            </p:nvSpPr>
            <p:spPr>
              <a:xfrm>
                <a:off x="4176950" y="2923425"/>
                <a:ext cx="6787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379" extrusionOk="0">
                    <a:moveTo>
                      <a:pt x="607" y="0"/>
                    </a:moveTo>
                    <a:cubicBezTo>
                      <a:pt x="270" y="0"/>
                      <a:pt x="0" y="432"/>
                      <a:pt x="282" y="765"/>
                    </a:cubicBezTo>
                    <a:lnTo>
                      <a:pt x="1750" y="2233"/>
                    </a:lnTo>
                    <a:cubicBezTo>
                      <a:pt x="1852" y="2336"/>
                      <a:pt x="1966" y="2378"/>
                      <a:pt x="2074" y="2378"/>
                    </a:cubicBezTo>
                    <a:cubicBezTo>
                      <a:pt x="2423" y="2378"/>
                      <a:pt x="2715" y="1931"/>
                      <a:pt x="2384" y="1599"/>
                    </a:cubicBezTo>
                    <a:lnTo>
                      <a:pt x="916" y="132"/>
                    </a:lnTo>
                    <a:cubicBezTo>
                      <a:pt x="816" y="39"/>
                      <a:pt x="708" y="0"/>
                      <a:pt x="607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0013;p62">
                <a:extLst>
                  <a:ext uri="{FF2B5EF4-FFF2-40B4-BE49-F238E27FC236}">
                    <a16:creationId xmlns:a16="http://schemas.microsoft.com/office/drawing/2014/main" id="{0CC5013A-40AF-4B4F-AD48-463A01BCE2B8}"/>
                  </a:ext>
                </a:extLst>
              </p:cNvPr>
              <p:cNvSpPr/>
              <p:nvPr/>
            </p:nvSpPr>
            <p:spPr>
              <a:xfrm>
                <a:off x="4654300" y="3020750"/>
                <a:ext cx="693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2418" extrusionOk="0">
                    <a:moveTo>
                      <a:pt x="2117" y="1"/>
                    </a:moveTo>
                    <a:cubicBezTo>
                      <a:pt x="2012" y="1"/>
                      <a:pt x="1902" y="42"/>
                      <a:pt x="1803" y="141"/>
                    </a:cubicBezTo>
                    <a:cubicBezTo>
                      <a:pt x="1303" y="642"/>
                      <a:pt x="802" y="1142"/>
                      <a:pt x="335" y="1609"/>
                    </a:cubicBezTo>
                    <a:cubicBezTo>
                      <a:pt x="1" y="1944"/>
                      <a:pt x="301" y="2417"/>
                      <a:pt x="655" y="2417"/>
                    </a:cubicBezTo>
                    <a:cubicBezTo>
                      <a:pt x="760" y="2417"/>
                      <a:pt x="870" y="2375"/>
                      <a:pt x="969" y="2276"/>
                    </a:cubicBezTo>
                    <a:cubicBezTo>
                      <a:pt x="1469" y="1776"/>
                      <a:pt x="1970" y="1276"/>
                      <a:pt x="2437" y="809"/>
                    </a:cubicBezTo>
                    <a:cubicBezTo>
                      <a:pt x="2771" y="474"/>
                      <a:pt x="2471" y="1"/>
                      <a:pt x="2117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0014;p62">
                <a:extLst>
                  <a:ext uri="{FF2B5EF4-FFF2-40B4-BE49-F238E27FC236}">
                    <a16:creationId xmlns:a16="http://schemas.microsoft.com/office/drawing/2014/main" id="{5D95FAA4-CEED-476A-B4FC-6BE9C4CEB958}"/>
                  </a:ext>
                </a:extLst>
              </p:cNvPr>
              <p:cNvSpPr/>
              <p:nvPr/>
            </p:nvSpPr>
            <p:spPr>
              <a:xfrm>
                <a:off x="4892000" y="2960900"/>
                <a:ext cx="23375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770" extrusionOk="0">
                    <a:moveTo>
                      <a:pt x="467" y="0"/>
                    </a:moveTo>
                    <a:cubicBezTo>
                      <a:pt x="251" y="0"/>
                      <a:pt x="34" y="134"/>
                      <a:pt x="0" y="401"/>
                    </a:cubicBezTo>
                    <a:lnTo>
                      <a:pt x="0" y="3369"/>
                    </a:lnTo>
                    <a:cubicBezTo>
                      <a:pt x="34" y="3636"/>
                      <a:pt x="251" y="3770"/>
                      <a:pt x="467" y="3770"/>
                    </a:cubicBezTo>
                    <a:cubicBezTo>
                      <a:pt x="684" y="3770"/>
                      <a:pt x="901" y="3636"/>
                      <a:pt x="934" y="3369"/>
                    </a:cubicBezTo>
                    <a:lnTo>
                      <a:pt x="934" y="401"/>
                    </a:lnTo>
                    <a:cubicBezTo>
                      <a:pt x="901" y="134"/>
                      <a:pt x="684" y="0"/>
                      <a:pt x="467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0015;p62">
                <a:extLst>
                  <a:ext uri="{FF2B5EF4-FFF2-40B4-BE49-F238E27FC236}">
                    <a16:creationId xmlns:a16="http://schemas.microsoft.com/office/drawing/2014/main" id="{6A8DCEEA-3023-45F5-AECE-B61152B6B806}"/>
                  </a:ext>
                </a:extLst>
              </p:cNvPr>
              <p:cNvSpPr/>
              <p:nvPr/>
            </p:nvSpPr>
            <p:spPr>
              <a:xfrm>
                <a:off x="4754400" y="3223575"/>
                <a:ext cx="8342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935" extrusionOk="0">
                    <a:moveTo>
                      <a:pt x="568" y="1"/>
                    </a:moveTo>
                    <a:cubicBezTo>
                      <a:pt x="0" y="68"/>
                      <a:pt x="0" y="868"/>
                      <a:pt x="568" y="935"/>
                    </a:cubicBezTo>
                    <a:lnTo>
                      <a:pt x="2769" y="935"/>
                    </a:lnTo>
                    <a:cubicBezTo>
                      <a:pt x="3336" y="868"/>
                      <a:pt x="3336" y="68"/>
                      <a:pt x="2769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0016;p62">
                <a:extLst>
                  <a:ext uri="{FF2B5EF4-FFF2-40B4-BE49-F238E27FC236}">
                    <a16:creationId xmlns:a16="http://schemas.microsoft.com/office/drawing/2014/main" id="{6E3ACD64-4C51-460E-964E-6A2C47BEF603}"/>
                  </a:ext>
                </a:extLst>
              </p:cNvPr>
              <p:cNvSpPr/>
              <p:nvPr/>
            </p:nvSpPr>
            <p:spPr>
              <a:xfrm>
                <a:off x="4991300" y="3131550"/>
                <a:ext cx="8245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894" extrusionOk="0">
                    <a:moveTo>
                      <a:pt x="670" y="1"/>
                    </a:moveTo>
                    <a:cubicBezTo>
                      <a:pt x="311" y="1"/>
                      <a:pt x="0" y="449"/>
                      <a:pt x="331" y="780"/>
                    </a:cubicBezTo>
                    <a:lnTo>
                      <a:pt x="2300" y="2748"/>
                    </a:lnTo>
                    <a:cubicBezTo>
                      <a:pt x="2402" y="2850"/>
                      <a:pt x="2518" y="2893"/>
                      <a:pt x="2628" y="2893"/>
                    </a:cubicBezTo>
                    <a:cubicBezTo>
                      <a:pt x="2987" y="2893"/>
                      <a:pt x="3298" y="2445"/>
                      <a:pt x="2967" y="2114"/>
                    </a:cubicBezTo>
                    <a:lnTo>
                      <a:pt x="999" y="146"/>
                    </a:lnTo>
                    <a:cubicBezTo>
                      <a:pt x="896" y="43"/>
                      <a:pt x="781" y="1"/>
                      <a:pt x="670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0017;p62">
                <a:extLst>
                  <a:ext uri="{FF2B5EF4-FFF2-40B4-BE49-F238E27FC236}">
                    <a16:creationId xmlns:a16="http://schemas.microsoft.com/office/drawing/2014/main" id="{6152E189-71D1-40C3-89AB-504D5B4D73F6}"/>
                  </a:ext>
                </a:extLst>
              </p:cNvPr>
              <p:cNvSpPr/>
              <p:nvPr/>
            </p:nvSpPr>
            <p:spPr>
              <a:xfrm>
                <a:off x="5071350" y="2984725"/>
                <a:ext cx="6217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2129" extrusionOk="0">
                    <a:moveTo>
                      <a:pt x="1857" y="1"/>
                    </a:moveTo>
                    <a:cubicBezTo>
                      <a:pt x="1761" y="1"/>
                      <a:pt x="1660" y="35"/>
                      <a:pt x="1566" y="115"/>
                    </a:cubicBezTo>
                    <a:lnTo>
                      <a:pt x="332" y="1349"/>
                    </a:lnTo>
                    <a:cubicBezTo>
                      <a:pt x="1" y="1680"/>
                      <a:pt x="311" y="2128"/>
                      <a:pt x="670" y="2128"/>
                    </a:cubicBezTo>
                    <a:cubicBezTo>
                      <a:pt x="781" y="2128"/>
                      <a:pt x="896" y="2085"/>
                      <a:pt x="999" y="1983"/>
                    </a:cubicBezTo>
                    <a:lnTo>
                      <a:pt x="2200" y="782"/>
                    </a:lnTo>
                    <a:cubicBezTo>
                      <a:pt x="2487" y="442"/>
                      <a:pt x="2202" y="1"/>
                      <a:pt x="1857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0018;p62">
                <a:extLst>
                  <a:ext uri="{FF2B5EF4-FFF2-40B4-BE49-F238E27FC236}">
                    <a16:creationId xmlns:a16="http://schemas.microsoft.com/office/drawing/2014/main" id="{37B2CFC8-4686-4F1F-AC4E-D869C8881EFE}"/>
                  </a:ext>
                </a:extLst>
              </p:cNvPr>
              <p:cNvSpPr/>
              <p:nvPr/>
            </p:nvSpPr>
            <p:spPr>
              <a:xfrm>
                <a:off x="4617050" y="3321700"/>
                <a:ext cx="88250" cy="785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142" extrusionOk="0">
                    <a:moveTo>
                      <a:pt x="663" y="0"/>
                    </a:moveTo>
                    <a:cubicBezTo>
                      <a:pt x="306" y="0"/>
                      <a:pt x="1" y="448"/>
                      <a:pt x="357" y="779"/>
                    </a:cubicBezTo>
                    <a:lnTo>
                      <a:pt x="2559" y="3014"/>
                    </a:lnTo>
                    <a:cubicBezTo>
                      <a:pt x="2656" y="3104"/>
                      <a:pt x="2763" y="3141"/>
                      <a:pt x="2865" y="3141"/>
                    </a:cubicBezTo>
                    <a:cubicBezTo>
                      <a:pt x="3223" y="3141"/>
                      <a:pt x="3530" y="2684"/>
                      <a:pt x="3193" y="2347"/>
                    </a:cubicBezTo>
                    <a:lnTo>
                      <a:pt x="991" y="145"/>
                    </a:lnTo>
                    <a:cubicBezTo>
                      <a:pt x="889" y="43"/>
                      <a:pt x="773" y="0"/>
                      <a:pt x="663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0019;p62">
                <a:extLst>
                  <a:ext uri="{FF2B5EF4-FFF2-40B4-BE49-F238E27FC236}">
                    <a16:creationId xmlns:a16="http://schemas.microsoft.com/office/drawing/2014/main" id="{7DEBF1CF-3D57-4BBA-AE46-C127A4F57DDC}"/>
                  </a:ext>
                </a:extLst>
              </p:cNvPr>
              <p:cNvSpPr/>
              <p:nvPr/>
            </p:nvSpPr>
            <p:spPr>
              <a:xfrm>
                <a:off x="4789425" y="3371575"/>
                <a:ext cx="80525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862" extrusionOk="0">
                    <a:moveTo>
                      <a:pt x="2575" y="0"/>
                    </a:moveTo>
                    <a:cubicBezTo>
                      <a:pt x="2473" y="0"/>
                      <a:pt x="2367" y="36"/>
                      <a:pt x="2269" y="118"/>
                    </a:cubicBezTo>
                    <a:lnTo>
                      <a:pt x="334" y="2087"/>
                    </a:lnTo>
                    <a:cubicBezTo>
                      <a:pt x="0" y="2395"/>
                      <a:pt x="299" y="2862"/>
                      <a:pt x="653" y="2862"/>
                    </a:cubicBezTo>
                    <a:cubicBezTo>
                      <a:pt x="758" y="2862"/>
                      <a:pt x="868" y="2820"/>
                      <a:pt x="968" y="2720"/>
                    </a:cubicBezTo>
                    <a:lnTo>
                      <a:pt x="2936" y="752"/>
                    </a:lnTo>
                    <a:cubicBezTo>
                      <a:pt x="3220" y="416"/>
                      <a:pt x="2924" y="0"/>
                      <a:pt x="2575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0020;p62">
                <a:extLst>
                  <a:ext uri="{FF2B5EF4-FFF2-40B4-BE49-F238E27FC236}">
                    <a16:creationId xmlns:a16="http://schemas.microsoft.com/office/drawing/2014/main" id="{D02EB582-C3B9-475A-8936-98AB8FE80CEE}"/>
                  </a:ext>
                </a:extLst>
              </p:cNvPr>
              <p:cNvSpPr/>
              <p:nvPr/>
            </p:nvSpPr>
            <p:spPr>
              <a:xfrm>
                <a:off x="5003725" y="3278450"/>
                <a:ext cx="689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390" extrusionOk="0">
                    <a:moveTo>
                      <a:pt x="684" y="0"/>
                    </a:moveTo>
                    <a:cubicBezTo>
                      <a:pt x="321" y="0"/>
                      <a:pt x="0" y="473"/>
                      <a:pt x="335" y="808"/>
                    </a:cubicBezTo>
                    <a:lnTo>
                      <a:pt x="1803" y="2276"/>
                    </a:lnTo>
                    <a:cubicBezTo>
                      <a:pt x="1897" y="2356"/>
                      <a:pt x="2000" y="2390"/>
                      <a:pt x="2099" y="2390"/>
                    </a:cubicBezTo>
                    <a:cubicBezTo>
                      <a:pt x="2452" y="2390"/>
                      <a:pt x="2756" y="1955"/>
                      <a:pt x="2470" y="1642"/>
                    </a:cubicBezTo>
                    <a:lnTo>
                      <a:pt x="1002" y="141"/>
                    </a:lnTo>
                    <a:cubicBezTo>
                      <a:pt x="903" y="42"/>
                      <a:pt x="791" y="0"/>
                      <a:pt x="684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0021;p62">
                <a:extLst>
                  <a:ext uri="{FF2B5EF4-FFF2-40B4-BE49-F238E27FC236}">
                    <a16:creationId xmlns:a16="http://schemas.microsoft.com/office/drawing/2014/main" id="{4904DBD0-E5B8-41C3-9C5A-10F3C8828D4F}"/>
                  </a:ext>
                </a:extLst>
              </p:cNvPr>
              <p:cNvSpPr/>
              <p:nvPr/>
            </p:nvSpPr>
            <p:spPr>
              <a:xfrm>
                <a:off x="4561825" y="3475125"/>
                <a:ext cx="6995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393" extrusionOk="0">
                    <a:moveTo>
                      <a:pt x="2143" y="1"/>
                    </a:moveTo>
                    <a:cubicBezTo>
                      <a:pt x="2037" y="1"/>
                      <a:pt x="1927" y="44"/>
                      <a:pt x="1833" y="146"/>
                    </a:cubicBezTo>
                    <a:lnTo>
                      <a:pt x="332" y="1614"/>
                    </a:lnTo>
                    <a:cubicBezTo>
                      <a:pt x="0" y="1945"/>
                      <a:pt x="311" y="2393"/>
                      <a:pt x="670" y="2393"/>
                    </a:cubicBezTo>
                    <a:cubicBezTo>
                      <a:pt x="781" y="2393"/>
                      <a:pt x="896" y="2350"/>
                      <a:pt x="999" y="2248"/>
                    </a:cubicBezTo>
                    <a:lnTo>
                      <a:pt x="2466" y="780"/>
                    </a:lnTo>
                    <a:cubicBezTo>
                      <a:pt x="2798" y="449"/>
                      <a:pt x="2487" y="1"/>
                      <a:pt x="2143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0022;p62">
                <a:extLst>
                  <a:ext uri="{FF2B5EF4-FFF2-40B4-BE49-F238E27FC236}">
                    <a16:creationId xmlns:a16="http://schemas.microsoft.com/office/drawing/2014/main" id="{B554216A-7D54-4E9E-9BF9-E93BC9F6B9AD}"/>
                  </a:ext>
                </a:extLst>
              </p:cNvPr>
              <p:cNvSpPr/>
              <p:nvPr/>
            </p:nvSpPr>
            <p:spPr>
              <a:xfrm>
                <a:off x="3477225" y="3972850"/>
                <a:ext cx="804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2866" extrusionOk="0">
                    <a:moveTo>
                      <a:pt x="632" y="0"/>
                    </a:moveTo>
                    <a:cubicBezTo>
                      <a:pt x="276" y="0"/>
                      <a:pt x="0" y="416"/>
                      <a:pt x="285" y="752"/>
                    </a:cubicBezTo>
                    <a:lnTo>
                      <a:pt x="2253" y="2720"/>
                    </a:lnTo>
                    <a:cubicBezTo>
                      <a:pt x="2355" y="2822"/>
                      <a:pt x="2469" y="2865"/>
                      <a:pt x="2577" y="2865"/>
                    </a:cubicBezTo>
                    <a:cubicBezTo>
                      <a:pt x="2926" y="2865"/>
                      <a:pt x="3218" y="2417"/>
                      <a:pt x="2886" y="2086"/>
                    </a:cubicBezTo>
                    <a:lnTo>
                      <a:pt x="952" y="118"/>
                    </a:lnTo>
                    <a:cubicBezTo>
                      <a:pt x="846" y="35"/>
                      <a:pt x="736" y="0"/>
                      <a:pt x="632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0023;p62">
                <a:extLst>
                  <a:ext uri="{FF2B5EF4-FFF2-40B4-BE49-F238E27FC236}">
                    <a16:creationId xmlns:a16="http://schemas.microsoft.com/office/drawing/2014/main" id="{B09DE763-B0CE-4969-A809-FD88110832FC}"/>
                  </a:ext>
                </a:extLst>
              </p:cNvPr>
              <p:cNvSpPr/>
              <p:nvPr/>
            </p:nvSpPr>
            <p:spPr>
              <a:xfrm>
                <a:off x="3567775" y="4119050"/>
                <a:ext cx="758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655" extrusionOk="0">
                    <a:moveTo>
                      <a:pt x="2366" y="0"/>
                    </a:moveTo>
                    <a:cubicBezTo>
                      <a:pt x="2263" y="0"/>
                      <a:pt x="2158" y="42"/>
                      <a:pt x="2066" y="141"/>
                    </a:cubicBezTo>
                    <a:lnTo>
                      <a:pt x="332" y="1875"/>
                    </a:lnTo>
                    <a:cubicBezTo>
                      <a:pt x="1" y="2207"/>
                      <a:pt x="312" y="2655"/>
                      <a:pt x="670" y="2655"/>
                    </a:cubicBezTo>
                    <a:cubicBezTo>
                      <a:pt x="781" y="2655"/>
                      <a:pt x="897" y="2612"/>
                      <a:pt x="999" y="2509"/>
                    </a:cubicBezTo>
                    <a:lnTo>
                      <a:pt x="2700" y="808"/>
                    </a:lnTo>
                    <a:cubicBezTo>
                      <a:pt x="3035" y="474"/>
                      <a:pt x="2714" y="0"/>
                      <a:pt x="2366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0024;p62">
                <a:extLst>
                  <a:ext uri="{FF2B5EF4-FFF2-40B4-BE49-F238E27FC236}">
                    <a16:creationId xmlns:a16="http://schemas.microsoft.com/office/drawing/2014/main" id="{00D8CF10-DF83-4978-8EC6-E0AF032933E0}"/>
                  </a:ext>
                </a:extLst>
              </p:cNvPr>
              <p:cNvSpPr/>
              <p:nvPr/>
            </p:nvSpPr>
            <p:spPr>
              <a:xfrm>
                <a:off x="3709550" y="4058050"/>
                <a:ext cx="69250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408" extrusionOk="0">
                    <a:moveTo>
                      <a:pt x="641" y="0"/>
                    </a:moveTo>
                    <a:cubicBezTo>
                      <a:pt x="292" y="0"/>
                      <a:pt x="0" y="448"/>
                      <a:pt x="332" y="780"/>
                    </a:cubicBezTo>
                    <a:cubicBezTo>
                      <a:pt x="799" y="1280"/>
                      <a:pt x="1299" y="1780"/>
                      <a:pt x="1799" y="2281"/>
                    </a:cubicBezTo>
                    <a:cubicBezTo>
                      <a:pt x="1896" y="2370"/>
                      <a:pt x="2003" y="2408"/>
                      <a:pt x="2106" y="2408"/>
                    </a:cubicBezTo>
                    <a:cubicBezTo>
                      <a:pt x="2463" y="2408"/>
                      <a:pt x="2770" y="1950"/>
                      <a:pt x="2433" y="1614"/>
                    </a:cubicBezTo>
                    <a:cubicBezTo>
                      <a:pt x="1966" y="1113"/>
                      <a:pt x="1466" y="646"/>
                      <a:pt x="965" y="146"/>
                    </a:cubicBezTo>
                    <a:cubicBezTo>
                      <a:pt x="863" y="43"/>
                      <a:pt x="749" y="0"/>
                      <a:pt x="641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0025;p62">
                <a:extLst>
                  <a:ext uri="{FF2B5EF4-FFF2-40B4-BE49-F238E27FC236}">
                    <a16:creationId xmlns:a16="http://schemas.microsoft.com/office/drawing/2014/main" id="{EA7650A1-9C71-4EC7-80F6-DEF43BF80A30}"/>
                  </a:ext>
                </a:extLst>
              </p:cNvPr>
              <p:cNvSpPr/>
              <p:nvPr/>
            </p:nvSpPr>
            <p:spPr>
              <a:xfrm>
                <a:off x="3830400" y="4181975"/>
                <a:ext cx="233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319" extrusionOk="0">
                    <a:moveTo>
                      <a:pt x="468" y="1"/>
                    </a:moveTo>
                    <a:cubicBezTo>
                      <a:pt x="251" y="1"/>
                      <a:pt x="34" y="142"/>
                      <a:pt x="1" y="426"/>
                    </a:cubicBezTo>
                    <a:lnTo>
                      <a:pt x="1" y="1894"/>
                    </a:lnTo>
                    <a:cubicBezTo>
                      <a:pt x="34" y="2177"/>
                      <a:pt x="251" y="2319"/>
                      <a:pt x="468" y="2319"/>
                    </a:cubicBezTo>
                    <a:cubicBezTo>
                      <a:pt x="685" y="2319"/>
                      <a:pt x="901" y="2177"/>
                      <a:pt x="935" y="1894"/>
                    </a:cubicBezTo>
                    <a:lnTo>
                      <a:pt x="935" y="426"/>
                    </a:lnTo>
                    <a:cubicBezTo>
                      <a:pt x="901" y="142"/>
                      <a:pt x="685" y="1"/>
                      <a:pt x="468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0026;p62">
                <a:extLst>
                  <a:ext uri="{FF2B5EF4-FFF2-40B4-BE49-F238E27FC236}">
                    <a16:creationId xmlns:a16="http://schemas.microsoft.com/office/drawing/2014/main" id="{408B754F-B3F4-4427-A8AE-A611CFBCD0EB}"/>
                  </a:ext>
                </a:extLst>
              </p:cNvPr>
              <p:cNvSpPr/>
              <p:nvPr/>
            </p:nvSpPr>
            <p:spPr>
              <a:xfrm>
                <a:off x="3954650" y="4033150"/>
                <a:ext cx="88375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3156" extrusionOk="0">
                    <a:moveTo>
                      <a:pt x="670" y="0"/>
                    </a:moveTo>
                    <a:cubicBezTo>
                      <a:pt x="301" y="0"/>
                      <a:pt x="0" y="474"/>
                      <a:pt x="335" y="808"/>
                    </a:cubicBezTo>
                    <a:lnTo>
                      <a:pt x="2536" y="3010"/>
                    </a:lnTo>
                    <a:cubicBezTo>
                      <a:pt x="2639" y="3112"/>
                      <a:pt x="2754" y="3155"/>
                      <a:pt x="2865" y="3155"/>
                    </a:cubicBezTo>
                    <a:cubicBezTo>
                      <a:pt x="3224" y="3155"/>
                      <a:pt x="3534" y="2707"/>
                      <a:pt x="3203" y="2376"/>
                    </a:cubicBezTo>
                    <a:lnTo>
                      <a:pt x="1002" y="141"/>
                    </a:lnTo>
                    <a:cubicBezTo>
                      <a:pt x="895" y="42"/>
                      <a:pt x="779" y="0"/>
                      <a:pt x="670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0027;p62">
                <a:extLst>
                  <a:ext uri="{FF2B5EF4-FFF2-40B4-BE49-F238E27FC236}">
                    <a16:creationId xmlns:a16="http://schemas.microsoft.com/office/drawing/2014/main" id="{389415FB-9916-41F0-8BAE-C3831D3AEFA1}"/>
                  </a:ext>
                </a:extLst>
              </p:cNvPr>
              <p:cNvSpPr/>
              <p:nvPr/>
            </p:nvSpPr>
            <p:spPr>
              <a:xfrm>
                <a:off x="4083900" y="3966425"/>
                <a:ext cx="6927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418" extrusionOk="0">
                    <a:moveTo>
                      <a:pt x="2116" y="1"/>
                    </a:moveTo>
                    <a:cubicBezTo>
                      <a:pt x="2011" y="1"/>
                      <a:pt x="1902" y="42"/>
                      <a:pt x="1803" y="142"/>
                    </a:cubicBezTo>
                    <a:cubicBezTo>
                      <a:pt x="1302" y="642"/>
                      <a:pt x="802" y="1109"/>
                      <a:pt x="335" y="1609"/>
                    </a:cubicBezTo>
                    <a:cubicBezTo>
                      <a:pt x="0" y="1944"/>
                      <a:pt x="301" y="2417"/>
                      <a:pt x="655" y="2417"/>
                    </a:cubicBezTo>
                    <a:cubicBezTo>
                      <a:pt x="760" y="2417"/>
                      <a:pt x="870" y="2376"/>
                      <a:pt x="969" y="2276"/>
                    </a:cubicBezTo>
                    <a:cubicBezTo>
                      <a:pt x="1469" y="1776"/>
                      <a:pt x="1936" y="1276"/>
                      <a:pt x="2436" y="809"/>
                    </a:cubicBezTo>
                    <a:cubicBezTo>
                      <a:pt x="2771" y="474"/>
                      <a:pt x="2470" y="1"/>
                      <a:pt x="2116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0028;p62">
                <a:extLst>
                  <a:ext uri="{FF2B5EF4-FFF2-40B4-BE49-F238E27FC236}">
                    <a16:creationId xmlns:a16="http://schemas.microsoft.com/office/drawing/2014/main" id="{B250BD6F-F4A0-453A-B8E8-7ECEC184F254}"/>
                  </a:ext>
                </a:extLst>
              </p:cNvPr>
              <p:cNvSpPr/>
              <p:nvPr/>
            </p:nvSpPr>
            <p:spPr>
              <a:xfrm>
                <a:off x="4028025" y="3793800"/>
                <a:ext cx="701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418" extrusionOk="0">
                    <a:moveTo>
                      <a:pt x="684" y="1"/>
                    </a:moveTo>
                    <a:cubicBezTo>
                      <a:pt x="321" y="1"/>
                      <a:pt x="0" y="474"/>
                      <a:pt x="335" y="809"/>
                    </a:cubicBezTo>
                    <a:lnTo>
                      <a:pt x="1803" y="2276"/>
                    </a:lnTo>
                    <a:cubicBezTo>
                      <a:pt x="1902" y="2376"/>
                      <a:pt x="2014" y="2418"/>
                      <a:pt x="2122" y="2418"/>
                    </a:cubicBezTo>
                    <a:cubicBezTo>
                      <a:pt x="2485" y="2418"/>
                      <a:pt x="2804" y="1951"/>
                      <a:pt x="2470" y="1643"/>
                    </a:cubicBezTo>
                    <a:lnTo>
                      <a:pt x="1002" y="142"/>
                    </a:lnTo>
                    <a:cubicBezTo>
                      <a:pt x="903" y="42"/>
                      <a:pt x="792" y="1"/>
                      <a:pt x="684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0029;p62">
                <a:extLst>
                  <a:ext uri="{FF2B5EF4-FFF2-40B4-BE49-F238E27FC236}">
                    <a16:creationId xmlns:a16="http://schemas.microsoft.com/office/drawing/2014/main" id="{7411C143-D756-4C78-ACA2-2AEE16C672AE}"/>
                  </a:ext>
                </a:extLst>
              </p:cNvPr>
              <p:cNvSpPr/>
              <p:nvPr/>
            </p:nvSpPr>
            <p:spPr>
              <a:xfrm>
                <a:off x="4009750" y="3628575"/>
                <a:ext cx="699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393" extrusionOk="0">
                    <a:moveTo>
                      <a:pt x="2129" y="1"/>
                    </a:moveTo>
                    <a:cubicBezTo>
                      <a:pt x="2018" y="1"/>
                      <a:pt x="1902" y="43"/>
                      <a:pt x="1800" y="146"/>
                    </a:cubicBezTo>
                    <a:lnTo>
                      <a:pt x="332" y="1614"/>
                    </a:lnTo>
                    <a:cubicBezTo>
                      <a:pt x="1" y="1945"/>
                      <a:pt x="312" y="2393"/>
                      <a:pt x="670" y="2393"/>
                    </a:cubicBezTo>
                    <a:cubicBezTo>
                      <a:pt x="781" y="2393"/>
                      <a:pt x="897" y="2350"/>
                      <a:pt x="999" y="2247"/>
                    </a:cubicBezTo>
                    <a:lnTo>
                      <a:pt x="2467" y="780"/>
                    </a:lnTo>
                    <a:cubicBezTo>
                      <a:pt x="2798" y="448"/>
                      <a:pt x="2487" y="1"/>
                      <a:pt x="2129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0030;p62">
                <a:extLst>
                  <a:ext uri="{FF2B5EF4-FFF2-40B4-BE49-F238E27FC236}">
                    <a16:creationId xmlns:a16="http://schemas.microsoft.com/office/drawing/2014/main" id="{E11B6A45-91D1-48CC-8EE0-9ABE14E2A564}"/>
                  </a:ext>
                </a:extLst>
              </p:cNvPr>
              <p:cNvSpPr/>
              <p:nvPr/>
            </p:nvSpPr>
            <p:spPr>
              <a:xfrm>
                <a:off x="4120600" y="4094850"/>
                <a:ext cx="8645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3125" extrusionOk="0">
                    <a:moveTo>
                      <a:pt x="655" y="1"/>
                    </a:moveTo>
                    <a:cubicBezTo>
                      <a:pt x="301" y="1"/>
                      <a:pt x="0" y="474"/>
                      <a:pt x="335" y="809"/>
                    </a:cubicBezTo>
                    <a:lnTo>
                      <a:pt x="2536" y="3010"/>
                    </a:lnTo>
                    <a:cubicBezTo>
                      <a:pt x="2630" y="3090"/>
                      <a:pt x="2731" y="3124"/>
                      <a:pt x="2827" y="3124"/>
                    </a:cubicBezTo>
                    <a:cubicBezTo>
                      <a:pt x="3172" y="3124"/>
                      <a:pt x="3457" y="2683"/>
                      <a:pt x="3170" y="2343"/>
                    </a:cubicBezTo>
                    <a:lnTo>
                      <a:pt x="968" y="142"/>
                    </a:lnTo>
                    <a:cubicBezTo>
                      <a:pt x="869" y="42"/>
                      <a:pt x="760" y="1"/>
                      <a:pt x="655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0031;p62">
                <a:extLst>
                  <a:ext uri="{FF2B5EF4-FFF2-40B4-BE49-F238E27FC236}">
                    <a16:creationId xmlns:a16="http://schemas.microsoft.com/office/drawing/2014/main" id="{6E43AA86-7552-4154-BF73-3D9D337E3B9F}"/>
                  </a:ext>
                </a:extLst>
              </p:cNvPr>
              <p:cNvSpPr/>
              <p:nvPr/>
            </p:nvSpPr>
            <p:spPr>
              <a:xfrm>
                <a:off x="4345775" y="4065225"/>
                <a:ext cx="233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4287" extrusionOk="0">
                    <a:moveTo>
                      <a:pt x="467" y="1"/>
                    </a:moveTo>
                    <a:cubicBezTo>
                      <a:pt x="251" y="1"/>
                      <a:pt x="34" y="142"/>
                      <a:pt x="0" y="426"/>
                    </a:cubicBezTo>
                    <a:lnTo>
                      <a:pt x="0" y="3862"/>
                    </a:lnTo>
                    <a:cubicBezTo>
                      <a:pt x="34" y="4145"/>
                      <a:pt x="251" y="4287"/>
                      <a:pt x="467" y="4287"/>
                    </a:cubicBezTo>
                    <a:cubicBezTo>
                      <a:pt x="684" y="4287"/>
                      <a:pt x="901" y="4145"/>
                      <a:pt x="934" y="3862"/>
                    </a:cubicBezTo>
                    <a:lnTo>
                      <a:pt x="934" y="426"/>
                    </a:lnTo>
                    <a:cubicBezTo>
                      <a:pt x="901" y="142"/>
                      <a:pt x="684" y="1"/>
                      <a:pt x="467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0032;p62">
                <a:extLst>
                  <a:ext uri="{FF2B5EF4-FFF2-40B4-BE49-F238E27FC236}">
                    <a16:creationId xmlns:a16="http://schemas.microsoft.com/office/drawing/2014/main" id="{52064C14-A875-4617-80C3-1259FD57FD4B}"/>
                  </a:ext>
                </a:extLst>
              </p:cNvPr>
              <p:cNvSpPr/>
              <p:nvPr/>
            </p:nvSpPr>
            <p:spPr>
              <a:xfrm>
                <a:off x="4362450" y="4261000"/>
                <a:ext cx="951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01" extrusionOk="0">
                    <a:moveTo>
                      <a:pt x="534" y="0"/>
                    </a:moveTo>
                    <a:cubicBezTo>
                      <a:pt x="1" y="34"/>
                      <a:pt x="1" y="867"/>
                      <a:pt x="534" y="901"/>
                    </a:cubicBezTo>
                    <a:lnTo>
                      <a:pt x="3236" y="901"/>
                    </a:lnTo>
                    <a:cubicBezTo>
                      <a:pt x="3803" y="867"/>
                      <a:pt x="3803" y="34"/>
                      <a:pt x="3236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0033;p62">
                <a:extLst>
                  <a:ext uri="{FF2B5EF4-FFF2-40B4-BE49-F238E27FC236}">
                    <a16:creationId xmlns:a16="http://schemas.microsoft.com/office/drawing/2014/main" id="{27E6357F-A562-441F-8304-0A4494155ACB}"/>
                  </a:ext>
                </a:extLst>
              </p:cNvPr>
              <p:cNvSpPr/>
              <p:nvPr/>
            </p:nvSpPr>
            <p:spPr>
              <a:xfrm>
                <a:off x="4475850" y="4089925"/>
                <a:ext cx="80600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3224" h="2849" extrusionOk="0">
                    <a:moveTo>
                      <a:pt x="2596" y="1"/>
                    </a:moveTo>
                    <a:cubicBezTo>
                      <a:pt x="2499" y="1"/>
                      <a:pt x="2398" y="32"/>
                      <a:pt x="2303" y="105"/>
                    </a:cubicBezTo>
                    <a:lnTo>
                      <a:pt x="335" y="2073"/>
                    </a:lnTo>
                    <a:cubicBezTo>
                      <a:pt x="1" y="2381"/>
                      <a:pt x="320" y="2848"/>
                      <a:pt x="682" y="2848"/>
                    </a:cubicBezTo>
                    <a:cubicBezTo>
                      <a:pt x="790" y="2848"/>
                      <a:pt x="902" y="2807"/>
                      <a:pt x="1002" y="2707"/>
                    </a:cubicBezTo>
                    <a:lnTo>
                      <a:pt x="2937" y="739"/>
                    </a:lnTo>
                    <a:cubicBezTo>
                      <a:pt x="3223" y="400"/>
                      <a:pt x="2940" y="1"/>
                      <a:pt x="2596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0034;p62">
                <a:extLst>
                  <a:ext uri="{FF2B5EF4-FFF2-40B4-BE49-F238E27FC236}">
                    <a16:creationId xmlns:a16="http://schemas.microsoft.com/office/drawing/2014/main" id="{4B6F9232-6D6B-470D-82BB-253888573F6C}"/>
                  </a:ext>
                </a:extLst>
              </p:cNvPr>
              <p:cNvSpPr/>
              <p:nvPr/>
            </p:nvSpPr>
            <p:spPr>
              <a:xfrm>
                <a:off x="4580075" y="4168250"/>
                <a:ext cx="6895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390" extrusionOk="0">
                    <a:moveTo>
                      <a:pt x="684" y="0"/>
                    </a:moveTo>
                    <a:cubicBezTo>
                      <a:pt x="321" y="0"/>
                      <a:pt x="1" y="474"/>
                      <a:pt x="335" y="808"/>
                    </a:cubicBezTo>
                    <a:lnTo>
                      <a:pt x="1803" y="2276"/>
                    </a:lnTo>
                    <a:cubicBezTo>
                      <a:pt x="1897" y="2356"/>
                      <a:pt x="2000" y="2390"/>
                      <a:pt x="2098" y="2390"/>
                    </a:cubicBezTo>
                    <a:cubicBezTo>
                      <a:pt x="2452" y="2390"/>
                      <a:pt x="2757" y="1948"/>
                      <a:pt x="2470" y="1609"/>
                    </a:cubicBezTo>
                    <a:lnTo>
                      <a:pt x="1003" y="141"/>
                    </a:lnTo>
                    <a:cubicBezTo>
                      <a:pt x="903" y="42"/>
                      <a:pt x="792" y="0"/>
                      <a:pt x="684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0035;p62">
                <a:extLst>
                  <a:ext uri="{FF2B5EF4-FFF2-40B4-BE49-F238E27FC236}">
                    <a16:creationId xmlns:a16="http://schemas.microsoft.com/office/drawing/2014/main" id="{4DC29CCC-C62F-4160-A8D9-1C2404DBD76D}"/>
                  </a:ext>
                </a:extLst>
              </p:cNvPr>
              <p:cNvSpPr/>
              <p:nvPr/>
            </p:nvSpPr>
            <p:spPr>
              <a:xfrm>
                <a:off x="4666075" y="4059475"/>
                <a:ext cx="609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2103" extrusionOk="0">
                    <a:moveTo>
                      <a:pt x="1832" y="1"/>
                    </a:moveTo>
                    <a:cubicBezTo>
                      <a:pt x="1745" y="1"/>
                      <a:pt x="1654" y="28"/>
                      <a:pt x="1565" y="89"/>
                    </a:cubicBezTo>
                    <a:lnTo>
                      <a:pt x="331" y="1323"/>
                    </a:lnTo>
                    <a:cubicBezTo>
                      <a:pt x="0" y="1654"/>
                      <a:pt x="291" y="2102"/>
                      <a:pt x="641" y="2102"/>
                    </a:cubicBezTo>
                    <a:cubicBezTo>
                      <a:pt x="749" y="2102"/>
                      <a:pt x="863" y="2059"/>
                      <a:pt x="965" y="1957"/>
                    </a:cubicBezTo>
                    <a:lnTo>
                      <a:pt x="2199" y="723"/>
                    </a:lnTo>
                    <a:cubicBezTo>
                      <a:pt x="2438" y="404"/>
                      <a:pt x="2170" y="1"/>
                      <a:pt x="1832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0036;p62">
                <a:extLst>
                  <a:ext uri="{FF2B5EF4-FFF2-40B4-BE49-F238E27FC236}">
                    <a16:creationId xmlns:a16="http://schemas.microsoft.com/office/drawing/2014/main" id="{DEC6227C-EE39-4B6D-A8E1-CB63AD86DE83}"/>
                  </a:ext>
                </a:extLst>
              </p:cNvPr>
              <p:cNvSpPr/>
              <p:nvPr/>
            </p:nvSpPr>
            <p:spPr>
              <a:xfrm>
                <a:off x="3660275" y="4297500"/>
                <a:ext cx="759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2651" extrusionOk="0">
                    <a:moveTo>
                      <a:pt x="667" y="0"/>
                    </a:moveTo>
                    <a:cubicBezTo>
                      <a:pt x="320" y="0"/>
                      <a:pt x="0" y="467"/>
                      <a:pt x="334" y="775"/>
                    </a:cubicBezTo>
                    <a:lnTo>
                      <a:pt x="2036" y="2510"/>
                    </a:lnTo>
                    <a:cubicBezTo>
                      <a:pt x="2135" y="2609"/>
                      <a:pt x="2246" y="2650"/>
                      <a:pt x="2354" y="2650"/>
                    </a:cubicBezTo>
                    <a:cubicBezTo>
                      <a:pt x="2717" y="2650"/>
                      <a:pt x="3037" y="2177"/>
                      <a:pt x="2703" y="1843"/>
                    </a:cubicBezTo>
                    <a:lnTo>
                      <a:pt x="968" y="141"/>
                    </a:lnTo>
                    <a:cubicBezTo>
                      <a:pt x="876" y="42"/>
                      <a:pt x="770" y="0"/>
                      <a:pt x="667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0037;p62">
                <a:extLst>
                  <a:ext uri="{FF2B5EF4-FFF2-40B4-BE49-F238E27FC236}">
                    <a16:creationId xmlns:a16="http://schemas.microsoft.com/office/drawing/2014/main" id="{F19EB63B-56F1-4906-9506-F817D019C376}"/>
                  </a:ext>
                </a:extLst>
              </p:cNvPr>
              <p:cNvSpPr/>
              <p:nvPr/>
            </p:nvSpPr>
            <p:spPr>
              <a:xfrm>
                <a:off x="3813650" y="4389225"/>
                <a:ext cx="8185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905" extrusionOk="0">
                    <a:moveTo>
                      <a:pt x="2619" y="1"/>
                    </a:moveTo>
                    <a:cubicBezTo>
                      <a:pt x="2514" y="1"/>
                      <a:pt x="2404" y="42"/>
                      <a:pt x="2305" y="142"/>
                    </a:cubicBezTo>
                    <a:lnTo>
                      <a:pt x="337" y="2110"/>
                    </a:lnTo>
                    <a:cubicBezTo>
                      <a:pt x="0" y="2447"/>
                      <a:pt x="308" y="2904"/>
                      <a:pt x="665" y="2904"/>
                    </a:cubicBezTo>
                    <a:cubicBezTo>
                      <a:pt x="767" y="2904"/>
                      <a:pt x="874" y="2866"/>
                      <a:pt x="971" y="2777"/>
                    </a:cubicBezTo>
                    <a:lnTo>
                      <a:pt x="2939" y="809"/>
                    </a:lnTo>
                    <a:cubicBezTo>
                      <a:pt x="3274" y="474"/>
                      <a:pt x="2973" y="1"/>
                      <a:pt x="2619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038;p62">
                <a:extLst>
                  <a:ext uri="{FF2B5EF4-FFF2-40B4-BE49-F238E27FC236}">
                    <a16:creationId xmlns:a16="http://schemas.microsoft.com/office/drawing/2014/main" id="{21950FB6-EE4B-4E6E-8919-233D345DC4F1}"/>
                  </a:ext>
                </a:extLst>
              </p:cNvPr>
              <p:cNvSpPr/>
              <p:nvPr/>
            </p:nvSpPr>
            <p:spPr>
              <a:xfrm>
                <a:off x="3948800" y="4235800"/>
                <a:ext cx="73525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601" extrusionOk="0">
                    <a:moveTo>
                      <a:pt x="684" y="0"/>
                    </a:moveTo>
                    <a:cubicBezTo>
                      <a:pt x="321" y="0"/>
                      <a:pt x="1" y="474"/>
                      <a:pt x="335" y="808"/>
                    </a:cubicBezTo>
                    <a:lnTo>
                      <a:pt x="2070" y="2509"/>
                    </a:lnTo>
                    <a:cubicBezTo>
                      <a:pt x="2154" y="2573"/>
                      <a:pt x="2245" y="2601"/>
                      <a:pt x="2333" y="2601"/>
                    </a:cubicBezTo>
                    <a:cubicBezTo>
                      <a:pt x="2659" y="2601"/>
                      <a:pt x="2940" y="2217"/>
                      <a:pt x="2703" y="1875"/>
                    </a:cubicBezTo>
                    <a:lnTo>
                      <a:pt x="1002" y="141"/>
                    </a:lnTo>
                    <a:cubicBezTo>
                      <a:pt x="903" y="42"/>
                      <a:pt x="792" y="0"/>
                      <a:pt x="684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039;p62">
                <a:extLst>
                  <a:ext uri="{FF2B5EF4-FFF2-40B4-BE49-F238E27FC236}">
                    <a16:creationId xmlns:a16="http://schemas.microsoft.com/office/drawing/2014/main" id="{F831A2A5-52A9-4EB7-8C1C-B419CE24EFB3}"/>
                  </a:ext>
                </a:extLst>
              </p:cNvPr>
              <p:cNvSpPr/>
              <p:nvPr/>
            </p:nvSpPr>
            <p:spPr>
              <a:xfrm>
                <a:off x="4016300" y="4389225"/>
                <a:ext cx="81850" cy="7262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905" extrusionOk="0">
                    <a:moveTo>
                      <a:pt x="2590" y="1"/>
                    </a:moveTo>
                    <a:cubicBezTo>
                      <a:pt x="2482" y="1"/>
                      <a:pt x="2371" y="42"/>
                      <a:pt x="2272" y="142"/>
                    </a:cubicBezTo>
                    <a:lnTo>
                      <a:pt x="337" y="2110"/>
                    </a:lnTo>
                    <a:cubicBezTo>
                      <a:pt x="0" y="2447"/>
                      <a:pt x="307" y="2904"/>
                      <a:pt x="664" y="2904"/>
                    </a:cubicBezTo>
                    <a:cubicBezTo>
                      <a:pt x="767" y="2904"/>
                      <a:pt x="874" y="2866"/>
                      <a:pt x="971" y="2777"/>
                    </a:cubicBezTo>
                    <a:lnTo>
                      <a:pt x="2939" y="809"/>
                    </a:lnTo>
                    <a:cubicBezTo>
                      <a:pt x="3273" y="474"/>
                      <a:pt x="2953" y="1"/>
                      <a:pt x="2590" y="1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040;p62">
                <a:extLst>
                  <a:ext uri="{FF2B5EF4-FFF2-40B4-BE49-F238E27FC236}">
                    <a16:creationId xmlns:a16="http://schemas.microsoft.com/office/drawing/2014/main" id="{947FCADF-5306-4809-AD1A-957FC0D0CC11}"/>
                  </a:ext>
                </a:extLst>
              </p:cNvPr>
              <p:cNvSpPr/>
              <p:nvPr/>
            </p:nvSpPr>
            <p:spPr>
              <a:xfrm>
                <a:off x="4169600" y="4254150"/>
                <a:ext cx="7522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655" extrusionOk="0">
                    <a:moveTo>
                      <a:pt x="662" y="0"/>
                    </a:moveTo>
                    <a:cubicBezTo>
                      <a:pt x="307" y="0"/>
                      <a:pt x="1" y="473"/>
                      <a:pt x="309" y="808"/>
                    </a:cubicBezTo>
                    <a:cubicBezTo>
                      <a:pt x="910" y="1375"/>
                      <a:pt x="1477" y="1942"/>
                      <a:pt x="2044" y="2509"/>
                    </a:cubicBezTo>
                    <a:cubicBezTo>
                      <a:pt x="2146" y="2612"/>
                      <a:pt x="2260" y="2654"/>
                      <a:pt x="2368" y="2654"/>
                    </a:cubicBezTo>
                    <a:cubicBezTo>
                      <a:pt x="2717" y="2654"/>
                      <a:pt x="3009" y="2207"/>
                      <a:pt x="2678" y="1875"/>
                    </a:cubicBezTo>
                    <a:cubicBezTo>
                      <a:pt x="2111" y="1308"/>
                      <a:pt x="1544" y="708"/>
                      <a:pt x="976" y="141"/>
                    </a:cubicBezTo>
                    <a:cubicBezTo>
                      <a:pt x="877" y="42"/>
                      <a:pt x="768" y="0"/>
                      <a:pt x="662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041;p62">
                <a:extLst>
                  <a:ext uri="{FF2B5EF4-FFF2-40B4-BE49-F238E27FC236}">
                    <a16:creationId xmlns:a16="http://schemas.microsoft.com/office/drawing/2014/main" id="{EE02A603-CBD8-481D-904F-30C969BF4465}"/>
                  </a:ext>
                </a:extLst>
              </p:cNvPr>
              <p:cNvSpPr/>
              <p:nvPr/>
            </p:nvSpPr>
            <p:spPr>
              <a:xfrm>
                <a:off x="4274025" y="4420675"/>
                <a:ext cx="68050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394" extrusionOk="0">
                    <a:moveTo>
                      <a:pt x="2103" y="0"/>
                    </a:moveTo>
                    <a:cubicBezTo>
                      <a:pt x="2004" y="0"/>
                      <a:pt x="1900" y="36"/>
                      <a:pt x="1803" y="118"/>
                    </a:cubicBezTo>
                    <a:lnTo>
                      <a:pt x="335" y="1586"/>
                    </a:lnTo>
                    <a:cubicBezTo>
                      <a:pt x="1" y="1920"/>
                      <a:pt x="301" y="2393"/>
                      <a:pt x="655" y="2393"/>
                    </a:cubicBezTo>
                    <a:cubicBezTo>
                      <a:pt x="760" y="2393"/>
                      <a:pt x="870" y="2352"/>
                      <a:pt x="969" y="2253"/>
                    </a:cubicBezTo>
                    <a:lnTo>
                      <a:pt x="2437" y="785"/>
                    </a:lnTo>
                    <a:cubicBezTo>
                      <a:pt x="2721" y="423"/>
                      <a:pt x="2444" y="0"/>
                      <a:pt x="2103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042;p62">
                <a:extLst>
                  <a:ext uri="{FF2B5EF4-FFF2-40B4-BE49-F238E27FC236}">
                    <a16:creationId xmlns:a16="http://schemas.microsoft.com/office/drawing/2014/main" id="{44D01FA5-CAF4-4069-80C4-931FDFE0E1CF}"/>
                  </a:ext>
                </a:extLst>
              </p:cNvPr>
              <p:cNvSpPr/>
              <p:nvPr/>
            </p:nvSpPr>
            <p:spPr>
              <a:xfrm>
                <a:off x="3660250" y="4487650"/>
                <a:ext cx="75975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650" extrusionOk="0">
                    <a:moveTo>
                      <a:pt x="656" y="0"/>
                    </a:moveTo>
                    <a:cubicBezTo>
                      <a:pt x="302" y="0"/>
                      <a:pt x="1" y="473"/>
                      <a:pt x="335" y="808"/>
                    </a:cubicBezTo>
                    <a:lnTo>
                      <a:pt x="2037" y="2509"/>
                    </a:lnTo>
                    <a:cubicBezTo>
                      <a:pt x="2136" y="2608"/>
                      <a:pt x="2247" y="2650"/>
                      <a:pt x="2355" y="2650"/>
                    </a:cubicBezTo>
                    <a:cubicBezTo>
                      <a:pt x="2718" y="2650"/>
                      <a:pt x="3038" y="2176"/>
                      <a:pt x="2704" y="1842"/>
                    </a:cubicBezTo>
                    <a:lnTo>
                      <a:pt x="969" y="141"/>
                    </a:lnTo>
                    <a:cubicBezTo>
                      <a:pt x="870" y="42"/>
                      <a:pt x="760" y="0"/>
                      <a:pt x="656" y="0"/>
                    </a:cubicBezTo>
                    <a:close/>
                  </a:path>
                </a:pathLst>
              </a:custGeom>
              <a:solidFill>
                <a:srgbClr val="61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043;p62">
                <a:extLst>
                  <a:ext uri="{FF2B5EF4-FFF2-40B4-BE49-F238E27FC236}">
                    <a16:creationId xmlns:a16="http://schemas.microsoft.com/office/drawing/2014/main" id="{FAB2C97B-45CA-49DD-90A9-061CAE644B56}"/>
                  </a:ext>
                </a:extLst>
              </p:cNvPr>
              <p:cNvSpPr/>
              <p:nvPr/>
            </p:nvSpPr>
            <p:spPr>
              <a:xfrm>
                <a:off x="3320950" y="2310300"/>
                <a:ext cx="504800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20192" h="3753" extrusionOk="0">
                    <a:moveTo>
                      <a:pt x="10806" y="1"/>
                    </a:moveTo>
                    <a:cubicBezTo>
                      <a:pt x="10640" y="1"/>
                      <a:pt x="10474" y="79"/>
                      <a:pt x="10372" y="239"/>
                    </a:cubicBezTo>
                    <a:cubicBezTo>
                      <a:pt x="10038" y="1073"/>
                      <a:pt x="9471" y="1807"/>
                      <a:pt x="8737" y="2341"/>
                    </a:cubicBezTo>
                    <a:cubicBezTo>
                      <a:pt x="8464" y="2523"/>
                      <a:pt x="8202" y="2601"/>
                      <a:pt x="7954" y="2601"/>
                    </a:cubicBezTo>
                    <a:cubicBezTo>
                      <a:pt x="6929" y="2601"/>
                      <a:pt x="6138" y="1272"/>
                      <a:pt x="5735" y="439"/>
                    </a:cubicBezTo>
                    <a:cubicBezTo>
                      <a:pt x="5635" y="256"/>
                      <a:pt x="5460" y="164"/>
                      <a:pt x="5285" y="164"/>
                    </a:cubicBezTo>
                    <a:cubicBezTo>
                      <a:pt x="5110" y="164"/>
                      <a:pt x="4934" y="256"/>
                      <a:pt x="4834" y="439"/>
                    </a:cubicBezTo>
                    <a:cubicBezTo>
                      <a:pt x="4374" y="1315"/>
                      <a:pt x="3435" y="2747"/>
                      <a:pt x="2448" y="2747"/>
                    </a:cubicBezTo>
                    <a:cubicBezTo>
                      <a:pt x="2006" y="2747"/>
                      <a:pt x="1555" y="2460"/>
                      <a:pt x="1132" y="1707"/>
                    </a:cubicBezTo>
                    <a:cubicBezTo>
                      <a:pt x="1028" y="1521"/>
                      <a:pt x="870" y="1444"/>
                      <a:pt x="712" y="1444"/>
                    </a:cubicBezTo>
                    <a:cubicBezTo>
                      <a:pt x="358" y="1444"/>
                      <a:pt x="1" y="1826"/>
                      <a:pt x="231" y="2241"/>
                    </a:cubicBezTo>
                    <a:lnTo>
                      <a:pt x="264" y="2241"/>
                    </a:lnTo>
                    <a:cubicBezTo>
                      <a:pt x="872" y="3321"/>
                      <a:pt x="1607" y="3752"/>
                      <a:pt x="2354" y="3752"/>
                    </a:cubicBezTo>
                    <a:cubicBezTo>
                      <a:pt x="3416" y="3752"/>
                      <a:pt x="4502" y="2884"/>
                      <a:pt x="5281" y="1773"/>
                    </a:cubicBezTo>
                    <a:lnTo>
                      <a:pt x="5281" y="1773"/>
                    </a:lnTo>
                    <a:cubicBezTo>
                      <a:pt x="6031" y="2906"/>
                      <a:pt x="6991" y="3453"/>
                      <a:pt x="7955" y="3453"/>
                    </a:cubicBezTo>
                    <a:cubicBezTo>
                      <a:pt x="8956" y="3453"/>
                      <a:pt x="9960" y="2863"/>
                      <a:pt x="10736" y="1726"/>
                    </a:cubicBezTo>
                    <a:lnTo>
                      <a:pt x="10736" y="1726"/>
                    </a:lnTo>
                    <a:cubicBezTo>
                      <a:pt x="11307" y="2789"/>
                      <a:pt x="12143" y="3329"/>
                      <a:pt x="12971" y="3329"/>
                    </a:cubicBezTo>
                    <a:cubicBezTo>
                      <a:pt x="13794" y="3329"/>
                      <a:pt x="14611" y="2795"/>
                      <a:pt x="15151" y="1710"/>
                    </a:cubicBezTo>
                    <a:lnTo>
                      <a:pt x="15151" y="1710"/>
                    </a:lnTo>
                    <a:cubicBezTo>
                      <a:pt x="15901" y="2821"/>
                      <a:pt x="16943" y="3742"/>
                      <a:pt x="18016" y="3742"/>
                    </a:cubicBezTo>
                    <a:cubicBezTo>
                      <a:pt x="18655" y="3742"/>
                      <a:pt x="19306" y="3416"/>
                      <a:pt x="19912" y="2608"/>
                    </a:cubicBezTo>
                    <a:cubicBezTo>
                      <a:pt x="20191" y="2235"/>
                      <a:pt x="19837" y="1879"/>
                      <a:pt x="19462" y="1879"/>
                    </a:cubicBezTo>
                    <a:cubicBezTo>
                      <a:pt x="19299" y="1879"/>
                      <a:pt x="19132" y="1946"/>
                      <a:pt x="19011" y="2107"/>
                    </a:cubicBezTo>
                    <a:cubicBezTo>
                      <a:pt x="18659" y="2566"/>
                      <a:pt x="18297" y="2749"/>
                      <a:pt x="17944" y="2749"/>
                    </a:cubicBezTo>
                    <a:cubicBezTo>
                      <a:pt x="16859" y="2749"/>
                      <a:pt x="15861" y="1019"/>
                      <a:pt x="15509" y="239"/>
                    </a:cubicBezTo>
                    <a:cubicBezTo>
                      <a:pt x="15392" y="79"/>
                      <a:pt x="15217" y="1"/>
                      <a:pt x="15047" y="1"/>
                    </a:cubicBezTo>
                    <a:cubicBezTo>
                      <a:pt x="14828" y="1"/>
                      <a:pt x="14616" y="129"/>
                      <a:pt x="14541" y="373"/>
                    </a:cubicBezTo>
                    <a:cubicBezTo>
                      <a:pt x="14341" y="1173"/>
                      <a:pt x="14108" y="2074"/>
                      <a:pt x="13240" y="2441"/>
                    </a:cubicBezTo>
                    <a:cubicBezTo>
                      <a:pt x="13119" y="2492"/>
                      <a:pt x="13003" y="2516"/>
                      <a:pt x="12892" y="2516"/>
                    </a:cubicBezTo>
                    <a:cubicBezTo>
                      <a:pt x="12005" y="2516"/>
                      <a:pt x="11484" y="996"/>
                      <a:pt x="11306" y="373"/>
                    </a:cubicBezTo>
                    <a:cubicBezTo>
                      <a:pt x="11231" y="129"/>
                      <a:pt x="11019" y="1"/>
                      <a:pt x="10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044;p62">
                <a:extLst>
                  <a:ext uri="{FF2B5EF4-FFF2-40B4-BE49-F238E27FC236}">
                    <a16:creationId xmlns:a16="http://schemas.microsoft.com/office/drawing/2014/main" id="{B345708D-47B2-498D-A10D-7BACFAAD7C44}"/>
                  </a:ext>
                </a:extLst>
              </p:cNvPr>
              <p:cNvSpPr/>
              <p:nvPr/>
            </p:nvSpPr>
            <p:spPr>
              <a:xfrm>
                <a:off x="3810775" y="3200125"/>
                <a:ext cx="503650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0146" h="3752" extrusionOk="0">
                    <a:moveTo>
                      <a:pt x="10760" y="0"/>
                    </a:moveTo>
                    <a:cubicBezTo>
                      <a:pt x="10594" y="0"/>
                      <a:pt x="10428" y="78"/>
                      <a:pt x="10326" y="238"/>
                    </a:cubicBezTo>
                    <a:cubicBezTo>
                      <a:pt x="9992" y="1072"/>
                      <a:pt x="9425" y="1806"/>
                      <a:pt x="8691" y="2340"/>
                    </a:cubicBezTo>
                    <a:cubicBezTo>
                      <a:pt x="8418" y="2522"/>
                      <a:pt x="8157" y="2600"/>
                      <a:pt x="7909" y="2600"/>
                    </a:cubicBezTo>
                    <a:cubicBezTo>
                      <a:pt x="6884" y="2600"/>
                      <a:pt x="6092" y="1265"/>
                      <a:pt x="5689" y="405"/>
                    </a:cubicBezTo>
                    <a:cubicBezTo>
                      <a:pt x="5589" y="238"/>
                      <a:pt x="5414" y="155"/>
                      <a:pt x="5239" y="155"/>
                    </a:cubicBezTo>
                    <a:cubicBezTo>
                      <a:pt x="5064" y="155"/>
                      <a:pt x="4889" y="238"/>
                      <a:pt x="4789" y="405"/>
                    </a:cubicBezTo>
                    <a:cubicBezTo>
                      <a:pt x="4327" y="1304"/>
                      <a:pt x="3388" y="2745"/>
                      <a:pt x="2400" y="2745"/>
                    </a:cubicBezTo>
                    <a:cubicBezTo>
                      <a:pt x="1959" y="2745"/>
                      <a:pt x="1508" y="2458"/>
                      <a:pt x="1086" y="1706"/>
                    </a:cubicBezTo>
                    <a:cubicBezTo>
                      <a:pt x="973" y="1542"/>
                      <a:pt x="819" y="1472"/>
                      <a:pt x="668" y="1472"/>
                    </a:cubicBezTo>
                    <a:cubicBezTo>
                      <a:pt x="327" y="1472"/>
                      <a:pt x="1" y="1824"/>
                      <a:pt x="185" y="2240"/>
                    </a:cubicBezTo>
                    <a:cubicBezTo>
                      <a:pt x="792" y="3320"/>
                      <a:pt x="1532" y="3751"/>
                      <a:pt x="2284" y="3751"/>
                    </a:cubicBezTo>
                    <a:cubicBezTo>
                      <a:pt x="3358" y="3751"/>
                      <a:pt x="4457" y="2871"/>
                      <a:pt x="5227" y="1750"/>
                    </a:cubicBezTo>
                    <a:lnTo>
                      <a:pt x="5227" y="1750"/>
                    </a:lnTo>
                    <a:cubicBezTo>
                      <a:pt x="5989" y="2897"/>
                      <a:pt x="6955" y="3452"/>
                      <a:pt x="7919" y="3452"/>
                    </a:cubicBezTo>
                    <a:cubicBezTo>
                      <a:pt x="8918" y="3452"/>
                      <a:pt x="9916" y="2856"/>
                      <a:pt x="10681" y="1706"/>
                    </a:cubicBezTo>
                    <a:lnTo>
                      <a:pt x="10681" y="1706"/>
                    </a:lnTo>
                    <a:cubicBezTo>
                      <a:pt x="11251" y="2782"/>
                      <a:pt x="12092" y="3328"/>
                      <a:pt x="12925" y="3328"/>
                    </a:cubicBezTo>
                    <a:cubicBezTo>
                      <a:pt x="13749" y="3328"/>
                      <a:pt x="14565" y="2794"/>
                      <a:pt x="15105" y="1709"/>
                    </a:cubicBezTo>
                    <a:lnTo>
                      <a:pt x="15105" y="1709"/>
                    </a:lnTo>
                    <a:cubicBezTo>
                      <a:pt x="15856" y="2820"/>
                      <a:pt x="16898" y="3742"/>
                      <a:pt x="17971" y="3742"/>
                    </a:cubicBezTo>
                    <a:cubicBezTo>
                      <a:pt x="18610" y="3742"/>
                      <a:pt x="19260" y="3415"/>
                      <a:pt x="19866" y="2607"/>
                    </a:cubicBezTo>
                    <a:cubicBezTo>
                      <a:pt x="20145" y="2234"/>
                      <a:pt x="19791" y="1878"/>
                      <a:pt x="19416" y="1878"/>
                    </a:cubicBezTo>
                    <a:cubicBezTo>
                      <a:pt x="19253" y="1878"/>
                      <a:pt x="19086" y="1945"/>
                      <a:pt x="18965" y="2106"/>
                    </a:cubicBezTo>
                    <a:cubicBezTo>
                      <a:pt x="18613" y="2565"/>
                      <a:pt x="18251" y="2748"/>
                      <a:pt x="17898" y="2748"/>
                    </a:cubicBezTo>
                    <a:cubicBezTo>
                      <a:pt x="16813" y="2748"/>
                      <a:pt x="15815" y="1019"/>
                      <a:pt x="15463" y="238"/>
                    </a:cubicBezTo>
                    <a:cubicBezTo>
                      <a:pt x="15346" y="78"/>
                      <a:pt x="15172" y="0"/>
                      <a:pt x="15001" y="0"/>
                    </a:cubicBezTo>
                    <a:cubicBezTo>
                      <a:pt x="14783" y="0"/>
                      <a:pt x="14571" y="128"/>
                      <a:pt x="14496" y="372"/>
                    </a:cubicBezTo>
                    <a:cubicBezTo>
                      <a:pt x="14295" y="1172"/>
                      <a:pt x="14062" y="2073"/>
                      <a:pt x="13195" y="2473"/>
                    </a:cubicBezTo>
                    <a:cubicBezTo>
                      <a:pt x="13081" y="2518"/>
                      <a:pt x="12971" y="2539"/>
                      <a:pt x="12867" y="2539"/>
                    </a:cubicBezTo>
                    <a:cubicBezTo>
                      <a:pt x="11967" y="2539"/>
                      <a:pt x="11439" y="1000"/>
                      <a:pt x="11260" y="372"/>
                    </a:cubicBezTo>
                    <a:cubicBezTo>
                      <a:pt x="11185" y="128"/>
                      <a:pt x="10973" y="0"/>
                      <a:pt x="10760" y="0"/>
                    </a:cubicBezTo>
                    <a:close/>
                  </a:path>
                </a:pathLst>
              </a:custGeom>
              <a:solidFill>
                <a:srgbClr val="B9E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045;p62">
                <a:extLst>
                  <a:ext uri="{FF2B5EF4-FFF2-40B4-BE49-F238E27FC236}">
                    <a16:creationId xmlns:a16="http://schemas.microsoft.com/office/drawing/2014/main" id="{B9C9B11E-7072-47FF-B3FE-8E277DE0F428}"/>
                  </a:ext>
                </a:extLst>
              </p:cNvPr>
              <p:cNvSpPr/>
              <p:nvPr/>
            </p:nvSpPr>
            <p:spPr>
              <a:xfrm>
                <a:off x="2976800" y="3713475"/>
                <a:ext cx="50522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0209" h="3766" extrusionOk="0">
                    <a:moveTo>
                      <a:pt x="10801" y="0"/>
                    </a:moveTo>
                    <a:cubicBezTo>
                      <a:pt x="10631" y="0"/>
                      <a:pt x="10462" y="80"/>
                      <a:pt x="10361" y="252"/>
                    </a:cubicBezTo>
                    <a:cubicBezTo>
                      <a:pt x="10028" y="1086"/>
                      <a:pt x="9494" y="1820"/>
                      <a:pt x="8760" y="2354"/>
                    </a:cubicBezTo>
                    <a:cubicBezTo>
                      <a:pt x="8481" y="2536"/>
                      <a:pt x="8215" y="2614"/>
                      <a:pt x="7965" y="2614"/>
                    </a:cubicBezTo>
                    <a:cubicBezTo>
                      <a:pt x="6931" y="2614"/>
                      <a:pt x="6161" y="1279"/>
                      <a:pt x="5758" y="419"/>
                    </a:cubicBezTo>
                    <a:cubicBezTo>
                      <a:pt x="5641" y="252"/>
                      <a:pt x="5466" y="169"/>
                      <a:pt x="5295" y="169"/>
                    </a:cubicBezTo>
                    <a:cubicBezTo>
                      <a:pt x="5124" y="169"/>
                      <a:pt x="4957" y="252"/>
                      <a:pt x="4857" y="419"/>
                    </a:cubicBezTo>
                    <a:cubicBezTo>
                      <a:pt x="4396" y="1318"/>
                      <a:pt x="3441" y="2760"/>
                      <a:pt x="2454" y="2760"/>
                    </a:cubicBezTo>
                    <a:cubicBezTo>
                      <a:pt x="2013" y="2760"/>
                      <a:pt x="1567" y="2472"/>
                      <a:pt x="1155" y="1720"/>
                    </a:cubicBezTo>
                    <a:cubicBezTo>
                      <a:pt x="1041" y="1534"/>
                      <a:pt x="876" y="1457"/>
                      <a:pt x="713" y="1457"/>
                    </a:cubicBezTo>
                    <a:cubicBezTo>
                      <a:pt x="351" y="1457"/>
                      <a:pt x="1" y="1839"/>
                      <a:pt x="254" y="2254"/>
                    </a:cubicBezTo>
                    <a:cubicBezTo>
                      <a:pt x="861" y="3334"/>
                      <a:pt x="1601" y="3765"/>
                      <a:pt x="2352" y="3765"/>
                    </a:cubicBezTo>
                    <a:cubicBezTo>
                      <a:pt x="3425" y="3765"/>
                      <a:pt x="4522" y="2888"/>
                      <a:pt x="5292" y="1769"/>
                    </a:cubicBezTo>
                    <a:lnTo>
                      <a:pt x="5292" y="1769"/>
                    </a:lnTo>
                    <a:cubicBezTo>
                      <a:pt x="6042" y="2913"/>
                      <a:pt x="7000" y="3466"/>
                      <a:pt x="7962" y="3466"/>
                    </a:cubicBezTo>
                    <a:cubicBezTo>
                      <a:pt x="8958" y="3466"/>
                      <a:pt x="9957" y="2874"/>
                      <a:pt x="10731" y="1733"/>
                    </a:cubicBezTo>
                    <a:lnTo>
                      <a:pt x="10731" y="1733"/>
                    </a:lnTo>
                    <a:cubicBezTo>
                      <a:pt x="11310" y="2800"/>
                      <a:pt x="12147" y="3342"/>
                      <a:pt x="12977" y="3342"/>
                    </a:cubicBezTo>
                    <a:cubicBezTo>
                      <a:pt x="13795" y="3342"/>
                      <a:pt x="14606" y="2815"/>
                      <a:pt x="15155" y="1744"/>
                    </a:cubicBezTo>
                    <a:lnTo>
                      <a:pt x="15155" y="1744"/>
                    </a:lnTo>
                    <a:cubicBezTo>
                      <a:pt x="15904" y="2846"/>
                      <a:pt x="16939" y="3756"/>
                      <a:pt x="18006" y="3756"/>
                    </a:cubicBezTo>
                    <a:cubicBezTo>
                      <a:pt x="18645" y="3756"/>
                      <a:pt x="19295" y="3429"/>
                      <a:pt x="19901" y="2621"/>
                    </a:cubicBezTo>
                    <a:cubicBezTo>
                      <a:pt x="20209" y="2242"/>
                      <a:pt x="19829" y="1881"/>
                      <a:pt x="19439" y="1881"/>
                    </a:cubicBezTo>
                    <a:cubicBezTo>
                      <a:pt x="19279" y="1881"/>
                      <a:pt x="19117" y="1941"/>
                      <a:pt x="19001" y="2087"/>
                    </a:cubicBezTo>
                    <a:cubicBezTo>
                      <a:pt x="18655" y="2557"/>
                      <a:pt x="18297" y="2743"/>
                      <a:pt x="17946" y="2743"/>
                    </a:cubicBezTo>
                    <a:cubicBezTo>
                      <a:pt x="16876" y="2743"/>
                      <a:pt x="15875" y="1006"/>
                      <a:pt x="15498" y="252"/>
                    </a:cubicBezTo>
                    <a:cubicBezTo>
                      <a:pt x="15396" y="92"/>
                      <a:pt x="15223" y="14"/>
                      <a:pt x="15050" y="14"/>
                    </a:cubicBezTo>
                    <a:cubicBezTo>
                      <a:pt x="14828" y="14"/>
                      <a:pt x="14606" y="142"/>
                      <a:pt x="14531" y="386"/>
                    </a:cubicBezTo>
                    <a:cubicBezTo>
                      <a:pt x="14331" y="1186"/>
                      <a:pt x="14130" y="2087"/>
                      <a:pt x="13263" y="2487"/>
                    </a:cubicBezTo>
                    <a:cubicBezTo>
                      <a:pt x="13146" y="2532"/>
                      <a:pt x="13034" y="2553"/>
                      <a:pt x="12928" y="2553"/>
                    </a:cubicBezTo>
                    <a:cubicBezTo>
                      <a:pt x="12009" y="2553"/>
                      <a:pt x="11508" y="1014"/>
                      <a:pt x="11328" y="386"/>
                    </a:cubicBezTo>
                    <a:cubicBezTo>
                      <a:pt x="11253" y="139"/>
                      <a:pt x="11025" y="0"/>
                      <a:pt x="108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046;p62">
                <a:extLst>
                  <a:ext uri="{FF2B5EF4-FFF2-40B4-BE49-F238E27FC236}">
                    <a16:creationId xmlns:a16="http://schemas.microsoft.com/office/drawing/2014/main" id="{60ECF52A-D024-4126-9A52-43BD8E1E9CEB}"/>
                  </a:ext>
                </a:extLst>
              </p:cNvPr>
              <p:cNvSpPr/>
              <p:nvPr/>
            </p:nvSpPr>
            <p:spPr>
              <a:xfrm>
                <a:off x="4388725" y="3721550"/>
                <a:ext cx="50512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20205" h="3752" extrusionOk="0">
                    <a:moveTo>
                      <a:pt x="10811" y="0"/>
                    </a:moveTo>
                    <a:cubicBezTo>
                      <a:pt x="10636" y="0"/>
                      <a:pt x="10461" y="86"/>
                      <a:pt x="10358" y="263"/>
                    </a:cubicBezTo>
                    <a:cubicBezTo>
                      <a:pt x="10024" y="1097"/>
                      <a:pt x="9490" y="1797"/>
                      <a:pt x="8757" y="2331"/>
                    </a:cubicBezTo>
                    <a:cubicBezTo>
                      <a:pt x="8473" y="2522"/>
                      <a:pt x="8204" y="2604"/>
                      <a:pt x="7950" y="2604"/>
                    </a:cubicBezTo>
                    <a:cubicBezTo>
                      <a:pt x="6922" y="2604"/>
                      <a:pt x="6156" y="1259"/>
                      <a:pt x="5754" y="430"/>
                    </a:cubicBezTo>
                    <a:cubicBezTo>
                      <a:pt x="5654" y="263"/>
                      <a:pt x="5479" y="180"/>
                      <a:pt x="5304" y="180"/>
                    </a:cubicBezTo>
                    <a:cubicBezTo>
                      <a:pt x="5129" y="180"/>
                      <a:pt x="4954" y="263"/>
                      <a:pt x="4854" y="430"/>
                    </a:cubicBezTo>
                    <a:cubicBezTo>
                      <a:pt x="4392" y="1329"/>
                      <a:pt x="3437" y="2755"/>
                      <a:pt x="2450" y="2755"/>
                    </a:cubicBezTo>
                    <a:cubicBezTo>
                      <a:pt x="2009" y="2755"/>
                      <a:pt x="1563" y="2472"/>
                      <a:pt x="1151" y="1731"/>
                    </a:cubicBezTo>
                    <a:cubicBezTo>
                      <a:pt x="1034" y="1539"/>
                      <a:pt x="863" y="1460"/>
                      <a:pt x="696" y="1460"/>
                    </a:cubicBezTo>
                    <a:cubicBezTo>
                      <a:pt x="339" y="1460"/>
                      <a:pt x="1" y="1822"/>
                      <a:pt x="251" y="2231"/>
                    </a:cubicBezTo>
                    <a:lnTo>
                      <a:pt x="251" y="2264"/>
                    </a:lnTo>
                    <a:cubicBezTo>
                      <a:pt x="854" y="3327"/>
                      <a:pt x="1589" y="3751"/>
                      <a:pt x="2336" y="3751"/>
                    </a:cubicBezTo>
                    <a:cubicBezTo>
                      <a:pt x="3413" y="3751"/>
                      <a:pt x="4515" y="2870"/>
                      <a:pt x="5289" y="1747"/>
                    </a:cubicBezTo>
                    <a:lnTo>
                      <a:pt x="5289" y="1747"/>
                    </a:lnTo>
                    <a:cubicBezTo>
                      <a:pt x="6043" y="2900"/>
                      <a:pt x="7008" y="3459"/>
                      <a:pt x="7976" y="3459"/>
                    </a:cubicBezTo>
                    <a:cubicBezTo>
                      <a:pt x="8966" y="3459"/>
                      <a:pt x="9958" y="2874"/>
                      <a:pt x="10728" y="1743"/>
                    </a:cubicBezTo>
                    <a:lnTo>
                      <a:pt x="10728" y="1743"/>
                    </a:lnTo>
                    <a:cubicBezTo>
                      <a:pt x="11305" y="2804"/>
                      <a:pt x="12139" y="3340"/>
                      <a:pt x="12966" y="3340"/>
                    </a:cubicBezTo>
                    <a:cubicBezTo>
                      <a:pt x="13788" y="3340"/>
                      <a:pt x="14603" y="2812"/>
                      <a:pt x="15152" y="1743"/>
                    </a:cubicBezTo>
                    <a:lnTo>
                      <a:pt x="15152" y="1743"/>
                    </a:lnTo>
                    <a:cubicBezTo>
                      <a:pt x="15904" y="2836"/>
                      <a:pt x="16944" y="3745"/>
                      <a:pt x="18014" y="3745"/>
                    </a:cubicBezTo>
                    <a:cubicBezTo>
                      <a:pt x="18649" y="3745"/>
                      <a:pt x="19295" y="3424"/>
                      <a:pt x="19898" y="2631"/>
                    </a:cubicBezTo>
                    <a:cubicBezTo>
                      <a:pt x="20205" y="2254"/>
                      <a:pt x="19827" y="1877"/>
                      <a:pt x="19439" y="1877"/>
                    </a:cubicBezTo>
                    <a:cubicBezTo>
                      <a:pt x="19278" y="1877"/>
                      <a:pt x="19115" y="1941"/>
                      <a:pt x="18997" y="2098"/>
                    </a:cubicBezTo>
                    <a:cubicBezTo>
                      <a:pt x="18651" y="2567"/>
                      <a:pt x="18293" y="2754"/>
                      <a:pt x="17942" y="2754"/>
                    </a:cubicBezTo>
                    <a:cubicBezTo>
                      <a:pt x="16873" y="2754"/>
                      <a:pt x="15872" y="1017"/>
                      <a:pt x="15495" y="263"/>
                    </a:cubicBezTo>
                    <a:cubicBezTo>
                      <a:pt x="15391" y="86"/>
                      <a:pt x="15216" y="0"/>
                      <a:pt x="15041" y="0"/>
                    </a:cubicBezTo>
                    <a:cubicBezTo>
                      <a:pt x="14821" y="0"/>
                      <a:pt x="14602" y="136"/>
                      <a:pt x="14527" y="396"/>
                    </a:cubicBezTo>
                    <a:cubicBezTo>
                      <a:pt x="14327" y="1164"/>
                      <a:pt x="14127" y="2098"/>
                      <a:pt x="13260" y="2465"/>
                    </a:cubicBezTo>
                    <a:cubicBezTo>
                      <a:pt x="13134" y="2516"/>
                      <a:pt x="13016" y="2540"/>
                      <a:pt x="12903" y="2540"/>
                    </a:cubicBezTo>
                    <a:cubicBezTo>
                      <a:pt x="11998" y="2540"/>
                      <a:pt x="11503" y="1019"/>
                      <a:pt x="11325" y="396"/>
                    </a:cubicBezTo>
                    <a:cubicBezTo>
                      <a:pt x="11251" y="136"/>
                      <a:pt x="11031" y="0"/>
                      <a:pt x="10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047;p62">
                <a:extLst>
                  <a:ext uri="{FF2B5EF4-FFF2-40B4-BE49-F238E27FC236}">
                    <a16:creationId xmlns:a16="http://schemas.microsoft.com/office/drawing/2014/main" id="{769381A4-74B6-4082-AA93-C183A1E22A92}"/>
                  </a:ext>
                </a:extLst>
              </p:cNvPr>
              <p:cNvSpPr/>
              <p:nvPr/>
            </p:nvSpPr>
            <p:spPr>
              <a:xfrm>
                <a:off x="3443550" y="3539750"/>
                <a:ext cx="39090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15636" h="3122" extrusionOk="0">
                    <a:moveTo>
                      <a:pt x="11589" y="0"/>
                    </a:moveTo>
                    <a:cubicBezTo>
                      <a:pt x="11372" y="0"/>
                      <a:pt x="11161" y="136"/>
                      <a:pt x="11105" y="396"/>
                    </a:cubicBezTo>
                    <a:cubicBezTo>
                      <a:pt x="10889" y="1109"/>
                      <a:pt x="10443" y="1460"/>
                      <a:pt x="9995" y="1460"/>
                    </a:cubicBezTo>
                    <a:cubicBezTo>
                      <a:pt x="9542" y="1460"/>
                      <a:pt x="9088" y="1101"/>
                      <a:pt x="8870" y="396"/>
                    </a:cubicBezTo>
                    <a:cubicBezTo>
                      <a:pt x="8794" y="150"/>
                      <a:pt x="8578" y="11"/>
                      <a:pt x="8362" y="11"/>
                    </a:cubicBezTo>
                    <a:cubicBezTo>
                      <a:pt x="8199" y="11"/>
                      <a:pt x="8037" y="91"/>
                      <a:pt x="7936" y="263"/>
                    </a:cubicBezTo>
                    <a:cubicBezTo>
                      <a:pt x="7479" y="1212"/>
                      <a:pt x="6847" y="1735"/>
                      <a:pt x="6214" y="1735"/>
                    </a:cubicBezTo>
                    <a:cubicBezTo>
                      <a:pt x="5645" y="1735"/>
                      <a:pt x="5076" y="1312"/>
                      <a:pt x="4634" y="396"/>
                    </a:cubicBezTo>
                    <a:cubicBezTo>
                      <a:pt x="4534" y="230"/>
                      <a:pt x="4358" y="146"/>
                      <a:pt x="4183" y="146"/>
                    </a:cubicBezTo>
                    <a:cubicBezTo>
                      <a:pt x="4008" y="146"/>
                      <a:pt x="3833" y="230"/>
                      <a:pt x="3733" y="396"/>
                    </a:cubicBezTo>
                    <a:cubicBezTo>
                      <a:pt x="3517" y="828"/>
                      <a:pt x="2820" y="2050"/>
                      <a:pt x="2049" y="2050"/>
                    </a:cubicBezTo>
                    <a:cubicBezTo>
                      <a:pt x="1746" y="2050"/>
                      <a:pt x="1432" y="1862"/>
                      <a:pt x="1131" y="1364"/>
                    </a:cubicBezTo>
                    <a:cubicBezTo>
                      <a:pt x="1028" y="1178"/>
                      <a:pt x="870" y="1101"/>
                      <a:pt x="711" y="1101"/>
                    </a:cubicBezTo>
                    <a:cubicBezTo>
                      <a:pt x="358" y="1101"/>
                      <a:pt x="0" y="1483"/>
                      <a:pt x="231" y="1898"/>
                    </a:cubicBezTo>
                    <a:cubicBezTo>
                      <a:pt x="751" y="2740"/>
                      <a:pt x="1354" y="3081"/>
                      <a:pt x="1958" y="3081"/>
                    </a:cubicBezTo>
                    <a:cubicBezTo>
                      <a:pt x="2758" y="3081"/>
                      <a:pt x="3558" y="2483"/>
                      <a:pt x="4170" y="1661"/>
                    </a:cubicBezTo>
                    <a:lnTo>
                      <a:pt x="4170" y="1661"/>
                    </a:lnTo>
                    <a:cubicBezTo>
                      <a:pt x="4766" y="2480"/>
                      <a:pt x="5498" y="2879"/>
                      <a:pt x="6230" y="2879"/>
                    </a:cubicBezTo>
                    <a:cubicBezTo>
                      <a:pt x="6971" y="2879"/>
                      <a:pt x="7712" y="2470"/>
                      <a:pt x="8311" y="1675"/>
                    </a:cubicBezTo>
                    <a:lnTo>
                      <a:pt x="8311" y="1675"/>
                    </a:lnTo>
                    <a:cubicBezTo>
                      <a:pt x="8769" y="2415"/>
                      <a:pt x="9394" y="2790"/>
                      <a:pt x="10015" y="2790"/>
                    </a:cubicBezTo>
                    <a:cubicBezTo>
                      <a:pt x="10630" y="2790"/>
                      <a:pt x="11241" y="2423"/>
                      <a:pt x="11683" y="1680"/>
                    </a:cubicBezTo>
                    <a:lnTo>
                      <a:pt x="11683" y="1680"/>
                    </a:lnTo>
                    <a:cubicBezTo>
                      <a:pt x="12266" y="2473"/>
                      <a:pt x="13043" y="3122"/>
                      <a:pt x="13849" y="3122"/>
                    </a:cubicBezTo>
                    <a:cubicBezTo>
                      <a:pt x="14336" y="3122"/>
                      <a:pt x="14835" y="2884"/>
                      <a:pt x="15308" y="2298"/>
                    </a:cubicBezTo>
                    <a:cubicBezTo>
                      <a:pt x="15635" y="1895"/>
                      <a:pt x="15298" y="1378"/>
                      <a:pt x="14926" y="1378"/>
                    </a:cubicBezTo>
                    <a:cubicBezTo>
                      <a:pt x="14805" y="1378"/>
                      <a:pt x="14681" y="1433"/>
                      <a:pt x="14574" y="1564"/>
                    </a:cubicBezTo>
                    <a:cubicBezTo>
                      <a:pt x="14305" y="1899"/>
                      <a:pt x="14037" y="2032"/>
                      <a:pt x="13781" y="2032"/>
                    </a:cubicBezTo>
                    <a:cubicBezTo>
                      <a:pt x="12993" y="2032"/>
                      <a:pt x="12316" y="767"/>
                      <a:pt x="12039" y="263"/>
                    </a:cubicBezTo>
                    <a:cubicBezTo>
                      <a:pt x="11936" y="86"/>
                      <a:pt x="11760" y="0"/>
                      <a:pt x="11589" y="0"/>
                    </a:cubicBezTo>
                    <a:close/>
                  </a:path>
                </a:pathLst>
              </a:custGeom>
              <a:solidFill>
                <a:srgbClr val="B9E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048;p62">
                <a:extLst>
                  <a:ext uri="{FF2B5EF4-FFF2-40B4-BE49-F238E27FC236}">
                    <a16:creationId xmlns:a16="http://schemas.microsoft.com/office/drawing/2014/main" id="{FCDBA07F-27F8-4FAD-BD50-F716E879D2F5}"/>
                  </a:ext>
                </a:extLst>
              </p:cNvPr>
              <p:cNvSpPr/>
              <p:nvPr/>
            </p:nvSpPr>
            <p:spPr>
              <a:xfrm>
                <a:off x="3631250" y="2708575"/>
                <a:ext cx="390875" cy="7780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3112" extrusionOk="0">
                    <a:moveTo>
                      <a:pt x="11599" y="1"/>
                    </a:moveTo>
                    <a:cubicBezTo>
                      <a:pt x="11378" y="1"/>
                      <a:pt x="11159" y="140"/>
                      <a:pt x="11102" y="386"/>
                    </a:cubicBezTo>
                    <a:cubicBezTo>
                      <a:pt x="10903" y="1099"/>
                      <a:pt x="10457" y="1450"/>
                      <a:pt x="10005" y="1450"/>
                    </a:cubicBezTo>
                    <a:cubicBezTo>
                      <a:pt x="9548" y="1450"/>
                      <a:pt x="9085" y="1091"/>
                      <a:pt x="8867" y="386"/>
                    </a:cubicBezTo>
                    <a:cubicBezTo>
                      <a:pt x="8792" y="143"/>
                      <a:pt x="8580" y="15"/>
                      <a:pt x="8368" y="15"/>
                    </a:cubicBezTo>
                    <a:cubicBezTo>
                      <a:pt x="8202" y="15"/>
                      <a:pt x="8036" y="92"/>
                      <a:pt x="7933" y="253"/>
                    </a:cubicBezTo>
                    <a:cubicBezTo>
                      <a:pt x="7477" y="1202"/>
                      <a:pt x="6844" y="1725"/>
                      <a:pt x="6211" y="1725"/>
                    </a:cubicBezTo>
                    <a:cubicBezTo>
                      <a:pt x="5642" y="1725"/>
                      <a:pt x="5073" y="1302"/>
                      <a:pt x="4631" y="386"/>
                    </a:cubicBezTo>
                    <a:cubicBezTo>
                      <a:pt x="4531" y="220"/>
                      <a:pt x="4356" y="136"/>
                      <a:pt x="4181" y="136"/>
                    </a:cubicBezTo>
                    <a:cubicBezTo>
                      <a:pt x="4006" y="136"/>
                      <a:pt x="3830" y="220"/>
                      <a:pt x="3730" y="386"/>
                    </a:cubicBezTo>
                    <a:cubicBezTo>
                      <a:pt x="3514" y="819"/>
                      <a:pt x="2812" y="2067"/>
                      <a:pt x="2037" y="2067"/>
                    </a:cubicBezTo>
                    <a:cubicBezTo>
                      <a:pt x="1737" y="2067"/>
                      <a:pt x="1426" y="1880"/>
                      <a:pt x="1129" y="1387"/>
                    </a:cubicBezTo>
                    <a:cubicBezTo>
                      <a:pt x="1022" y="1196"/>
                      <a:pt x="858" y="1116"/>
                      <a:pt x="695" y="1116"/>
                    </a:cubicBezTo>
                    <a:cubicBezTo>
                      <a:pt x="346" y="1116"/>
                      <a:pt x="1" y="1479"/>
                      <a:pt x="228" y="1887"/>
                    </a:cubicBezTo>
                    <a:cubicBezTo>
                      <a:pt x="751" y="2746"/>
                      <a:pt x="1357" y="3094"/>
                      <a:pt x="1964" y="3094"/>
                    </a:cubicBezTo>
                    <a:cubicBezTo>
                      <a:pt x="2761" y="3094"/>
                      <a:pt x="3559" y="2493"/>
                      <a:pt x="4169" y="1661"/>
                    </a:cubicBezTo>
                    <a:lnTo>
                      <a:pt x="4169" y="1661"/>
                    </a:lnTo>
                    <a:cubicBezTo>
                      <a:pt x="4760" y="2477"/>
                      <a:pt x="5484" y="2870"/>
                      <a:pt x="6210" y="2870"/>
                    </a:cubicBezTo>
                    <a:cubicBezTo>
                      <a:pt x="6956" y="2870"/>
                      <a:pt x="7702" y="2455"/>
                      <a:pt x="8305" y="1661"/>
                    </a:cubicBezTo>
                    <a:lnTo>
                      <a:pt x="8305" y="1661"/>
                    </a:lnTo>
                    <a:cubicBezTo>
                      <a:pt x="8765" y="2410"/>
                      <a:pt x="9394" y="2792"/>
                      <a:pt x="10020" y="2792"/>
                    </a:cubicBezTo>
                    <a:cubicBezTo>
                      <a:pt x="10634" y="2792"/>
                      <a:pt x="11243" y="2424"/>
                      <a:pt x="11684" y="1675"/>
                    </a:cubicBezTo>
                    <a:lnTo>
                      <a:pt x="11684" y="1675"/>
                    </a:lnTo>
                    <a:cubicBezTo>
                      <a:pt x="12267" y="2466"/>
                      <a:pt x="13042" y="3111"/>
                      <a:pt x="13846" y="3111"/>
                    </a:cubicBezTo>
                    <a:cubicBezTo>
                      <a:pt x="14334" y="3111"/>
                      <a:pt x="14832" y="2874"/>
                      <a:pt x="15305" y="2288"/>
                    </a:cubicBezTo>
                    <a:cubicBezTo>
                      <a:pt x="15634" y="1883"/>
                      <a:pt x="15292" y="1382"/>
                      <a:pt x="14918" y="1382"/>
                    </a:cubicBezTo>
                    <a:cubicBezTo>
                      <a:pt x="14798" y="1382"/>
                      <a:pt x="14676" y="1433"/>
                      <a:pt x="14571" y="1554"/>
                    </a:cubicBezTo>
                    <a:cubicBezTo>
                      <a:pt x="14298" y="1902"/>
                      <a:pt x="14026" y="2040"/>
                      <a:pt x="13767" y="2040"/>
                    </a:cubicBezTo>
                    <a:cubicBezTo>
                      <a:pt x="12983" y="2040"/>
                      <a:pt x="12312" y="779"/>
                      <a:pt x="12036" y="253"/>
                    </a:cubicBezTo>
                    <a:cubicBezTo>
                      <a:pt x="11936" y="80"/>
                      <a:pt x="11767" y="1"/>
                      <a:pt x="11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049;p62">
                <a:extLst>
                  <a:ext uri="{FF2B5EF4-FFF2-40B4-BE49-F238E27FC236}">
                    <a16:creationId xmlns:a16="http://schemas.microsoft.com/office/drawing/2014/main" id="{282019A7-3359-4FA1-9F37-B046EB21179B}"/>
                  </a:ext>
                </a:extLst>
              </p:cNvPr>
              <p:cNvSpPr/>
              <p:nvPr/>
            </p:nvSpPr>
            <p:spPr>
              <a:xfrm>
                <a:off x="3428775" y="1911900"/>
                <a:ext cx="390850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3123" extrusionOk="0">
                    <a:moveTo>
                      <a:pt x="11596" y="1"/>
                    </a:moveTo>
                    <a:cubicBezTo>
                      <a:pt x="11379" y="1"/>
                      <a:pt x="11170" y="137"/>
                      <a:pt x="11096" y="397"/>
                    </a:cubicBezTo>
                    <a:cubicBezTo>
                      <a:pt x="10880" y="1110"/>
                      <a:pt x="10434" y="1461"/>
                      <a:pt x="9990" y="1461"/>
                    </a:cubicBezTo>
                    <a:cubicBezTo>
                      <a:pt x="9541" y="1461"/>
                      <a:pt x="9095" y="1102"/>
                      <a:pt x="8894" y="397"/>
                    </a:cubicBezTo>
                    <a:cubicBezTo>
                      <a:pt x="8818" y="150"/>
                      <a:pt x="8591" y="12"/>
                      <a:pt x="8366" y="12"/>
                    </a:cubicBezTo>
                    <a:cubicBezTo>
                      <a:pt x="8196" y="12"/>
                      <a:pt x="8027" y="91"/>
                      <a:pt x="7927" y="264"/>
                    </a:cubicBezTo>
                    <a:cubicBezTo>
                      <a:pt x="7470" y="1212"/>
                      <a:pt x="6847" y="1736"/>
                      <a:pt x="6218" y="1736"/>
                    </a:cubicBezTo>
                    <a:cubicBezTo>
                      <a:pt x="5652" y="1736"/>
                      <a:pt x="5082" y="1313"/>
                      <a:pt x="4624" y="397"/>
                    </a:cubicBezTo>
                    <a:cubicBezTo>
                      <a:pt x="4524" y="230"/>
                      <a:pt x="4349" y="147"/>
                      <a:pt x="4174" y="147"/>
                    </a:cubicBezTo>
                    <a:cubicBezTo>
                      <a:pt x="3999" y="147"/>
                      <a:pt x="3824" y="230"/>
                      <a:pt x="3724" y="397"/>
                    </a:cubicBezTo>
                    <a:cubicBezTo>
                      <a:pt x="3508" y="828"/>
                      <a:pt x="2828" y="2051"/>
                      <a:pt x="2066" y="2051"/>
                    </a:cubicBezTo>
                    <a:cubicBezTo>
                      <a:pt x="1767" y="2051"/>
                      <a:pt x="1456" y="1863"/>
                      <a:pt x="1155" y="1365"/>
                    </a:cubicBezTo>
                    <a:cubicBezTo>
                      <a:pt x="1042" y="1189"/>
                      <a:pt x="878" y="1116"/>
                      <a:pt x="715" y="1116"/>
                    </a:cubicBezTo>
                    <a:cubicBezTo>
                      <a:pt x="353" y="1116"/>
                      <a:pt x="1" y="1483"/>
                      <a:pt x="254" y="1898"/>
                    </a:cubicBezTo>
                    <a:cubicBezTo>
                      <a:pt x="765" y="2757"/>
                      <a:pt x="1368" y="3105"/>
                      <a:pt x="1974" y="3105"/>
                    </a:cubicBezTo>
                    <a:cubicBezTo>
                      <a:pt x="2770" y="3105"/>
                      <a:pt x="3570" y="2505"/>
                      <a:pt x="4172" y="1673"/>
                    </a:cubicBezTo>
                    <a:lnTo>
                      <a:pt x="4172" y="1673"/>
                    </a:lnTo>
                    <a:cubicBezTo>
                      <a:pt x="4772" y="2495"/>
                      <a:pt x="5500" y="2893"/>
                      <a:pt x="6225" y="2893"/>
                    </a:cubicBezTo>
                    <a:cubicBezTo>
                      <a:pt x="6973" y="2893"/>
                      <a:pt x="7719" y="2470"/>
                      <a:pt x="8320" y="1654"/>
                    </a:cubicBezTo>
                    <a:lnTo>
                      <a:pt x="8320" y="1654"/>
                    </a:lnTo>
                    <a:cubicBezTo>
                      <a:pt x="8776" y="2409"/>
                      <a:pt x="9401" y="2791"/>
                      <a:pt x="10022" y="2791"/>
                    </a:cubicBezTo>
                    <a:cubicBezTo>
                      <a:pt x="10638" y="2791"/>
                      <a:pt x="11249" y="2416"/>
                      <a:pt x="11689" y="1657"/>
                    </a:cubicBezTo>
                    <a:lnTo>
                      <a:pt x="11689" y="1657"/>
                    </a:lnTo>
                    <a:cubicBezTo>
                      <a:pt x="12275" y="2461"/>
                      <a:pt x="13059" y="3122"/>
                      <a:pt x="13872" y="3122"/>
                    </a:cubicBezTo>
                    <a:cubicBezTo>
                      <a:pt x="14360" y="3122"/>
                      <a:pt x="14859" y="2885"/>
                      <a:pt x="15332" y="2299"/>
                    </a:cubicBezTo>
                    <a:cubicBezTo>
                      <a:pt x="15634" y="1896"/>
                      <a:pt x="15290" y="1379"/>
                      <a:pt x="14931" y="1379"/>
                    </a:cubicBezTo>
                    <a:cubicBezTo>
                      <a:pt x="14815" y="1379"/>
                      <a:pt x="14696" y="1434"/>
                      <a:pt x="14598" y="1565"/>
                    </a:cubicBezTo>
                    <a:cubicBezTo>
                      <a:pt x="14320" y="1900"/>
                      <a:pt x="14047" y="2032"/>
                      <a:pt x="13787" y="2032"/>
                    </a:cubicBezTo>
                    <a:cubicBezTo>
                      <a:pt x="12985" y="2032"/>
                      <a:pt x="12315" y="768"/>
                      <a:pt x="12063" y="264"/>
                    </a:cubicBezTo>
                    <a:cubicBezTo>
                      <a:pt x="11945" y="87"/>
                      <a:pt x="11768" y="1"/>
                      <a:pt x="115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050;p62">
                <a:extLst>
                  <a:ext uri="{FF2B5EF4-FFF2-40B4-BE49-F238E27FC236}">
                    <a16:creationId xmlns:a16="http://schemas.microsoft.com/office/drawing/2014/main" id="{343C733F-7E1A-4210-8563-CF7A9811C639}"/>
                  </a:ext>
                </a:extLst>
              </p:cNvPr>
              <p:cNvSpPr/>
              <p:nvPr/>
            </p:nvSpPr>
            <p:spPr>
              <a:xfrm>
                <a:off x="3073550" y="4269350"/>
                <a:ext cx="4151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16605" h="3248" extrusionOk="0">
                    <a:moveTo>
                      <a:pt x="8907" y="1"/>
                    </a:moveTo>
                    <a:cubicBezTo>
                      <a:pt x="8737" y="1"/>
                      <a:pt x="8564" y="86"/>
                      <a:pt x="8459" y="267"/>
                    </a:cubicBezTo>
                    <a:cubicBezTo>
                      <a:pt x="8259" y="734"/>
                      <a:pt x="7992" y="1167"/>
                      <a:pt x="7659" y="1568"/>
                    </a:cubicBezTo>
                    <a:cubicBezTo>
                      <a:pt x="7298" y="1993"/>
                      <a:pt x="6958" y="2159"/>
                      <a:pt x="6646" y="2159"/>
                    </a:cubicBezTo>
                    <a:cubicBezTo>
                      <a:pt x="5831" y="2159"/>
                      <a:pt x="5203" y="1027"/>
                      <a:pt x="4890" y="400"/>
                    </a:cubicBezTo>
                    <a:cubicBezTo>
                      <a:pt x="4790" y="233"/>
                      <a:pt x="4615" y="150"/>
                      <a:pt x="4440" y="150"/>
                    </a:cubicBezTo>
                    <a:cubicBezTo>
                      <a:pt x="4265" y="150"/>
                      <a:pt x="4089" y="233"/>
                      <a:pt x="3989" y="400"/>
                    </a:cubicBezTo>
                    <a:cubicBezTo>
                      <a:pt x="3683" y="988"/>
                      <a:pt x="2963" y="2207"/>
                      <a:pt x="2167" y="2207"/>
                    </a:cubicBezTo>
                    <a:cubicBezTo>
                      <a:pt x="1834" y="2207"/>
                      <a:pt x="1488" y="1994"/>
                      <a:pt x="1154" y="1434"/>
                    </a:cubicBezTo>
                    <a:cubicBezTo>
                      <a:pt x="1040" y="1248"/>
                      <a:pt x="875" y="1171"/>
                      <a:pt x="713" y="1171"/>
                    </a:cubicBezTo>
                    <a:cubicBezTo>
                      <a:pt x="351" y="1171"/>
                      <a:pt x="0" y="1553"/>
                      <a:pt x="253" y="1968"/>
                    </a:cubicBezTo>
                    <a:cubicBezTo>
                      <a:pt x="783" y="2868"/>
                      <a:pt x="1413" y="3230"/>
                      <a:pt x="2050" y="3230"/>
                    </a:cubicBezTo>
                    <a:cubicBezTo>
                      <a:pt x="2908" y="3230"/>
                      <a:pt x="3778" y="2569"/>
                      <a:pt x="4427" y="1679"/>
                    </a:cubicBezTo>
                    <a:lnTo>
                      <a:pt x="4427" y="1679"/>
                    </a:lnTo>
                    <a:cubicBezTo>
                      <a:pt x="5053" y="2562"/>
                      <a:pt x="5827" y="2992"/>
                      <a:pt x="6603" y="2992"/>
                    </a:cubicBezTo>
                    <a:cubicBezTo>
                      <a:pt x="7397" y="2992"/>
                      <a:pt x="8191" y="2542"/>
                      <a:pt x="8829" y="1671"/>
                    </a:cubicBezTo>
                    <a:lnTo>
                      <a:pt x="8829" y="1671"/>
                    </a:lnTo>
                    <a:cubicBezTo>
                      <a:pt x="9318" y="2489"/>
                      <a:pt x="9992" y="2906"/>
                      <a:pt x="10658" y="2906"/>
                    </a:cubicBezTo>
                    <a:cubicBezTo>
                      <a:pt x="11318" y="2906"/>
                      <a:pt x="11972" y="2497"/>
                      <a:pt x="12433" y="1664"/>
                    </a:cubicBezTo>
                    <a:lnTo>
                      <a:pt x="12433" y="1664"/>
                    </a:lnTo>
                    <a:cubicBezTo>
                      <a:pt x="13049" y="2529"/>
                      <a:pt x="13882" y="3248"/>
                      <a:pt x="14751" y="3248"/>
                    </a:cubicBezTo>
                    <a:cubicBezTo>
                      <a:pt x="15266" y="3248"/>
                      <a:pt x="15795" y="2995"/>
                      <a:pt x="16298" y="2368"/>
                    </a:cubicBezTo>
                    <a:cubicBezTo>
                      <a:pt x="16604" y="1986"/>
                      <a:pt x="16248" y="1467"/>
                      <a:pt x="15884" y="1467"/>
                    </a:cubicBezTo>
                    <a:cubicBezTo>
                      <a:pt x="15772" y="1467"/>
                      <a:pt x="15659" y="1516"/>
                      <a:pt x="15564" y="1634"/>
                    </a:cubicBezTo>
                    <a:cubicBezTo>
                      <a:pt x="15255" y="2019"/>
                      <a:pt x="14949" y="2171"/>
                      <a:pt x="14660" y="2171"/>
                    </a:cubicBezTo>
                    <a:cubicBezTo>
                      <a:pt x="13795" y="2171"/>
                      <a:pt x="13070" y="816"/>
                      <a:pt x="12796" y="267"/>
                    </a:cubicBezTo>
                    <a:cubicBezTo>
                      <a:pt x="12675" y="86"/>
                      <a:pt x="12494" y="1"/>
                      <a:pt x="12319" y="1"/>
                    </a:cubicBezTo>
                    <a:cubicBezTo>
                      <a:pt x="12106" y="1"/>
                      <a:pt x="11902" y="128"/>
                      <a:pt x="11828" y="367"/>
                    </a:cubicBezTo>
                    <a:cubicBezTo>
                      <a:pt x="11629" y="1146"/>
                      <a:pt x="11141" y="1530"/>
                      <a:pt x="10644" y="1530"/>
                    </a:cubicBezTo>
                    <a:cubicBezTo>
                      <a:pt x="10141" y="1530"/>
                      <a:pt x="9628" y="1138"/>
                      <a:pt x="9393" y="367"/>
                    </a:cubicBezTo>
                    <a:cubicBezTo>
                      <a:pt x="9320" y="128"/>
                      <a:pt x="9115" y="1"/>
                      <a:pt x="8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051;p62">
                <a:extLst>
                  <a:ext uri="{FF2B5EF4-FFF2-40B4-BE49-F238E27FC236}">
                    <a16:creationId xmlns:a16="http://schemas.microsoft.com/office/drawing/2014/main" id="{5A784044-97A0-47B6-9F14-C22A28C2322C}"/>
                  </a:ext>
                </a:extLst>
              </p:cNvPr>
              <p:cNvSpPr/>
              <p:nvPr/>
            </p:nvSpPr>
            <p:spPr>
              <a:xfrm>
                <a:off x="3101150" y="2648125"/>
                <a:ext cx="1377250" cy="1322025"/>
              </a:xfrm>
              <a:custGeom>
                <a:avLst/>
                <a:gdLst/>
                <a:ahLst/>
                <a:cxnLst/>
                <a:rect l="l" t="t" r="r" b="b"/>
                <a:pathLst>
                  <a:path w="55090" h="52881" extrusionOk="0">
                    <a:moveTo>
                      <a:pt x="42332" y="0"/>
                    </a:moveTo>
                    <a:cubicBezTo>
                      <a:pt x="37253" y="0"/>
                      <a:pt x="32119" y="3172"/>
                      <a:pt x="30138" y="10010"/>
                    </a:cubicBezTo>
                    <a:cubicBezTo>
                      <a:pt x="30138" y="10269"/>
                      <a:pt x="29823" y="10528"/>
                      <a:pt x="29775" y="11062"/>
                    </a:cubicBezTo>
                    <a:lnTo>
                      <a:pt x="29775" y="11062"/>
                    </a:lnTo>
                    <a:cubicBezTo>
                      <a:pt x="24443" y="2501"/>
                      <a:pt x="17920" y="1770"/>
                      <a:pt x="13126" y="1437"/>
                    </a:cubicBezTo>
                    <a:cubicBezTo>
                      <a:pt x="12922" y="1429"/>
                      <a:pt x="12721" y="1425"/>
                      <a:pt x="12523" y="1425"/>
                    </a:cubicBezTo>
                    <a:cubicBezTo>
                      <a:pt x="2803" y="1425"/>
                      <a:pt x="1" y="10942"/>
                      <a:pt x="851" y="19049"/>
                    </a:cubicBezTo>
                    <a:cubicBezTo>
                      <a:pt x="2118" y="29357"/>
                      <a:pt x="22866" y="49805"/>
                      <a:pt x="25868" y="51706"/>
                    </a:cubicBezTo>
                    <a:cubicBezTo>
                      <a:pt x="27086" y="52525"/>
                      <a:pt x="28014" y="52881"/>
                      <a:pt x="28826" y="52881"/>
                    </a:cubicBezTo>
                    <a:cubicBezTo>
                      <a:pt x="30528" y="52881"/>
                      <a:pt x="31716" y="51316"/>
                      <a:pt x="33974" y="49171"/>
                    </a:cubicBezTo>
                    <a:cubicBezTo>
                      <a:pt x="43381" y="40431"/>
                      <a:pt x="55089" y="27055"/>
                      <a:pt x="54856" y="13679"/>
                    </a:cubicBezTo>
                    <a:cubicBezTo>
                      <a:pt x="54837" y="4873"/>
                      <a:pt x="48627" y="0"/>
                      <a:pt x="423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052;p62">
                <a:extLst>
                  <a:ext uri="{FF2B5EF4-FFF2-40B4-BE49-F238E27FC236}">
                    <a16:creationId xmlns:a16="http://schemas.microsoft.com/office/drawing/2014/main" id="{372C987F-239F-485F-9E4B-629B28B507C8}"/>
                  </a:ext>
                </a:extLst>
              </p:cNvPr>
              <p:cNvSpPr/>
              <p:nvPr/>
            </p:nvSpPr>
            <p:spPr>
              <a:xfrm>
                <a:off x="3418675" y="2951950"/>
                <a:ext cx="774525" cy="743475"/>
              </a:xfrm>
              <a:custGeom>
                <a:avLst/>
                <a:gdLst/>
                <a:ahLst/>
                <a:cxnLst/>
                <a:rect l="l" t="t" r="r" b="b"/>
                <a:pathLst>
                  <a:path w="30981" h="29739" extrusionOk="0">
                    <a:moveTo>
                      <a:pt x="23812" y="1"/>
                    </a:moveTo>
                    <a:cubicBezTo>
                      <a:pt x="20964" y="1"/>
                      <a:pt x="18085" y="1774"/>
                      <a:pt x="16970" y="5595"/>
                    </a:cubicBezTo>
                    <a:cubicBezTo>
                      <a:pt x="16970" y="5762"/>
                      <a:pt x="16770" y="5896"/>
                      <a:pt x="16770" y="6229"/>
                    </a:cubicBezTo>
                    <a:lnTo>
                      <a:pt x="16737" y="6229"/>
                    </a:lnTo>
                    <a:cubicBezTo>
                      <a:pt x="13734" y="1392"/>
                      <a:pt x="10065" y="992"/>
                      <a:pt x="7363" y="825"/>
                    </a:cubicBezTo>
                    <a:cubicBezTo>
                      <a:pt x="7244" y="820"/>
                      <a:pt x="7127" y="818"/>
                      <a:pt x="7012" y="818"/>
                    </a:cubicBezTo>
                    <a:cubicBezTo>
                      <a:pt x="1559" y="818"/>
                      <a:pt x="1" y="6159"/>
                      <a:pt x="458" y="10732"/>
                    </a:cubicBezTo>
                    <a:cubicBezTo>
                      <a:pt x="1192" y="16503"/>
                      <a:pt x="12834" y="28011"/>
                      <a:pt x="14535" y="29079"/>
                    </a:cubicBezTo>
                    <a:cubicBezTo>
                      <a:pt x="15220" y="29539"/>
                      <a:pt x="15740" y="29738"/>
                      <a:pt x="16193" y="29738"/>
                    </a:cubicBezTo>
                    <a:cubicBezTo>
                      <a:pt x="17153" y="29738"/>
                      <a:pt x="17814" y="28845"/>
                      <a:pt x="19105" y="27645"/>
                    </a:cubicBezTo>
                    <a:cubicBezTo>
                      <a:pt x="24409" y="22741"/>
                      <a:pt x="30980" y="15202"/>
                      <a:pt x="30847" y="7697"/>
                    </a:cubicBezTo>
                    <a:cubicBezTo>
                      <a:pt x="30847" y="2742"/>
                      <a:pt x="27353" y="1"/>
                      <a:pt x="23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053;p62">
                <a:extLst>
                  <a:ext uri="{FF2B5EF4-FFF2-40B4-BE49-F238E27FC236}">
                    <a16:creationId xmlns:a16="http://schemas.microsoft.com/office/drawing/2014/main" id="{26E1CA13-E85F-4938-8538-5B2AE3DEC374}"/>
                  </a:ext>
                </a:extLst>
              </p:cNvPr>
              <p:cNvSpPr/>
              <p:nvPr/>
            </p:nvSpPr>
            <p:spPr>
              <a:xfrm>
                <a:off x="3272500" y="2867500"/>
                <a:ext cx="4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569" extrusionOk="0">
                    <a:moveTo>
                      <a:pt x="1002" y="0"/>
                    </a:moveTo>
                    <a:cubicBezTo>
                      <a:pt x="1" y="67"/>
                      <a:pt x="1" y="1501"/>
                      <a:pt x="1002" y="1568"/>
                    </a:cubicBezTo>
                    <a:cubicBezTo>
                      <a:pt x="1969" y="1501"/>
                      <a:pt x="1969" y="67"/>
                      <a:pt x="1002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054;p62">
                <a:extLst>
                  <a:ext uri="{FF2B5EF4-FFF2-40B4-BE49-F238E27FC236}">
                    <a16:creationId xmlns:a16="http://schemas.microsoft.com/office/drawing/2014/main" id="{63C0F081-7508-4ED7-8AF9-633C2CC21112}"/>
                  </a:ext>
                </a:extLst>
              </p:cNvPr>
              <p:cNvSpPr/>
              <p:nvPr/>
            </p:nvSpPr>
            <p:spPr>
              <a:xfrm>
                <a:off x="3325050" y="2814950"/>
                <a:ext cx="484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9" extrusionOk="0">
                    <a:moveTo>
                      <a:pt x="968" y="1"/>
                    </a:moveTo>
                    <a:cubicBezTo>
                      <a:pt x="0" y="68"/>
                      <a:pt x="0" y="1502"/>
                      <a:pt x="968" y="1569"/>
                    </a:cubicBezTo>
                    <a:cubicBezTo>
                      <a:pt x="1935" y="1502"/>
                      <a:pt x="1935" y="68"/>
                      <a:pt x="968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055;p62">
                <a:extLst>
                  <a:ext uri="{FF2B5EF4-FFF2-40B4-BE49-F238E27FC236}">
                    <a16:creationId xmlns:a16="http://schemas.microsoft.com/office/drawing/2014/main" id="{0B074909-5C36-4CEE-B087-B500E09AB6F8}"/>
                  </a:ext>
                </a:extLst>
              </p:cNvPr>
              <p:cNvSpPr/>
              <p:nvPr/>
            </p:nvSpPr>
            <p:spPr>
              <a:xfrm>
                <a:off x="3335050" y="2898350"/>
                <a:ext cx="4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569" extrusionOk="0">
                    <a:moveTo>
                      <a:pt x="1001" y="1"/>
                    </a:moveTo>
                    <a:cubicBezTo>
                      <a:pt x="1" y="67"/>
                      <a:pt x="1" y="1502"/>
                      <a:pt x="1001" y="1568"/>
                    </a:cubicBezTo>
                    <a:cubicBezTo>
                      <a:pt x="1969" y="1502"/>
                      <a:pt x="1969" y="67"/>
                      <a:pt x="1001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056;p62">
                <a:extLst>
                  <a:ext uri="{FF2B5EF4-FFF2-40B4-BE49-F238E27FC236}">
                    <a16:creationId xmlns:a16="http://schemas.microsoft.com/office/drawing/2014/main" id="{046F7989-35DB-4335-9116-86716281C66C}"/>
                  </a:ext>
                </a:extLst>
              </p:cNvPr>
              <p:cNvSpPr/>
              <p:nvPr/>
            </p:nvSpPr>
            <p:spPr>
              <a:xfrm>
                <a:off x="4153975" y="2919200"/>
                <a:ext cx="484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9" extrusionOk="0">
                    <a:moveTo>
                      <a:pt x="968" y="0"/>
                    </a:moveTo>
                    <a:cubicBezTo>
                      <a:pt x="0" y="67"/>
                      <a:pt x="0" y="1502"/>
                      <a:pt x="968" y="1568"/>
                    </a:cubicBezTo>
                    <a:cubicBezTo>
                      <a:pt x="1935" y="1502"/>
                      <a:pt x="1935" y="67"/>
                      <a:pt x="968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057;p62">
                <a:extLst>
                  <a:ext uri="{FF2B5EF4-FFF2-40B4-BE49-F238E27FC236}">
                    <a16:creationId xmlns:a16="http://schemas.microsoft.com/office/drawing/2014/main" id="{AC997C42-CA85-4EC4-A0A5-3CAFA9A79849}"/>
                  </a:ext>
                </a:extLst>
              </p:cNvPr>
              <p:cNvSpPr/>
              <p:nvPr/>
            </p:nvSpPr>
            <p:spPr>
              <a:xfrm>
                <a:off x="4231525" y="2856650"/>
                <a:ext cx="4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569" extrusionOk="0">
                    <a:moveTo>
                      <a:pt x="1001" y="1"/>
                    </a:moveTo>
                    <a:cubicBezTo>
                      <a:pt x="1" y="67"/>
                      <a:pt x="1" y="1502"/>
                      <a:pt x="1001" y="1568"/>
                    </a:cubicBezTo>
                    <a:cubicBezTo>
                      <a:pt x="1969" y="1502"/>
                      <a:pt x="1969" y="67"/>
                      <a:pt x="1001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058;p62">
                <a:extLst>
                  <a:ext uri="{FF2B5EF4-FFF2-40B4-BE49-F238E27FC236}">
                    <a16:creationId xmlns:a16="http://schemas.microsoft.com/office/drawing/2014/main" id="{05E5D3A5-3C36-45C5-8C28-4582794C54B7}"/>
                  </a:ext>
                </a:extLst>
              </p:cNvPr>
              <p:cNvSpPr/>
              <p:nvPr/>
            </p:nvSpPr>
            <p:spPr>
              <a:xfrm>
                <a:off x="4252375" y="2945875"/>
                <a:ext cx="492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569" extrusionOk="0">
                    <a:moveTo>
                      <a:pt x="1001" y="1"/>
                    </a:moveTo>
                    <a:cubicBezTo>
                      <a:pt x="0" y="68"/>
                      <a:pt x="0" y="1469"/>
                      <a:pt x="1001" y="1569"/>
                    </a:cubicBezTo>
                    <a:cubicBezTo>
                      <a:pt x="1969" y="1469"/>
                      <a:pt x="1969" y="68"/>
                      <a:pt x="1001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059;p62">
                <a:extLst>
                  <a:ext uri="{FF2B5EF4-FFF2-40B4-BE49-F238E27FC236}">
                    <a16:creationId xmlns:a16="http://schemas.microsoft.com/office/drawing/2014/main" id="{160A56FE-5C81-4C93-9ADA-02757CADF9CF}"/>
                  </a:ext>
                </a:extLst>
              </p:cNvPr>
              <p:cNvSpPr/>
              <p:nvPr/>
            </p:nvSpPr>
            <p:spPr>
              <a:xfrm>
                <a:off x="3814550" y="3773975"/>
                <a:ext cx="492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569" extrusionOk="0">
                    <a:moveTo>
                      <a:pt x="1002" y="1"/>
                    </a:moveTo>
                    <a:cubicBezTo>
                      <a:pt x="1" y="67"/>
                      <a:pt x="1" y="1502"/>
                      <a:pt x="1002" y="1568"/>
                    </a:cubicBezTo>
                    <a:cubicBezTo>
                      <a:pt x="1969" y="1502"/>
                      <a:pt x="1969" y="67"/>
                      <a:pt x="1002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060;p62">
                <a:extLst>
                  <a:ext uri="{FF2B5EF4-FFF2-40B4-BE49-F238E27FC236}">
                    <a16:creationId xmlns:a16="http://schemas.microsoft.com/office/drawing/2014/main" id="{91563CC8-0ED2-4284-8B11-1911CD412C36}"/>
                  </a:ext>
                </a:extLst>
              </p:cNvPr>
              <p:cNvSpPr/>
              <p:nvPr/>
            </p:nvSpPr>
            <p:spPr>
              <a:xfrm>
                <a:off x="3892950" y="3706425"/>
                <a:ext cx="484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9" extrusionOk="0">
                    <a:moveTo>
                      <a:pt x="968" y="1"/>
                    </a:moveTo>
                    <a:cubicBezTo>
                      <a:pt x="1" y="67"/>
                      <a:pt x="1" y="1502"/>
                      <a:pt x="968" y="1568"/>
                    </a:cubicBezTo>
                    <a:cubicBezTo>
                      <a:pt x="1935" y="1502"/>
                      <a:pt x="1935" y="67"/>
                      <a:pt x="968" y="1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061;p62">
                <a:extLst>
                  <a:ext uri="{FF2B5EF4-FFF2-40B4-BE49-F238E27FC236}">
                    <a16:creationId xmlns:a16="http://schemas.microsoft.com/office/drawing/2014/main" id="{36D0A104-07F8-42C5-A3FA-9C88A0B786D5}"/>
                  </a:ext>
                </a:extLst>
              </p:cNvPr>
              <p:cNvSpPr/>
              <p:nvPr/>
            </p:nvSpPr>
            <p:spPr>
              <a:xfrm>
                <a:off x="3913800" y="3784825"/>
                <a:ext cx="484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968" y="0"/>
                    </a:moveTo>
                    <a:cubicBezTo>
                      <a:pt x="0" y="67"/>
                      <a:pt x="0" y="1501"/>
                      <a:pt x="968" y="1568"/>
                    </a:cubicBezTo>
                    <a:cubicBezTo>
                      <a:pt x="1935" y="1501"/>
                      <a:pt x="1935" y="67"/>
                      <a:pt x="968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062;p62">
                <a:extLst>
                  <a:ext uri="{FF2B5EF4-FFF2-40B4-BE49-F238E27FC236}">
                    <a16:creationId xmlns:a16="http://schemas.microsoft.com/office/drawing/2014/main" id="{6B69CCC2-F1BB-44DB-9341-3944351F2E19}"/>
                  </a:ext>
                </a:extLst>
              </p:cNvPr>
              <p:cNvSpPr/>
              <p:nvPr/>
            </p:nvSpPr>
            <p:spPr>
              <a:xfrm>
                <a:off x="3762850" y="2940050"/>
                <a:ext cx="4840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9" extrusionOk="0">
                    <a:moveTo>
                      <a:pt x="968" y="0"/>
                    </a:moveTo>
                    <a:cubicBezTo>
                      <a:pt x="1" y="67"/>
                      <a:pt x="1" y="1501"/>
                      <a:pt x="968" y="1568"/>
                    </a:cubicBezTo>
                    <a:cubicBezTo>
                      <a:pt x="1936" y="1501"/>
                      <a:pt x="1936" y="67"/>
                      <a:pt x="968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063;p62">
                <a:extLst>
                  <a:ext uri="{FF2B5EF4-FFF2-40B4-BE49-F238E27FC236}">
                    <a16:creationId xmlns:a16="http://schemas.microsoft.com/office/drawing/2014/main" id="{C0CE66BA-2A54-490A-B123-D4A585950734}"/>
                  </a:ext>
                </a:extLst>
              </p:cNvPr>
              <p:cNvSpPr/>
              <p:nvPr/>
            </p:nvSpPr>
            <p:spPr>
              <a:xfrm>
                <a:off x="3374250" y="3397050"/>
                <a:ext cx="484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968" y="0"/>
                    </a:moveTo>
                    <a:cubicBezTo>
                      <a:pt x="0" y="67"/>
                      <a:pt x="0" y="1501"/>
                      <a:pt x="968" y="1568"/>
                    </a:cubicBezTo>
                    <a:cubicBezTo>
                      <a:pt x="1935" y="1501"/>
                      <a:pt x="1935" y="67"/>
                      <a:pt x="968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064;p62">
                <a:extLst>
                  <a:ext uri="{FF2B5EF4-FFF2-40B4-BE49-F238E27FC236}">
                    <a16:creationId xmlns:a16="http://schemas.microsoft.com/office/drawing/2014/main" id="{F13A91C8-7BE5-49AD-B573-2956677B1E43}"/>
                  </a:ext>
                </a:extLst>
              </p:cNvPr>
              <p:cNvSpPr/>
              <p:nvPr/>
            </p:nvSpPr>
            <p:spPr>
              <a:xfrm>
                <a:off x="4242375" y="3294475"/>
                <a:ext cx="4837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68" extrusionOk="0">
                    <a:moveTo>
                      <a:pt x="968" y="0"/>
                    </a:moveTo>
                    <a:cubicBezTo>
                      <a:pt x="0" y="67"/>
                      <a:pt x="0" y="1501"/>
                      <a:pt x="968" y="1568"/>
                    </a:cubicBezTo>
                    <a:cubicBezTo>
                      <a:pt x="1935" y="1501"/>
                      <a:pt x="1935" y="67"/>
                      <a:pt x="968" y="0"/>
                    </a:cubicBezTo>
                    <a:close/>
                  </a:path>
                </a:pathLst>
              </a:custGeom>
              <a:solidFill>
                <a:srgbClr val="8425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065;p62">
                <a:extLst>
                  <a:ext uri="{FF2B5EF4-FFF2-40B4-BE49-F238E27FC236}">
                    <a16:creationId xmlns:a16="http://schemas.microsoft.com/office/drawing/2014/main" id="{0B65BD92-64FB-4D51-BFC6-AEE3E6C36C88}"/>
                  </a:ext>
                </a:extLst>
              </p:cNvPr>
              <p:cNvSpPr/>
              <p:nvPr/>
            </p:nvSpPr>
            <p:spPr>
              <a:xfrm>
                <a:off x="2063300" y="2218700"/>
                <a:ext cx="1362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54507" h="70593" extrusionOk="0">
                    <a:moveTo>
                      <a:pt x="29188" y="0"/>
                    </a:moveTo>
                    <a:cubicBezTo>
                      <a:pt x="8340" y="11409"/>
                      <a:pt x="1" y="41130"/>
                      <a:pt x="16112" y="59777"/>
                    </a:cubicBezTo>
                    <a:cubicBezTo>
                      <a:pt x="18723" y="62614"/>
                      <a:pt x="29564" y="70593"/>
                      <a:pt x="34120" y="70593"/>
                    </a:cubicBezTo>
                    <a:cubicBezTo>
                      <a:pt x="34920" y="70593"/>
                      <a:pt x="35526" y="70347"/>
                      <a:pt x="35860" y="69784"/>
                    </a:cubicBezTo>
                    <a:cubicBezTo>
                      <a:pt x="36994" y="67849"/>
                      <a:pt x="26687" y="60310"/>
                      <a:pt x="22250" y="55874"/>
                    </a:cubicBezTo>
                    <a:lnTo>
                      <a:pt x="22250" y="55874"/>
                    </a:lnTo>
                    <a:cubicBezTo>
                      <a:pt x="26381" y="57104"/>
                      <a:pt x="38568" y="63405"/>
                      <a:pt x="44681" y="63405"/>
                    </a:cubicBezTo>
                    <a:cubicBezTo>
                      <a:pt x="45528" y="63405"/>
                      <a:pt x="46258" y="63284"/>
                      <a:pt x="46834" y="63012"/>
                    </a:cubicBezTo>
                    <a:cubicBezTo>
                      <a:pt x="51304" y="61077"/>
                      <a:pt x="38929" y="56441"/>
                      <a:pt x="36427" y="55040"/>
                    </a:cubicBezTo>
                    <a:cubicBezTo>
                      <a:pt x="33091" y="53372"/>
                      <a:pt x="29455" y="51704"/>
                      <a:pt x="26420" y="50036"/>
                    </a:cubicBezTo>
                    <a:cubicBezTo>
                      <a:pt x="26512" y="50030"/>
                      <a:pt x="26612" y="50027"/>
                      <a:pt x="26721" y="50027"/>
                    </a:cubicBezTo>
                    <a:cubicBezTo>
                      <a:pt x="30230" y="50027"/>
                      <a:pt x="42276" y="53001"/>
                      <a:pt x="49007" y="53001"/>
                    </a:cubicBezTo>
                    <a:cubicBezTo>
                      <a:pt x="51528" y="53001"/>
                      <a:pt x="53304" y="52584"/>
                      <a:pt x="53606" y="51437"/>
                    </a:cubicBezTo>
                    <a:cubicBezTo>
                      <a:pt x="54507" y="48068"/>
                      <a:pt x="32257" y="43365"/>
                      <a:pt x="29188" y="41964"/>
                    </a:cubicBezTo>
                    <a:cubicBezTo>
                      <a:pt x="31423" y="41130"/>
                      <a:pt x="51905" y="42564"/>
                      <a:pt x="52305" y="37961"/>
                    </a:cubicBezTo>
                    <a:cubicBezTo>
                      <a:pt x="52505" y="35492"/>
                      <a:pt x="30289" y="35292"/>
                      <a:pt x="25853" y="34192"/>
                    </a:cubicBezTo>
                    <a:cubicBezTo>
                      <a:pt x="31390" y="32791"/>
                      <a:pt x="36160" y="28487"/>
                      <a:pt x="37528" y="24451"/>
                    </a:cubicBezTo>
                    <a:cubicBezTo>
                      <a:pt x="38113" y="22721"/>
                      <a:pt x="37615" y="22021"/>
                      <a:pt x="36496" y="22021"/>
                    </a:cubicBezTo>
                    <a:cubicBezTo>
                      <a:pt x="34810" y="22021"/>
                      <a:pt x="31715" y="23608"/>
                      <a:pt x="28788" y="25652"/>
                    </a:cubicBezTo>
                    <a:cubicBezTo>
                      <a:pt x="26763" y="27048"/>
                      <a:pt x="23661" y="29274"/>
                      <a:pt x="20770" y="29274"/>
                    </a:cubicBezTo>
                    <a:cubicBezTo>
                      <a:pt x="20137" y="29274"/>
                      <a:pt x="19514" y="29167"/>
                      <a:pt x="18914" y="28921"/>
                    </a:cubicBezTo>
                    <a:cubicBezTo>
                      <a:pt x="15279" y="27520"/>
                      <a:pt x="17213" y="15912"/>
                      <a:pt x="29188" y="0"/>
                    </a:cubicBezTo>
                    <a:close/>
                  </a:path>
                </a:pathLst>
              </a:custGeom>
              <a:solidFill>
                <a:srgbClr val="EE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066;p62">
                <a:extLst>
                  <a:ext uri="{FF2B5EF4-FFF2-40B4-BE49-F238E27FC236}">
                    <a16:creationId xmlns:a16="http://schemas.microsoft.com/office/drawing/2014/main" id="{5DC6707F-C7BF-4615-8580-26E368B12DB9}"/>
                  </a:ext>
                </a:extLst>
              </p:cNvPr>
              <p:cNvSpPr/>
              <p:nvPr/>
            </p:nvSpPr>
            <p:spPr>
              <a:xfrm>
                <a:off x="3252500" y="3149375"/>
                <a:ext cx="976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2369" extrusionOk="0">
                    <a:moveTo>
                      <a:pt x="300" y="0"/>
                    </a:moveTo>
                    <a:cubicBezTo>
                      <a:pt x="0" y="767"/>
                      <a:pt x="0" y="1601"/>
                      <a:pt x="234" y="2368"/>
                    </a:cubicBezTo>
                    <a:cubicBezTo>
                      <a:pt x="1501" y="2302"/>
                      <a:pt x="3903" y="1935"/>
                      <a:pt x="3436" y="734"/>
                    </a:cubicBezTo>
                    <a:cubicBezTo>
                      <a:pt x="3102" y="33"/>
                      <a:pt x="1335" y="67"/>
                      <a:pt x="300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067;p62">
                <a:extLst>
                  <a:ext uri="{FF2B5EF4-FFF2-40B4-BE49-F238E27FC236}">
                    <a16:creationId xmlns:a16="http://schemas.microsoft.com/office/drawing/2014/main" id="{8A30BF0A-D69F-49DB-A150-1A790AE8CC25}"/>
                  </a:ext>
                </a:extLst>
              </p:cNvPr>
              <p:cNvSpPr/>
              <p:nvPr/>
            </p:nvSpPr>
            <p:spPr>
              <a:xfrm>
                <a:off x="2902250" y="2783900"/>
                <a:ext cx="10760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3712" extrusionOk="0">
                    <a:moveTo>
                      <a:pt x="2560" y="1"/>
                    </a:moveTo>
                    <a:cubicBezTo>
                      <a:pt x="1786" y="1"/>
                      <a:pt x="728" y="900"/>
                      <a:pt x="0" y="1376"/>
                    </a:cubicBezTo>
                    <a:cubicBezTo>
                      <a:pt x="367" y="2310"/>
                      <a:pt x="1034" y="3111"/>
                      <a:pt x="1835" y="3711"/>
                    </a:cubicBezTo>
                    <a:cubicBezTo>
                      <a:pt x="2769" y="2844"/>
                      <a:pt x="4303" y="943"/>
                      <a:pt x="2969" y="109"/>
                    </a:cubicBezTo>
                    <a:cubicBezTo>
                      <a:pt x="2846" y="34"/>
                      <a:pt x="2708" y="1"/>
                      <a:pt x="2560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068;p62">
                <a:extLst>
                  <a:ext uri="{FF2B5EF4-FFF2-40B4-BE49-F238E27FC236}">
                    <a16:creationId xmlns:a16="http://schemas.microsoft.com/office/drawing/2014/main" id="{5D76D8C4-8878-44DF-AC0C-0945FB06F845}"/>
                  </a:ext>
                </a:extLst>
              </p:cNvPr>
              <p:cNvSpPr/>
              <p:nvPr/>
            </p:nvSpPr>
            <p:spPr>
              <a:xfrm>
                <a:off x="3151600" y="3726450"/>
                <a:ext cx="8967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562" extrusionOk="0">
                    <a:moveTo>
                      <a:pt x="834" y="0"/>
                    </a:moveTo>
                    <a:cubicBezTo>
                      <a:pt x="300" y="601"/>
                      <a:pt x="0" y="1401"/>
                      <a:pt x="0" y="2202"/>
                    </a:cubicBezTo>
                    <a:cubicBezTo>
                      <a:pt x="592" y="2378"/>
                      <a:pt x="1445" y="2561"/>
                      <a:pt x="2168" y="2561"/>
                    </a:cubicBezTo>
                    <a:cubicBezTo>
                      <a:pt x="2953" y="2561"/>
                      <a:pt x="3587" y="2345"/>
                      <a:pt x="3569" y="1668"/>
                    </a:cubicBezTo>
                    <a:cubicBezTo>
                      <a:pt x="3469" y="934"/>
                      <a:pt x="1801" y="401"/>
                      <a:pt x="834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069;p62">
                <a:extLst>
                  <a:ext uri="{FF2B5EF4-FFF2-40B4-BE49-F238E27FC236}">
                    <a16:creationId xmlns:a16="http://schemas.microsoft.com/office/drawing/2014/main" id="{261B07C1-E2C4-4351-A513-0A84FD8AF7BD}"/>
                  </a:ext>
                </a:extLst>
              </p:cNvPr>
              <p:cNvSpPr/>
              <p:nvPr/>
            </p:nvSpPr>
            <p:spPr>
              <a:xfrm>
                <a:off x="2848875" y="3895725"/>
                <a:ext cx="9175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937" extrusionOk="0">
                    <a:moveTo>
                      <a:pt x="1368" y="1"/>
                    </a:moveTo>
                    <a:cubicBezTo>
                      <a:pt x="701" y="468"/>
                      <a:pt x="201" y="1135"/>
                      <a:pt x="0" y="1935"/>
                    </a:cubicBezTo>
                    <a:cubicBezTo>
                      <a:pt x="721" y="2350"/>
                      <a:pt x="1913" y="2937"/>
                      <a:pt x="2726" y="2937"/>
                    </a:cubicBezTo>
                    <a:cubicBezTo>
                      <a:pt x="3154" y="2937"/>
                      <a:pt x="3477" y="2774"/>
                      <a:pt x="3570" y="2336"/>
                    </a:cubicBezTo>
                    <a:cubicBezTo>
                      <a:pt x="3670" y="1602"/>
                      <a:pt x="2169" y="635"/>
                      <a:pt x="1368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070;p62">
                <a:extLst>
                  <a:ext uri="{FF2B5EF4-FFF2-40B4-BE49-F238E27FC236}">
                    <a16:creationId xmlns:a16="http://schemas.microsoft.com/office/drawing/2014/main" id="{941BEDD0-2545-4BA2-BCFD-EFEBDA6C6E91}"/>
                  </a:ext>
                </a:extLst>
              </p:cNvPr>
              <p:cNvSpPr/>
              <p:nvPr/>
            </p:nvSpPr>
            <p:spPr>
              <a:xfrm>
                <a:off x="3295025" y="3462925"/>
                <a:ext cx="901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524" extrusionOk="0">
                    <a:moveTo>
                      <a:pt x="801" y="0"/>
                    </a:moveTo>
                    <a:cubicBezTo>
                      <a:pt x="267" y="634"/>
                      <a:pt x="0" y="1435"/>
                      <a:pt x="34" y="2235"/>
                    </a:cubicBezTo>
                    <a:cubicBezTo>
                      <a:pt x="597" y="2372"/>
                      <a:pt x="1396" y="2523"/>
                      <a:pt x="2092" y="2523"/>
                    </a:cubicBezTo>
                    <a:cubicBezTo>
                      <a:pt x="2922" y="2523"/>
                      <a:pt x="3606" y="2309"/>
                      <a:pt x="3570" y="1601"/>
                    </a:cubicBezTo>
                    <a:cubicBezTo>
                      <a:pt x="3436" y="868"/>
                      <a:pt x="1735" y="367"/>
                      <a:pt x="801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071;p62">
                <a:extLst>
                  <a:ext uri="{FF2B5EF4-FFF2-40B4-BE49-F238E27FC236}">
                    <a16:creationId xmlns:a16="http://schemas.microsoft.com/office/drawing/2014/main" id="{2CAD72D2-A92A-4DCF-BD99-7E5FF3DBA916}"/>
                  </a:ext>
                </a:extLst>
              </p:cNvPr>
              <p:cNvSpPr/>
              <p:nvPr/>
            </p:nvSpPr>
            <p:spPr>
              <a:xfrm>
                <a:off x="2772775" y="2918100"/>
                <a:ext cx="4062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949" extrusionOk="0">
                    <a:moveTo>
                      <a:pt x="362" y="1"/>
                    </a:moveTo>
                    <a:cubicBezTo>
                      <a:pt x="176" y="1"/>
                      <a:pt x="1" y="189"/>
                      <a:pt x="142" y="378"/>
                    </a:cubicBezTo>
                    <a:cubicBezTo>
                      <a:pt x="509" y="812"/>
                      <a:pt x="809" y="1279"/>
                      <a:pt x="1043" y="1779"/>
                    </a:cubicBezTo>
                    <a:cubicBezTo>
                      <a:pt x="1096" y="1897"/>
                      <a:pt x="1205" y="1948"/>
                      <a:pt x="1310" y="1948"/>
                    </a:cubicBezTo>
                    <a:cubicBezTo>
                      <a:pt x="1472" y="1948"/>
                      <a:pt x="1624" y="1828"/>
                      <a:pt x="1543" y="1646"/>
                    </a:cubicBezTo>
                    <a:cubicBezTo>
                      <a:pt x="1276" y="1079"/>
                      <a:pt x="976" y="578"/>
                      <a:pt x="576" y="111"/>
                    </a:cubicBezTo>
                    <a:cubicBezTo>
                      <a:pt x="517" y="33"/>
                      <a:pt x="439" y="1"/>
                      <a:pt x="362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072;p62">
                <a:extLst>
                  <a:ext uri="{FF2B5EF4-FFF2-40B4-BE49-F238E27FC236}">
                    <a16:creationId xmlns:a16="http://schemas.microsoft.com/office/drawing/2014/main" id="{56DFF9F1-8308-4097-A546-BB1D98D7E2F2}"/>
                  </a:ext>
                </a:extLst>
              </p:cNvPr>
              <p:cNvSpPr/>
              <p:nvPr/>
            </p:nvSpPr>
            <p:spPr>
              <a:xfrm>
                <a:off x="2788375" y="2873900"/>
                <a:ext cx="66725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3313" extrusionOk="0">
                    <a:moveTo>
                      <a:pt x="371" y="1"/>
                    </a:moveTo>
                    <a:cubicBezTo>
                      <a:pt x="183" y="1"/>
                      <a:pt x="1" y="189"/>
                      <a:pt x="119" y="378"/>
                    </a:cubicBezTo>
                    <a:cubicBezTo>
                      <a:pt x="786" y="1312"/>
                      <a:pt x="1586" y="2179"/>
                      <a:pt x="2120" y="3180"/>
                    </a:cubicBezTo>
                    <a:cubicBezTo>
                      <a:pt x="2173" y="3274"/>
                      <a:pt x="2251" y="3313"/>
                      <a:pt x="2329" y="3313"/>
                    </a:cubicBezTo>
                    <a:cubicBezTo>
                      <a:pt x="2500" y="3313"/>
                      <a:pt x="2668" y="3130"/>
                      <a:pt x="2554" y="2947"/>
                    </a:cubicBezTo>
                    <a:cubicBezTo>
                      <a:pt x="2020" y="1913"/>
                      <a:pt x="1220" y="1079"/>
                      <a:pt x="586" y="111"/>
                    </a:cubicBezTo>
                    <a:cubicBezTo>
                      <a:pt x="527" y="33"/>
                      <a:pt x="448" y="1"/>
                      <a:pt x="371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073;p62">
                <a:extLst>
                  <a:ext uri="{FF2B5EF4-FFF2-40B4-BE49-F238E27FC236}">
                    <a16:creationId xmlns:a16="http://schemas.microsoft.com/office/drawing/2014/main" id="{689F0E6D-25DB-406C-93CC-95CC184D8261}"/>
                  </a:ext>
                </a:extLst>
              </p:cNvPr>
              <p:cNvSpPr/>
              <p:nvPr/>
            </p:nvSpPr>
            <p:spPr>
              <a:xfrm>
                <a:off x="3050675" y="3149775"/>
                <a:ext cx="169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478" extrusionOk="0">
                    <a:moveTo>
                      <a:pt x="350" y="0"/>
                    </a:moveTo>
                    <a:cubicBezTo>
                      <a:pt x="252" y="0"/>
                      <a:pt x="160" y="54"/>
                      <a:pt x="134" y="184"/>
                    </a:cubicBezTo>
                    <a:cubicBezTo>
                      <a:pt x="68" y="885"/>
                      <a:pt x="1" y="1552"/>
                      <a:pt x="34" y="2252"/>
                    </a:cubicBezTo>
                    <a:cubicBezTo>
                      <a:pt x="51" y="2402"/>
                      <a:pt x="168" y="2477"/>
                      <a:pt x="289" y="2477"/>
                    </a:cubicBezTo>
                    <a:cubicBezTo>
                      <a:pt x="409" y="2477"/>
                      <a:pt x="535" y="2402"/>
                      <a:pt x="568" y="2252"/>
                    </a:cubicBezTo>
                    <a:cubicBezTo>
                      <a:pt x="535" y="1619"/>
                      <a:pt x="568" y="951"/>
                      <a:pt x="635" y="318"/>
                    </a:cubicBezTo>
                    <a:cubicBezTo>
                      <a:pt x="675" y="134"/>
                      <a:pt x="504" y="0"/>
                      <a:pt x="350" y="0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074;p62">
                <a:extLst>
                  <a:ext uri="{FF2B5EF4-FFF2-40B4-BE49-F238E27FC236}">
                    <a16:creationId xmlns:a16="http://schemas.microsoft.com/office/drawing/2014/main" id="{5B3E51A5-4A15-4345-91B2-77472E468872}"/>
                  </a:ext>
                </a:extLst>
              </p:cNvPr>
              <p:cNvSpPr/>
              <p:nvPr/>
            </p:nvSpPr>
            <p:spPr>
              <a:xfrm>
                <a:off x="3079225" y="3160375"/>
                <a:ext cx="17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54" extrusionOk="0">
                    <a:moveTo>
                      <a:pt x="309" y="1"/>
                    </a:moveTo>
                    <a:cubicBezTo>
                      <a:pt x="154" y="1"/>
                      <a:pt x="0" y="128"/>
                      <a:pt x="60" y="327"/>
                    </a:cubicBezTo>
                    <a:cubicBezTo>
                      <a:pt x="126" y="761"/>
                      <a:pt x="160" y="1195"/>
                      <a:pt x="126" y="1628"/>
                    </a:cubicBezTo>
                    <a:cubicBezTo>
                      <a:pt x="160" y="1778"/>
                      <a:pt x="285" y="1853"/>
                      <a:pt x="406" y="1853"/>
                    </a:cubicBezTo>
                    <a:cubicBezTo>
                      <a:pt x="527" y="1853"/>
                      <a:pt x="643" y="1778"/>
                      <a:pt x="660" y="1628"/>
                    </a:cubicBezTo>
                    <a:cubicBezTo>
                      <a:pt x="693" y="1128"/>
                      <a:pt x="627" y="661"/>
                      <a:pt x="560" y="194"/>
                    </a:cubicBezTo>
                    <a:cubicBezTo>
                      <a:pt x="520" y="59"/>
                      <a:pt x="414" y="1"/>
                      <a:pt x="309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075;p62">
                <a:extLst>
                  <a:ext uri="{FF2B5EF4-FFF2-40B4-BE49-F238E27FC236}">
                    <a16:creationId xmlns:a16="http://schemas.microsoft.com/office/drawing/2014/main" id="{6423E708-9E0A-415B-829D-394255C459BC}"/>
                  </a:ext>
                </a:extLst>
              </p:cNvPr>
              <p:cNvSpPr/>
              <p:nvPr/>
            </p:nvSpPr>
            <p:spPr>
              <a:xfrm>
                <a:off x="3061375" y="3410550"/>
                <a:ext cx="2202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2389" extrusionOk="0">
                    <a:moveTo>
                      <a:pt x="567" y="1"/>
                    </a:moveTo>
                    <a:cubicBezTo>
                      <a:pt x="465" y="1"/>
                      <a:pt x="367" y="59"/>
                      <a:pt x="340" y="194"/>
                    </a:cubicBezTo>
                    <a:lnTo>
                      <a:pt x="40" y="2062"/>
                    </a:lnTo>
                    <a:cubicBezTo>
                      <a:pt x="0" y="2261"/>
                      <a:pt x="162" y="2389"/>
                      <a:pt x="313" y="2389"/>
                    </a:cubicBezTo>
                    <a:cubicBezTo>
                      <a:pt x="416" y="2389"/>
                      <a:pt x="513" y="2330"/>
                      <a:pt x="540" y="2195"/>
                    </a:cubicBezTo>
                    <a:lnTo>
                      <a:pt x="840" y="327"/>
                    </a:lnTo>
                    <a:cubicBezTo>
                      <a:pt x="880" y="129"/>
                      <a:pt x="718" y="1"/>
                      <a:pt x="567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076;p62">
                <a:extLst>
                  <a:ext uri="{FF2B5EF4-FFF2-40B4-BE49-F238E27FC236}">
                    <a16:creationId xmlns:a16="http://schemas.microsoft.com/office/drawing/2014/main" id="{5028BE39-D0F3-4BAC-BF42-A856B3DA6CE3}"/>
                  </a:ext>
                </a:extLst>
              </p:cNvPr>
              <p:cNvSpPr/>
              <p:nvPr/>
            </p:nvSpPr>
            <p:spPr>
              <a:xfrm>
                <a:off x="3099575" y="3424025"/>
                <a:ext cx="20350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950" extrusionOk="0">
                    <a:moveTo>
                      <a:pt x="539" y="1"/>
                    </a:moveTo>
                    <a:cubicBezTo>
                      <a:pt x="419" y="1"/>
                      <a:pt x="297" y="84"/>
                      <a:pt x="280" y="255"/>
                    </a:cubicBezTo>
                    <a:cubicBezTo>
                      <a:pt x="280" y="722"/>
                      <a:pt x="213" y="1189"/>
                      <a:pt x="80" y="1623"/>
                    </a:cubicBezTo>
                    <a:cubicBezTo>
                      <a:pt x="0" y="1822"/>
                      <a:pt x="146" y="1950"/>
                      <a:pt x="305" y="1950"/>
                    </a:cubicBezTo>
                    <a:cubicBezTo>
                      <a:pt x="412" y="1950"/>
                      <a:pt x="526" y="1891"/>
                      <a:pt x="580" y="1756"/>
                    </a:cubicBezTo>
                    <a:cubicBezTo>
                      <a:pt x="747" y="1289"/>
                      <a:pt x="813" y="756"/>
                      <a:pt x="780" y="222"/>
                    </a:cubicBezTo>
                    <a:cubicBezTo>
                      <a:pt x="764" y="76"/>
                      <a:pt x="653" y="1"/>
                      <a:pt x="539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077;p62">
                <a:extLst>
                  <a:ext uri="{FF2B5EF4-FFF2-40B4-BE49-F238E27FC236}">
                    <a16:creationId xmlns:a16="http://schemas.microsoft.com/office/drawing/2014/main" id="{8E75D673-E265-4860-8330-601267E01438}"/>
                  </a:ext>
                </a:extLst>
              </p:cNvPr>
              <p:cNvSpPr/>
              <p:nvPr/>
            </p:nvSpPr>
            <p:spPr>
              <a:xfrm>
                <a:off x="3019175" y="3418300"/>
                <a:ext cx="190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9" extrusionOk="0">
                    <a:moveTo>
                      <a:pt x="510" y="1"/>
                    </a:moveTo>
                    <a:cubicBezTo>
                      <a:pt x="385" y="1"/>
                      <a:pt x="260" y="84"/>
                      <a:pt x="260" y="251"/>
                    </a:cubicBezTo>
                    <a:cubicBezTo>
                      <a:pt x="227" y="685"/>
                      <a:pt x="160" y="1118"/>
                      <a:pt x="60" y="1552"/>
                    </a:cubicBezTo>
                    <a:cubicBezTo>
                      <a:pt x="0" y="1751"/>
                      <a:pt x="154" y="1878"/>
                      <a:pt x="309" y="1878"/>
                    </a:cubicBezTo>
                    <a:cubicBezTo>
                      <a:pt x="414" y="1878"/>
                      <a:pt x="520" y="1820"/>
                      <a:pt x="560" y="1685"/>
                    </a:cubicBezTo>
                    <a:cubicBezTo>
                      <a:pt x="660" y="1218"/>
                      <a:pt x="760" y="751"/>
                      <a:pt x="760" y="251"/>
                    </a:cubicBezTo>
                    <a:cubicBezTo>
                      <a:pt x="760" y="84"/>
                      <a:pt x="635" y="1"/>
                      <a:pt x="510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0078;p62">
                <a:extLst>
                  <a:ext uri="{FF2B5EF4-FFF2-40B4-BE49-F238E27FC236}">
                    <a16:creationId xmlns:a16="http://schemas.microsoft.com/office/drawing/2014/main" id="{F75810F3-DF0B-4549-BB5C-53EA59CCC0F2}"/>
                  </a:ext>
                </a:extLst>
              </p:cNvPr>
              <p:cNvSpPr/>
              <p:nvPr/>
            </p:nvSpPr>
            <p:spPr>
              <a:xfrm>
                <a:off x="2906050" y="3640275"/>
                <a:ext cx="3812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949" extrusionOk="0">
                    <a:moveTo>
                      <a:pt x="1163" y="1"/>
                    </a:moveTo>
                    <a:cubicBezTo>
                      <a:pt x="1086" y="1"/>
                      <a:pt x="1008" y="33"/>
                      <a:pt x="949" y="112"/>
                    </a:cubicBezTo>
                    <a:cubicBezTo>
                      <a:pt x="582" y="579"/>
                      <a:pt x="315" y="1079"/>
                      <a:pt x="82" y="1646"/>
                    </a:cubicBezTo>
                    <a:cubicBezTo>
                      <a:pt x="1" y="1828"/>
                      <a:pt x="153" y="1949"/>
                      <a:pt x="315" y="1949"/>
                    </a:cubicBezTo>
                    <a:cubicBezTo>
                      <a:pt x="420" y="1949"/>
                      <a:pt x="530" y="1898"/>
                      <a:pt x="582" y="1779"/>
                    </a:cubicBezTo>
                    <a:cubicBezTo>
                      <a:pt x="782" y="1279"/>
                      <a:pt x="1082" y="812"/>
                      <a:pt x="1383" y="378"/>
                    </a:cubicBezTo>
                    <a:cubicBezTo>
                      <a:pt x="1524" y="190"/>
                      <a:pt x="1349" y="1"/>
                      <a:pt x="1163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0079;p62">
                <a:extLst>
                  <a:ext uri="{FF2B5EF4-FFF2-40B4-BE49-F238E27FC236}">
                    <a16:creationId xmlns:a16="http://schemas.microsoft.com/office/drawing/2014/main" id="{1000BD16-8FA3-4B95-A049-DF7B7B1E8349}"/>
                  </a:ext>
                </a:extLst>
              </p:cNvPr>
              <p:cNvSpPr/>
              <p:nvPr/>
            </p:nvSpPr>
            <p:spPr>
              <a:xfrm>
                <a:off x="2937575" y="3642250"/>
                <a:ext cx="45375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2309" extrusionOk="0">
                    <a:moveTo>
                      <a:pt x="1448" y="1"/>
                    </a:moveTo>
                    <a:cubicBezTo>
                      <a:pt x="1371" y="1"/>
                      <a:pt x="1297" y="40"/>
                      <a:pt x="1256" y="133"/>
                    </a:cubicBezTo>
                    <a:cubicBezTo>
                      <a:pt x="956" y="766"/>
                      <a:pt x="589" y="1333"/>
                      <a:pt x="155" y="1867"/>
                    </a:cubicBezTo>
                    <a:cubicBezTo>
                      <a:pt x="0" y="2048"/>
                      <a:pt x="185" y="2309"/>
                      <a:pt x="370" y="2309"/>
                    </a:cubicBezTo>
                    <a:cubicBezTo>
                      <a:pt x="423" y="2309"/>
                      <a:pt x="477" y="2287"/>
                      <a:pt x="522" y="2234"/>
                    </a:cubicBezTo>
                    <a:cubicBezTo>
                      <a:pt x="989" y="1667"/>
                      <a:pt x="1389" y="1067"/>
                      <a:pt x="1723" y="399"/>
                    </a:cubicBezTo>
                    <a:cubicBezTo>
                      <a:pt x="1815" y="192"/>
                      <a:pt x="1621" y="1"/>
                      <a:pt x="1448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0080;p62">
                <a:extLst>
                  <a:ext uri="{FF2B5EF4-FFF2-40B4-BE49-F238E27FC236}">
                    <a16:creationId xmlns:a16="http://schemas.microsoft.com/office/drawing/2014/main" id="{98175DF7-E8E2-4E6A-82E9-3E03AE25C384}"/>
                  </a:ext>
                </a:extLst>
              </p:cNvPr>
              <p:cNvSpPr/>
              <p:nvPr/>
            </p:nvSpPr>
            <p:spPr>
              <a:xfrm>
                <a:off x="2976925" y="3678950"/>
                <a:ext cx="2412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032" extrusionOk="0">
                    <a:moveTo>
                      <a:pt x="622" y="1"/>
                    </a:moveTo>
                    <a:cubicBezTo>
                      <a:pt x="545" y="1"/>
                      <a:pt x="467" y="39"/>
                      <a:pt x="416" y="132"/>
                    </a:cubicBezTo>
                    <a:cubicBezTo>
                      <a:pt x="316" y="299"/>
                      <a:pt x="182" y="466"/>
                      <a:pt x="115" y="633"/>
                    </a:cubicBezTo>
                    <a:cubicBezTo>
                      <a:pt x="0" y="840"/>
                      <a:pt x="171" y="1031"/>
                      <a:pt x="343" y="1031"/>
                    </a:cubicBezTo>
                    <a:cubicBezTo>
                      <a:pt x="420" y="1031"/>
                      <a:pt x="497" y="993"/>
                      <a:pt x="549" y="900"/>
                    </a:cubicBezTo>
                    <a:cubicBezTo>
                      <a:pt x="649" y="733"/>
                      <a:pt x="783" y="566"/>
                      <a:pt x="849" y="399"/>
                    </a:cubicBezTo>
                    <a:cubicBezTo>
                      <a:pt x="964" y="192"/>
                      <a:pt x="794" y="1"/>
                      <a:pt x="622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0081;p62">
                <a:extLst>
                  <a:ext uri="{FF2B5EF4-FFF2-40B4-BE49-F238E27FC236}">
                    <a16:creationId xmlns:a16="http://schemas.microsoft.com/office/drawing/2014/main" id="{961F5A0B-2C10-46AD-B920-9AFDF074B20A}"/>
                  </a:ext>
                </a:extLst>
              </p:cNvPr>
              <p:cNvSpPr/>
              <p:nvPr/>
            </p:nvSpPr>
            <p:spPr>
              <a:xfrm>
                <a:off x="2650850" y="3767475"/>
                <a:ext cx="3817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660" extrusionOk="0">
                    <a:moveTo>
                      <a:pt x="1168" y="1"/>
                    </a:moveTo>
                    <a:cubicBezTo>
                      <a:pt x="1106" y="1"/>
                      <a:pt x="1040" y="28"/>
                      <a:pt x="983" y="94"/>
                    </a:cubicBezTo>
                    <a:cubicBezTo>
                      <a:pt x="650" y="427"/>
                      <a:pt x="349" y="828"/>
                      <a:pt x="116" y="1261"/>
                    </a:cubicBezTo>
                    <a:cubicBezTo>
                      <a:pt x="1" y="1468"/>
                      <a:pt x="187" y="1660"/>
                      <a:pt x="358" y="1660"/>
                    </a:cubicBezTo>
                    <a:cubicBezTo>
                      <a:pt x="435" y="1660"/>
                      <a:pt x="508" y="1621"/>
                      <a:pt x="549" y="1528"/>
                    </a:cubicBezTo>
                    <a:cubicBezTo>
                      <a:pt x="783" y="1128"/>
                      <a:pt x="1050" y="761"/>
                      <a:pt x="1350" y="461"/>
                    </a:cubicBezTo>
                    <a:cubicBezTo>
                      <a:pt x="1526" y="259"/>
                      <a:pt x="1361" y="1"/>
                      <a:pt x="1168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0082;p62">
                <a:extLst>
                  <a:ext uri="{FF2B5EF4-FFF2-40B4-BE49-F238E27FC236}">
                    <a16:creationId xmlns:a16="http://schemas.microsoft.com/office/drawing/2014/main" id="{B3AF23A9-A495-4184-9BB8-9B5DEFBD2689}"/>
                  </a:ext>
                </a:extLst>
              </p:cNvPr>
              <p:cNvSpPr/>
              <p:nvPr/>
            </p:nvSpPr>
            <p:spPr>
              <a:xfrm>
                <a:off x="2676550" y="3788725"/>
                <a:ext cx="3602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361" extrusionOk="0">
                    <a:moveTo>
                      <a:pt x="1071" y="1"/>
                    </a:moveTo>
                    <a:cubicBezTo>
                      <a:pt x="993" y="1"/>
                      <a:pt x="914" y="33"/>
                      <a:pt x="856" y="111"/>
                    </a:cubicBezTo>
                    <a:cubicBezTo>
                      <a:pt x="689" y="411"/>
                      <a:pt x="489" y="645"/>
                      <a:pt x="222" y="845"/>
                    </a:cubicBezTo>
                    <a:cubicBezTo>
                      <a:pt x="1" y="1011"/>
                      <a:pt x="147" y="1361"/>
                      <a:pt x="355" y="1361"/>
                    </a:cubicBezTo>
                    <a:cubicBezTo>
                      <a:pt x="398" y="1361"/>
                      <a:pt x="443" y="1346"/>
                      <a:pt x="489" y="1312"/>
                    </a:cubicBezTo>
                    <a:cubicBezTo>
                      <a:pt x="822" y="1045"/>
                      <a:pt x="1089" y="745"/>
                      <a:pt x="1323" y="378"/>
                    </a:cubicBezTo>
                    <a:cubicBezTo>
                      <a:pt x="1441" y="189"/>
                      <a:pt x="1258" y="1"/>
                      <a:pt x="1071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0083;p62">
                <a:extLst>
                  <a:ext uri="{FF2B5EF4-FFF2-40B4-BE49-F238E27FC236}">
                    <a16:creationId xmlns:a16="http://schemas.microsoft.com/office/drawing/2014/main" id="{7239A344-B7BB-4F5A-AF5A-2B1E624FF8E2}"/>
                  </a:ext>
                </a:extLst>
              </p:cNvPr>
              <p:cNvSpPr/>
              <p:nvPr/>
            </p:nvSpPr>
            <p:spPr>
              <a:xfrm>
                <a:off x="2696750" y="3812075"/>
                <a:ext cx="339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54" extrusionOk="0">
                    <a:moveTo>
                      <a:pt x="996" y="1"/>
                    </a:moveTo>
                    <a:cubicBezTo>
                      <a:pt x="919" y="1"/>
                      <a:pt x="840" y="33"/>
                      <a:pt x="782" y="111"/>
                    </a:cubicBezTo>
                    <a:cubicBezTo>
                      <a:pt x="615" y="345"/>
                      <a:pt x="415" y="578"/>
                      <a:pt x="181" y="812"/>
                    </a:cubicBezTo>
                    <a:cubicBezTo>
                      <a:pt x="0" y="992"/>
                      <a:pt x="180" y="1253"/>
                      <a:pt x="378" y="1253"/>
                    </a:cubicBezTo>
                    <a:cubicBezTo>
                      <a:pt x="436" y="1253"/>
                      <a:pt x="495" y="1231"/>
                      <a:pt x="548" y="1179"/>
                    </a:cubicBezTo>
                    <a:cubicBezTo>
                      <a:pt x="815" y="912"/>
                      <a:pt x="1015" y="645"/>
                      <a:pt x="1215" y="378"/>
                    </a:cubicBezTo>
                    <a:cubicBezTo>
                      <a:pt x="1357" y="189"/>
                      <a:pt x="1181" y="1"/>
                      <a:pt x="996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0084;p62">
                <a:extLst>
                  <a:ext uri="{FF2B5EF4-FFF2-40B4-BE49-F238E27FC236}">
                    <a16:creationId xmlns:a16="http://schemas.microsoft.com/office/drawing/2014/main" id="{2D27B880-498E-43CD-8684-C3A2248FB7AE}"/>
                  </a:ext>
                </a:extLst>
              </p:cNvPr>
              <p:cNvSpPr/>
              <p:nvPr/>
            </p:nvSpPr>
            <p:spPr>
              <a:xfrm>
                <a:off x="4166475" y="2218700"/>
                <a:ext cx="1362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54507" h="70593" extrusionOk="0">
                    <a:moveTo>
                      <a:pt x="25319" y="0"/>
                    </a:moveTo>
                    <a:lnTo>
                      <a:pt x="25319" y="0"/>
                    </a:lnTo>
                    <a:cubicBezTo>
                      <a:pt x="37327" y="15912"/>
                      <a:pt x="39229" y="27520"/>
                      <a:pt x="35593" y="28921"/>
                    </a:cubicBezTo>
                    <a:cubicBezTo>
                      <a:pt x="34993" y="29167"/>
                      <a:pt x="34370" y="29274"/>
                      <a:pt x="33737" y="29274"/>
                    </a:cubicBezTo>
                    <a:cubicBezTo>
                      <a:pt x="30847" y="29274"/>
                      <a:pt x="27750" y="27048"/>
                      <a:pt x="25752" y="25652"/>
                    </a:cubicBezTo>
                    <a:cubicBezTo>
                      <a:pt x="22806" y="23608"/>
                      <a:pt x="19703" y="22021"/>
                      <a:pt x="18014" y="22021"/>
                    </a:cubicBezTo>
                    <a:cubicBezTo>
                      <a:pt x="16892" y="22021"/>
                      <a:pt x="16394" y="22721"/>
                      <a:pt x="16979" y="24451"/>
                    </a:cubicBezTo>
                    <a:cubicBezTo>
                      <a:pt x="18347" y="28487"/>
                      <a:pt x="23117" y="32791"/>
                      <a:pt x="28654" y="34192"/>
                    </a:cubicBezTo>
                    <a:cubicBezTo>
                      <a:pt x="24218" y="35292"/>
                      <a:pt x="2002" y="35492"/>
                      <a:pt x="2202" y="37961"/>
                    </a:cubicBezTo>
                    <a:cubicBezTo>
                      <a:pt x="2603" y="42564"/>
                      <a:pt x="23084" y="41130"/>
                      <a:pt x="25319" y="41964"/>
                    </a:cubicBezTo>
                    <a:cubicBezTo>
                      <a:pt x="22250" y="43365"/>
                      <a:pt x="1" y="48068"/>
                      <a:pt x="901" y="51437"/>
                    </a:cubicBezTo>
                    <a:cubicBezTo>
                      <a:pt x="1204" y="52584"/>
                      <a:pt x="2979" y="53001"/>
                      <a:pt x="5500" y="53001"/>
                    </a:cubicBezTo>
                    <a:cubicBezTo>
                      <a:pt x="12232" y="53001"/>
                      <a:pt x="24278" y="50027"/>
                      <a:pt x="27786" y="50027"/>
                    </a:cubicBezTo>
                    <a:cubicBezTo>
                      <a:pt x="27895" y="50027"/>
                      <a:pt x="27996" y="50030"/>
                      <a:pt x="28087" y="50036"/>
                    </a:cubicBezTo>
                    <a:cubicBezTo>
                      <a:pt x="25052" y="51704"/>
                      <a:pt x="21416" y="53372"/>
                      <a:pt x="18080" y="55040"/>
                    </a:cubicBezTo>
                    <a:cubicBezTo>
                      <a:pt x="15578" y="56441"/>
                      <a:pt x="3203" y="61077"/>
                      <a:pt x="7673" y="63012"/>
                    </a:cubicBezTo>
                    <a:cubicBezTo>
                      <a:pt x="8249" y="63284"/>
                      <a:pt x="8979" y="63405"/>
                      <a:pt x="9826" y="63405"/>
                    </a:cubicBezTo>
                    <a:cubicBezTo>
                      <a:pt x="15939" y="63405"/>
                      <a:pt x="28126" y="57104"/>
                      <a:pt x="32257" y="55874"/>
                    </a:cubicBezTo>
                    <a:lnTo>
                      <a:pt x="32257" y="55874"/>
                    </a:lnTo>
                    <a:cubicBezTo>
                      <a:pt x="27821" y="60310"/>
                      <a:pt x="17513" y="67849"/>
                      <a:pt x="18647" y="69784"/>
                    </a:cubicBezTo>
                    <a:cubicBezTo>
                      <a:pt x="18981" y="70347"/>
                      <a:pt x="19587" y="70593"/>
                      <a:pt x="20387" y="70593"/>
                    </a:cubicBezTo>
                    <a:cubicBezTo>
                      <a:pt x="24943" y="70593"/>
                      <a:pt x="35784" y="62614"/>
                      <a:pt x="38395" y="59777"/>
                    </a:cubicBezTo>
                    <a:cubicBezTo>
                      <a:pt x="54506" y="41130"/>
                      <a:pt x="46167" y="11409"/>
                      <a:pt x="25319" y="0"/>
                    </a:cubicBezTo>
                    <a:close/>
                  </a:path>
                </a:pathLst>
              </a:custGeom>
              <a:solidFill>
                <a:srgbClr val="EE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0085;p62">
                <a:extLst>
                  <a:ext uri="{FF2B5EF4-FFF2-40B4-BE49-F238E27FC236}">
                    <a16:creationId xmlns:a16="http://schemas.microsoft.com/office/drawing/2014/main" id="{744AB66D-C810-471A-924D-F00BCB969340}"/>
                  </a:ext>
                </a:extLst>
              </p:cNvPr>
              <p:cNvSpPr/>
              <p:nvPr/>
            </p:nvSpPr>
            <p:spPr>
              <a:xfrm>
                <a:off x="4242375" y="3149375"/>
                <a:ext cx="975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69" extrusionOk="0">
                    <a:moveTo>
                      <a:pt x="3603" y="0"/>
                    </a:moveTo>
                    <a:cubicBezTo>
                      <a:pt x="2569" y="67"/>
                      <a:pt x="801" y="33"/>
                      <a:pt x="467" y="734"/>
                    </a:cubicBezTo>
                    <a:cubicBezTo>
                      <a:pt x="0" y="1935"/>
                      <a:pt x="2402" y="2302"/>
                      <a:pt x="3669" y="2368"/>
                    </a:cubicBezTo>
                    <a:cubicBezTo>
                      <a:pt x="3903" y="1601"/>
                      <a:pt x="3903" y="767"/>
                      <a:pt x="3603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0086;p62">
                <a:extLst>
                  <a:ext uri="{FF2B5EF4-FFF2-40B4-BE49-F238E27FC236}">
                    <a16:creationId xmlns:a16="http://schemas.microsoft.com/office/drawing/2014/main" id="{E53DCBCA-75FC-45E9-9FF4-809ECD5A9410}"/>
                  </a:ext>
                </a:extLst>
              </p:cNvPr>
              <p:cNvSpPr/>
              <p:nvPr/>
            </p:nvSpPr>
            <p:spPr>
              <a:xfrm>
                <a:off x="4582600" y="2783900"/>
                <a:ext cx="107600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3712" extrusionOk="0">
                    <a:moveTo>
                      <a:pt x="1744" y="1"/>
                    </a:moveTo>
                    <a:cubicBezTo>
                      <a:pt x="1596" y="1"/>
                      <a:pt x="1458" y="34"/>
                      <a:pt x="1335" y="109"/>
                    </a:cubicBezTo>
                    <a:cubicBezTo>
                      <a:pt x="1" y="943"/>
                      <a:pt x="1569" y="2844"/>
                      <a:pt x="2469" y="3711"/>
                    </a:cubicBezTo>
                    <a:cubicBezTo>
                      <a:pt x="3270" y="3111"/>
                      <a:pt x="3937" y="2310"/>
                      <a:pt x="4304" y="1376"/>
                    </a:cubicBezTo>
                    <a:cubicBezTo>
                      <a:pt x="3576" y="900"/>
                      <a:pt x="2519" y="1"/>
                      <a:pt x="1744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0087;p62">
                <a:extLst>
                  <a:ext uri="{FF2B5EF4-FFF2-40B4-BE49-F238E27FC236}">
                    <a16:creationId xmlns:a16="http://schemas.microsoft.com/office/drawing/2014/main" id="{E74A7BA5-DB9D-4315-88B1-0F8323231BC2}"/>
                  </a:ext>
                </a:extLst>
              </p:cNvPr>
              <p:cNvSpPr/>
              <p:nvPr/>
            </p:nvSpPr>
            <p:spPr>
              <a:xfrm>
                <a:off x="4351575" y="3726450"/>
                <a:ext cx="8930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562" extrusionOk="0">
                    <a:moveTo>
                      <a:pt x="2737" y="0"/>
                    </a:moveTo>
                    <a:cubicBezTo>
                      <a:pt x="1770" y="401"/>
                      <a:pt x="102" y="934"/>
                      <a:pt x="35" y="1668"/>
                    </a:cubicBezTo>
                    <a:cubicBezTo>
                      <a:pt x="1" y="2345"/>
                      <a:pt x="625" y="2561"/>
                      <a:pt x="1407" y="2561"/>
                    </a:cubicBezTo>
                    <a:cubicBezTo>
                      <a:pt x="2127" y="2561"/>
                      <a:pt x="2979" y="2378"/>
                      <a:pt x="3571" y="2202"/>
                    </a:cubicBezTo>
                    <a:cubicBezTo>
                      <a:pt x="3538" y="1401"/>
                      <a:pt x="3271" y="601"/>
                      <a:pt x="2737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0088;p62">
                <a:extLst>
                  <a:ext uri="{FF2B5EF4-FFF2-40B4-BE49-F238E27FC236}">
                    <a16:creationId xmlns:a16="http://schemas.microsoft.com/office/drawing/2014/main" id="{240E104D-DFC1-46EE-8771-94249F86C0F5}"/>
                  </a:ext>
                </a:extLst>
              </p:cNvPr>
              <p:cNvSpPr/>
              <p:nvPr/>
            </p:nvSpPr>
            <p:spPr>
              <a:xfrm>
                <a:off x="4651825" y="3895725"/>
                <a:ext cx="91750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2937" extrusionOk="0">
                    <a:moveTo>
                      <a:pt x="2302" y="1"/>
                    </a:moveTo>
                    <a:cubicBezTo>
                      <a:pt x="1502" y="635"/>
                      <a:pt x="1" y="1602"/>
                      <a:pt x="101" y="2336"/>
                    </a:cubicBezTo>
                    <a:cubicBezTo>
                      <a:pt x="204" y="2774"/>
                      <a:pt x="531" y="2937"/>
                      <a:pt x="959" y="2937"/>
                    </a:cubicBezTo>
                    <a:cubicBezTo>
                      <a:pt x="1771" y="2937"/>
                      <a:pt x="2949" y="2350"/>
                      <a:pt x="3670" y="1935"/>
                    </a:cubicBezTo>
                    <a:cubicBezTo>
                      <a:pt x="3470" y="1135"/>
                      <a:pt x="2969" y="468"/>
                      <a:pt x="2302" y="1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0089;p62">
                <a:extLst>
                  <a:ext uri="{FF2B5EF4-FFF2-40B4-BE49-F238E27FC236}">
                    <a16:creationId xmlns:a16="http://schemas.microsoft.com/office/drawing/2014/main" id="{1B4AC3A3-2F1A-4319-BCB8-22A516901F6B}"/>
                  </a:ext>
                </a:extLst>
              </p:cNvPr>
              <p:cNvSpPr/>
              <p:nvPr/>
            </p:nvSpPr>
            <p:spPr>
              <a:xfrm>
                <a:off x="4207650" y="3462925"/>
                <a:ext cx="897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2524" extrusionOk="0">
                    <a:moveTo>
                      <a:pt x="2824" y="0"/>
                    </a:moveTo>
                    <a:cubicBezTo>
                      <a:pt x="1856" y="367"/>
                      <a:pt x="155" y="868"/>
                      <a:pt x="55" y="1601"/>
                    </a:cubicBezTo>
                    <a:cubicBezTo>
                      <a:pt x="0" y="2309"/>
                      <a:pt x="676" y="2523"/>
                      <a:pt x="1502" y="2523"/>
                    </a:cubicBezTo>
                    <a:cubicBezTo>
                      <a:pt x="2195" y="2523"/>
                      <a:pt x="2994" y="2372"/>
                      <a:pt x="3557" y="2235"/>
                    </a:cubicBezTo>
                    <a:cubicBezTo>
                      <a:pt x="3591" y="1435"/>
                      <a:pt x="3324" y="634"/>
                      <a:pt x="2824" y="0"/>
                    </a:cubicBez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0090;p62">
                <a:extLst>
                  <a:ext uri="{FF2B5EF4-FFF2-40B4-BE49-F238E27FC236}">
                    <a16:creationId xmlns:a16="http://schemas.microsoft.com/office/drawing/2014/main" id="{605D107A-4778-48DB-92E5-E273BCCFA758}"/>
                  </a:ext>
                </a:extLst>
              </p:cNvPr>
              <p:cNvSpPr/>
              <p:nvPr/>
            </p:nvSpPr>
            <p:spPr>
              <a:xfrm>
                <a:off x="4779075" y="2918100"/>
                <a:ext cx="4060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949" extrusionOk="0">
                    <a:moveTo>
                      <a:pt x="1262" y="1"/>
                    </a:moveTo>
                    <a:cubicBezTo>
                      <a:pt x="1186" y="1"/>
                      <a:pt x="1107" y="33"/>
                      <a:pt x="1048" y="111"/>
                    </a:cubicBezTo>
                    <a:cubicBezTo>
                      <a:pt x="648" y="578"/>
                      <a:pt x="348" y="1112"/>
                      <a:pt x="81" y="1646"/>
                    </a:cubicBezTo>
                    <a:cubicBezTo>
                      <a:pt x="0" y="1828"/>
                      <a:pt x="152" y="1948"/>
                      <a:pt x="314" y="1948"/>
                    </a:cubicBezTo>
                    <a:cubicBezTo>
                      <a:pt x="419" y="1948"/>
                      <a:pt x="529" y="1897"/>
                      <a:pt x="581" y="1779"/>
                    </a:cubicBezTo>
                    <a:cubicBezTo>
                      <a:pt x="815" y="1279"/>
                      <a:pt x="1115" y="812"/>
                      <a:pt x="1482" y="378"/>
                    </a:cubicBezTo>
                    <a:cubicBezTo>
                      <a:pt x="1623" y="189"/>
                      <a:pt x="1448" y="1"/>
                      <a:pt x="1262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0091;p62">
                <a:extLst>
                  <a:ext uri="{FF2B5EF4-FFF2-40B4-BE49-F238E27FC236}">
                    <a16:creationId xmlns:a16="http://schemas.microsoft.com/office/drawing/2014/main" id="{C0D535EA-E3F3-49EC-9D4C-6BD7F45B85F0}"/>
                  </a:ext>
                </a:extLst>
              </p:cNvPr>
              <p:cNvSpPr/>
              <p:nvPr/>
            </p:nvSpPr>
            <p:spPr>
              <a:xfrm>
                <a:off x="4737425" y="2873900"/>
                <a:ext cx="66400" cy="830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20" extrusionOk="0">
                    <a:moveTo>
                      <a:pt x="2295" y="1"/>
                    </a:moveTo>
                    <a:cubicBezTo>
                      <a:pt x="2218" y="1"/>
                      <a:pt x="2139" y="33"/>
                      <a:pt x="2080" y="111"/>
                    </a:cubicBezTo>
                    <a:cubicBezTo>
                      <a:pt x="1447" y="1079"/>
                      <a:pt x="646" y="1913"/>
                      <a:pt x="112" y="2947"/>
                    </a:cubicBezTo>
                    <a:cubicBezTo>
                      <a:pt x="0" y="3148"/>
                      <a:pt x="159" y="3320"/>
                      <a:pt x="326" y="3320"/>
                    </a:cubicBezTo>
                    <a:cubicBezTo>
                      <a:pt x="408" y="3320"/>
                      <a:pt x="491" y="3279"/>
                      <a:pt x="546" y="3180"/>
                    </a:cubicBezTo>
                    <a:cubicBezTo>
                      <a:pt x="1080" y="2179"/>
                      <a:pt x="1880" y="1312"/>
                      <a:pt x="2514" y="378"/>
                    </a:cubicBezTo>
                    <a:cubicBezTo>
                      <a:pt x="2656" y="189"/>
                      <a:pt x="2480" y="1"/>
                      <a:pt x="2295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0092;p62">
                <a:extLst>
                  <a:ext uri="{FF2B5EF4-FFF2-40B4-BE49-F238E27FC236}">
                    <a16:creationId xmlns:a16="http://schemas.microsoft.com/office/drawing/2014/main" id="{1EDF7D58-D723-4D5B-B601-C5CA5E42AF42}"/>
                  </a:ext>
                </a:extLst>
              </p:cNvPr>
              <p:cNvSpPr/>
              <p:nvPr/>
            </p:nvSpPr>
            <p:spPr>
              <a:xfrm>
                <a:off x="4525400" y="3149775"/>
                <a:ext cx="1637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2478" extrusionOk="0">
                    <a:moveTo>
                      <a:pt x="329" y="0"/>
                    </a:moveTo>
                    <a:cubicBezTo>
                      <a:pt x="179" y="0"/>
                      <a:pt x="0" y="134"/>
                      <a:pt x="21" y="318"/>
                    </a:cubicBezTo>
                    <a:cubicBezTo>
                      <a:pt x="87" y="951"/>
                      <a:pt x="121" y="1619"/>
                      <a:pt x="121" y="2252"/>
                    </a:cubicBezTo>
                    <a:cubicBezTo>
                      <a:pt x="137" y="2402"/>
                      <a:pt x="254" y="2477"/>
                      <a:pt x="375" y="2477"/>
                    </a:cubicBezTo>
                    <a:cubicBezTo>
                      <a:pt x="496" y="2477"/>
                      <a:pt x="621" y="2402"/>
                      <a:pt x="654" y="2252"/>
                    </a:cubicBezTo>
                    <a:cubicBezTo>
                      <a:pt x="654" y="1552"/>
                      <a:pt x="621" y="885"/>
                      <a:pt x="521" y="184"/>
                    </a:cubicBezTo>
                    <a:cubicBezTo>
                      <a:pt x="508" y="54"/>
                      <a:pt x="424" y="0"/>
                      <a:pt x="329" y="0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0093;p62">
                <a:extLst>
                  <a:ext uri="{FF2B5EF4-FFF2-40B4-BE49-F238E27FC236}">
                    <a16:creationId xmlns:a16="http://schemas.microsoft.com/office/drawing/2014/main" id="{883F013A-E015-4E2C-865A-D8CEADC4F8EF}"/>
                  </a:ext>
                </a:extLst>
              </p:cNvPr>
              <p:cNvSpPr/>
              <p:nvPr/>
            </p:nvSpPr>
            <p:spPr>
              <a:xfrm>
                <a:off x="4495875" y="3160375"/>
                <a:ext cx="173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854" extrusionOk="0">
                    <a:moveTo>
                      <a:pt x="385" y="1"/>
                    </a:moveTo>
                    <a:cubicBezTo>
                      <a:pt x="280" y="1"/>
                      <a:pt x="175" y="59"/>
                      <a:pt x="134" y="194"/>
                    </a:cubicBezTo>
                    <a:cubicBezTo>
                      <a:pt x="67" y="661"/>
                      <a:pt x="1" y="1128"/>
                      <a:pt x="34" y="1628"/>
                    </a:cubicBezTo>
                    <a:cubicBezTo>
                      <a:pt x="51" y="1778"/>
                      <a:pt x="168" y="1853"/>
                      <a:pt x="288" y="1853"/>
                    </a:cubicBezTo>
                    <a:cubicBezTo>
                      <a:pt x="409" y="1853"/>
                      <a:pt x="534" y="1778"/>
                      <a:pt x="568" y="1628"/>
                    </a:cubicBezTo>
                    <a:cubicBezTo>
                      <a:pt x="534" y="1195"/>
                      <a:pt x="568" y="761"/>
                      <a:pt x="635" y="327"/>
                    </a:cubicBezTo>
                    <a:cubicBezTo>
                      <a:pt x="694" y="128"/>
                      <a:pt x="540" y="1"/>
                      <a:pt x="385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0094;p62">
                <a:extLst>
                  <a:ext uri="{FF2B5EF4-FFF2-40B4-BE49-F238E27FC236}">
                    <a16:creationId xmlns:a16="http://schemas.microsoft.com/office/drawing/2014/main" id="{77D4DEF3-EC53-4688-857D-399A13BB62DE}"/>
                  </a:ext>
                </a:extLst>
              </p:cNvPr>
              <p:cNvSpPr/>
              <p:nvPr/>
            </p:nvSpPr>
            <p:spPr>
              <a:xfrm>
                <a:off x="4509075" y="3410550"/>
                <a:ext cx="22025" cy="5972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2389" extrusionOk="0">
                    <a:moveTo>
                      <a:pt x="313" y="1"/>
                    </a:moveTo>
                    <a:cubicBezTo>
                      <a:pt x="162" y="1"/>
                      <a:pt x="0" y="129"/>
                      <a:pt x="40" y="327"/>
                    </a:cubicBezTo>
                    <a:lnTo>
                      <a:pt x="340" y="2195"/>
                    </a:lnTo>
                    <a:cubicBezTo>
                      <a:pt x="367" y="2330"/>
                      <a:pt x="465" y="2389"/>
                      <a:pt x="567" y="2389"/>
                    </a:cubicBezTo>
                    <a:cubicBezTo>
                      <a:pt x="718" y="2389"/>
                      <a:pt x="880" y="2261"/>
                      <a:pt x="840" y="2062"/>
                    </a:cubicBezTo>
                    <a:lnTo>
                      <a:pt x="540" y="194"/>
                    </a:lnTo>
                    <a:cubicBezTo>
                      <a:pt x="513" y="59"/>
                      <a:pt x="416" y="1"/>
                      <a:pt x="313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0095;p62">
                <a:extLst>
                  <a:ext uri="{FF2B5EF4-FFF2-40B4-BE49-F238E27FC236}">
                    <a16:creationId xmlns:a16="http://schemas.microsoft.com/office/drawing/2014/main" id="{69BA06C7-4B5D-4B42-905E-BBE7685E0180}"/>
                  </a:ext>
                </a:extLst>
              </p:cNvPr>
              <p:cNvSpPr/>
              <p:nvPr/>
            </p:nvSpPr>
            <p:spPr>
              <a:xfrm>
                <a:off x="4473375" y="3424150"/>
                <a:ext cx="2035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945" extrusionOk="0">
                    <a:moveTo>
                      <a:pt x="284" y="0"/>
                    </a:moveTo>
                    <a:cubicBezTo>
                      <a:pt x="167" y="0"/>
                      <a:pt x="50" y="84"/>
                      <a:pt x="33" y="250"/>
                    </a:cubicBezTo>
                    <a:cubicBezTo>
                      <a:pt x="0" y="751"/>
                      <a:pt x="67" y="1284"/>
                      <a:pt x="234" y="1751"/>
                    </a:cubicBezTo>
                    <a:cubicBezTo>
                      <a:pt x="274" y="1886"/>
                      <a:pt x="385" y="1945"/>
                      <a:pt x="494" y="1945"/>
                    </a:cubicBezTo>
                    <a:cubicBezTo>
                      <a:pt x="656" y="1945"/>
                      <a:pt x="814" y="1817"/>
                      <a:pt x="734" y="1618"/>
                    </a:cubicBezTo>
                    <a:cubicBezTo>
                      <a:pt x="567" y="1184"/>
                      <a:pt x="500" y="717"/>
                      <a:pt x="534" y="250"/>
                    </a:cubicBezTo>
                    <a:cubicBezTo>
                      <a:pt x="517" y="84"/>
                      <a:pt x="400" y="0"/>
                      <a:pt x="284" y="0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0096;p62">
                <a:extLst>
                  <a:ext uri="{FF2B5EF4-FFF2-40B4-BE49-F238E27FC236}">
                    <a16:creationId xmlns:a16="http://schemas.microsoft.com/office/drawing/2014/main" id="{3791A857-91F4-41B0-A7AD-C1A1EE732AF6}"/>
                  </a:ext>
                </a:extLst>
              </p:cNvPr>
              <p:cNvSpPr/>
              <p:nvPr/>
            </p:nvSpPr>
            <p:spPr>
              <a:xfrm>
                <a:off x="4553850" y="3418300"/>
                <a:ext cx="194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879" extrusionOk="0">
                    <a:moveTo>
                      <a:pt x="254" y="1"/>
                    </a:moveTo>
                    <a:cubicBezTo>
                      <a:pt x="125" y="1"/>
                      <a:pt x="0" y="84"/>
                      <a:pt x="17" y="251"/>
                    </a:cubicBezTo>
                    <a:cubicBezTo>
                      <a:pt x="17" y="751"/>
                      <a:pt x="117" y="1218"/>
                      <a:pt x="217" y="1685"/>
                    </a:cubicBezTo>
                    <a:cubicBezTo>
                      <a:pt x="257" y="1820"/>
                      <a:pt x="363" y="1878"/>
                      <a:pt x="468" y="1878"/>
                    </a:cubicBezTo>
                    <a:cubicBezTo>
                      <a:pt x="623" y="1878"/>
                      <a:pt x="777" y="1751"/>
                      <a:pt x="717" y="1552"/>
                    </a:cubicBezTo>
                    <a:cubicBezTo>
                      <a:pt x="617" y="1118"/>
                      <a:pt x="550" y="685"/>
                      <a:pt x="517" y="251"/>
                    </a:cubicBezTo>
                    <a:cubicBezTo>
                      <a:pt x="517" y="84"/>
                      <a:pt x="384" y="1"/>
                      <a:pt x="254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0097;p62">
                <a:extLst>
                  <a:ext uri="{FF2B5EF4-FFF2-40B4-BE49-F238E27FC236}">
                    <a16:creationId xmlns:a16="http://schemas.microsoft.com/office/drawing/2014/main" id="{05845D60-355B-46EF-BA81-A90796CAE5F6}"/>
                  </a:ext>
                </a:extLst>
              </p:cNvPr>
              <p:cNvSpPr/>
              <p:nvPr/>
            </p:nvSpPr>
            <p:spPr>
              <a:xfrm>
                <a:off x="4647450" y="3640275"/>
                <a:ext cx="389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949" extrusionOk="0">
                    <a:moveTo>
                      <a:pt x="388" y="1"/>
                    </a:moveTo>
                    <a:cubicBezTo>
                      <a:pt x="193" y="1"/>
                      <a:pt x="1" y="190"/>
                      <a:pt x="142" y="378"/>
                    </a:cubicBezTo>
                    <a:cubicBezTo>
                      <a:pt x="476" y="812"/>
                      <a:pt x="743" y="1279"/>
                      <a:pt x="976" y="1779"/>
                    </a:cubicBezTo>
                    <a:cubicBezTo>
                      <a:pt x="1016" y="1898"/>
                      <a:pt x="1122" y="1949"/>
                      <a:pt x="1229" y="1949"/>
                    </a:cubicBezTo>
                    <a:cubicBezTo>
                      <a:pt x="1393" y="1949"/>
                      <a:pt x="1557" y="1828"/>
                      <a:pt x="1476" y="1646"/>
                    </a:cubicBezTo>
                    <a:cubicBezTo>
                      <a:pt x="1243" y="1079"/>
                      <a:pt x="943" y="579"/>
                      <a:pt x="609" y="112"/>
                    </a:cubicBezTo>
                    <a:cubicBezTo>
                      <a:pt x="551" y="33"/>
                      <a:pt x="469" y="1"/>
                      <a:pt x="388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0098;p62">
                <a:extLst>
                  <a:ext uri="{FF2B5EF4-FFF2-40B4-BE49-F238E27FC236}">
                    <a16:creationId xmlns:a16="http://schemas.microsoft.com/office/drawing/2014/main" id="{388E05C5-2783-4307-BFD9-177D89DD6825}"/>
                  </a:ext>
                </a:extLst>
              </p:cNvPr>
              <p:cNvSpPr/>
              <p:nvPr/>
            </p:nvSpPr>
            <p:spPr>
              <a:xfrm>
                <a:off x="4609500" y="3642250"/>
                <a:ext cx="4540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309" extrusionOk="0">
                    <a:moveTo>
                      <a:pt x="367" y="1"/>
                    </a:moveTo>
                    <a:cubicBezTo>
                      <a:pt x="194" y="1"/>
                      <a:pt x="0" y="192"/>
                      <a:pt x="92" y="399"/>
                    </a:cubicBezTo>
                    <a:cubicBezTo>
                      <a:pt x="426" y="1033"/>
                      <a:pt x="826" y="1667"/>
                      <a:pt x="1293" y="2234"/>
                    </a:cubicBezTo>
                    <a:cubicBezTo>
                      <a:pt x="1338" y="2287"/>
                      <a:pt x="1392" y="2309"/>
                      <a:pt x="1446" y="2309"/>
                    </a:cubicBezTo>
                    <a:cubicBezTo>
                      <a:pt x="1630" y="2309"/>
                      <a:pt x="1815" y="2048"/>
                      <a:pt x="1660" y="1867"/>
                    </a:cubicBezTo>
                    <a:cubicBezTo>
                      <a:pt x="1227" y="1333"/>
                      <a:pt x="860" y="733"/>
                      <a:pt x="559" y="133"/>
                    </a:cubicBezTo>
                    <a:cubicBezTo>
                      <a:pt x="518" y="40"/>
                      <a:pt x="445" y="1"/>
                      <a:pt x="367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0099;p62">
                <a:extLst>
                  <a:ext uri="{FF2B5EF4-FFF2-40B4-BE49-F238E27FC236}">
                    <a16:creationId xmlns:a16="http://schemas.microsoft.com/office/drawing/2014/main" id="{447265CC-03E7-4041-843B-185D7CDA1133}"/>
                  </a:ext>
                </a:extLst>
              </p:cNvPr>
              <p:cNvSpPr/>
              <p:nvPr/>
            </p:nvSpPr>
            <p:spPr>
              <a:xfrm>
                <a:off x="4591400" y="3678950"/>
                <a:ext cx="244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032" extrusionOk="0">
                    <a:moveTo>
                      <a:pt x="343" y="1"/>
                    </a:moveTo>
                    <a:cubicBezTo>
                      <a:pt x="172" y="1"/>
                      <a:pt x="1" y="192"/>
                      <a:pt x="116" y="399"/>
                    </a:cubicBezTo>
                    <a:cubicBezTo>
                      <a:pt x="216" y="566"/>
                      <a:pt x="316" y="733"/>
                      <a:pt x="416" y="900"/>
                    </a:cubicBezTo>
                    <a:cubicBezTo>
                      <a:pt x="468" y="993"/>
                      <a:pt x="545" y="1031"/>
                      <a:pt x="623" y="1031"/>
                    </a:cubicBezTo>
                    <a:cubicBezTo>
                      <a:pt x="797" y="1031"/>
                      <a:pt x="975" y="840"/>
                      <a:pt x="883" y="633"/>
                    </a:cubicBezTo>
                    <a:cubicBezTo>
                      <a:pt x="783" y="466"/>
                      <a:pt x="650" y="299"/>
                      <a:pt x="550" y="132"/>
                    </a:cubicBezTo>
                    <a:cubicBezTo>
                      <a:pt x="498" y="39"/>
                      <a:pt x="421" y="1"/>
                      <a:pt x="343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0100;p62">
                <a:extLst>
                  <a:ext uri="{FF2B5EF4-FFF2-40B4-BE49-F238E27FC236}">
                    <a16:creationId xmlns:a16="http://schemas.microsoft.com/office/drawing/2014/main" id="{3107B776-F2F2-45C8-AC50-A05F02A87B22}"/>
                  </a:ext>
                </a:extLst>
              </p:cNvPr>
              <p:cNvSpPr/>
              <p:nvPr/>
            </p:nvSpPr>
            <p:spPr>
              <a:xfrm>
                <a:off x="4903425" y="3767475"/>
                <a:ext cx="3817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660" extrusionOk="0">
                    <a:moveTo>
                      <a:pt x="359" y="1"/>
                    </a:moveTo>
                    <a:cubicBezTo>
                      <a:pt x="167" y="1"/>
                      <a:pt x="1" y="259"/>
                      <a:pt x="177" y="461"/>
                    </a:cubicBezTo>
                    <a:cubicBezTo>
                      <a:pt x="477" y="761"/>
                      <a:pt x="744" y="1128"/>
                      <a:pt x="978" y="1528"/>
                    </a:cubicBezTo>
                    <a:cubicBezTo>
                      <a:pt x="1019" y="1621"/>
                      <a:pt x="1093" y="1660"/>
                      <a:pt x="1169" y="1660"/>
                    </a:cubicBezTo>
                    <a:cubicBezTo>
                      <a:pt x="1340" y="1660"/>
                      <a:pt x="1527" y="1468"/>
                      <a:pt x="1411" y="1261"/>
                    </a:cubicBezTo>
                    <a:cubicBezTo>
                      <a:pt x="1178" y="828"/>
                      <a:pt x="878" y="427"/>
                      <a:pt x="544" y="94"/>
                    </a:cubicBezTo>
                    <a:cubicBezTo>
                      <a:pt x="487" y="28"/>
                      <a:pt x="421" y="1"/>
                      <a:pt x="359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0101;p62">
                <a:extLst>
                  <a:ext uri="{FF2B5EF4-FFF2-40B4-BE49-F238E27FC236}">
                    <a16:creationId xmlns:a16="http://schemas.microsoft.com/office/drawing/2014/main" id="{D4042A35-C56F-4662-B723-C5A4FEE21FFC}"/>
                  </a:ext>
                </a:extLst>
              </p:cNvPr>
              <p:cNvSpPr/>
              <p:nvPr/>
            </p:nvSpPr>
            <p:spPr>
              <a:xfrm>
                <a:off x="4880125" y="3788725"/>
                <a:ext cx="3662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361" extrusionOk="0">
                    <a:moveTo>
                      <a:pt x="376" y="1"/>
                    </a:moveTo>
                    <a:cubicBezTo>
                      <a:pt x="192" y="1"/>
                      <a:pt x="0" y="189"/>
                      <a:pt x="142" y="378"/>
                    </a:cubicBezTo>
                    <a:cubicBezTo>
                      <a:pt x="342" y="745"/>
                      <a:pt x="609" y="1045"/>
                      <a:pt x="976" y="1312"/>
                    </a:cubicBezTo>
                    <a:cubicBezTo>
                      <a:pt x="1021" y="1346"/>
                      <a:pt x="1067" y="1361"/>
                      <a:pt x="1109" y="1361"/>
                    </a:cubicBezTo>
                    <a:cubicBezTo>
                      <a:pt x="1318" y="1361"/>
                      <a:pt x="1464" y="1011"/>
                      <a:pt x="1243" y="845"/>
                    </a:cubicBezTo>
                    <a:lnTo>
                      <a:pt x="1209" y="845"/>
                    </a:lnTo>
                    <a:cubicBezTo>
                      <a:pt x="942" y="645"/>
                      <a:pt x="742" y="411"/>
                      <a:pt x="575" y="111"/>
                    </a:cubicBezTo>
                    <a:cubicBezTo>
                      <a:pt x="527" y="33"/>
                      <a:pt x="452" y="1"/>
                      <a:pt x="376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0102;p62">
                <a:extLst>
                  <a:ext uri="{FF2B5EF4-FFF2-40B4-BE49-F238E27FC236}">
                    <a16:creationId xmlns:a16="http://schemas.microsoft.com/office/drawing/2014/main" id="{79C456B9-C32B-42F7-BDE7-B85CE1CFCC05}"/>
                  </a:ext>
                </a:extLst>
              </p:cNvPr>
              <p:cNvSpPr/>
              <p:nvPr/>
            </p:nvSpPr>
            <p:spPr>
              <a:xfrm>
                <a:off x="4861775" y="3812075"/>
                <a:ext cx="339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54" extrusionOk="0">
                    <a:moveTo>
                      <a:pt x="361" y="1"/>
                    </a:moveTo>
                    <a:cubicBezTo>
                      <a:pt x="176" y="1"/>
                      <a:pt x="0" y="189"/>
                      <a:pt x="142" y="378"/>
                    </a:cubicBezTo>
                    <a:cubicBezTo>
                      <a:pt x="309" y="645"/>
                      <a:pt x="542" y="912"/>
                      <a:pt x="809" y="1179"/>
                    </a:cubicBezTo>
                    <a:cubicBezTo>
                      <a:pt x="862" y="1231"/>
                      <a:pt x="921" y="1253"/>
                      <a:pt x="979" y="1253"/>
                    </a:cubicBezTo>
                    <a:cubicBezTo>
                      <a:pt x="1178" y="1253"/>
                      <a:pt x="1357" y="992"/>
                      <a:pt x="1176" y="812"/>
                    </a:cubicBezTo>
                    <a:cubicBezTo>
                      <a:pt x="943" y="578"/>
                      <a:pt x="742" y="345"/>
                      <a:pt x="576" y="111"/>
                    </a:cubicBezTo>
                    <a:cubicBezTo>
                      <a:pt x="517" y="33"/>
                      <a:pt x="438" y="1"/>
                      <a:pt x="361" y="1"/>
                    </a:cubicBezTo>
                    <a:close/>
                  </a:path>
                </a:pathLst>
              </a:custGeom>
              <a:solidFill>
                <a:srgbClr val="D39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0103;p62">
                <a:extLst>
                  <a:ext uri="{FF2B5EF4-FFF2-40B4-BE49-F238E27FC236}">
                    <a16:creationId xmlns:a16="http://schemas.microsoft.com/office/drawing/2014/main" id="{A1E8E664-9D91-4F00-A9DC-F1F2256E537F}"/>
                  </a:ext>
                </a:extLst>
              </p:cNvPr>
              <p:cNvSpPr/>
              <p:nvPr/>
            </p:nvSpPr>
            <p:spPr>
              <a:xfrm>
                <a:off x="3751175" y="880875"/>
                <a:ext cx="2335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6932" extrusionOk="0">
                    <a:moveTo>
                      <a:pt x="4191" y="0"/>
                    </a:moveTo>
                    <a:cubicBezTo>
                      <a:pt x="4020" y="0"/>
                      <a:pt x="3854" y="58"/>
                      <a:pt x="3737" y="175"/>
                    </a:cubicBezTo>
                    <a:cubicBezTo>
                      <a:pt x="3437" y="509"/>
                      <a:pt x="3203" y="942"/>
                      <a:pt x="3103" y="1376"/>
                    </a:cubicBezTo>
                    <a:cubicBezTo>
                      <a:pt x="2914" y="1025"/>
                      <a:pt x="2550" y="805"/>
                      <a:pt x="2152" y="805"/>
                    </a:cubicBezTo>
                    <a:cubicBezTo>
                      <a:pt x="2059" y="805"/>
                      <a:pt x="1964" y="817"/>
                      <a:pt x="1869" y="842"/>
                    </a:cubicBezTo>
                    <a:cubicBezTo>
                      <a:pt x="1" y="1343"/>
                      <a:pt x="2136" y="5112"/>
                      <a:pt x="2503" y="5979"/>
                    </a:cubicBezTo>
                    <a:cubicBezTo>
                      <a:pt x="2619" y="6240"/>
                      <a:pt x="2861" y="6426"/>
                      <a:pt x="3141" y="6426"/>
                    </a:cubicBezTo>
                    <a:cubicBezTo>
                      <a:pt x="3183" y="6426"/>
                      <a:pt x="3226" y="6422"/>
                      <a:pt x="3270" y="6413"/>
                    </a:cubicBezTo>
                    <a:cubicBezTo>
                      <a:pt x="3955" y="6580"/>
                      <a:pt x="5186" y="6932"/>
                      <a:pt x="6225" y="6932"/>
                    </a:cubicBezTo>
                    <a:cubicBezTo>
                      <a:pt x="7057" y="6932"/>
                      <a:pt x="7766" y="6706"/>
                      <a:pt x="7973" y="5979"/>
                    </a:cubicBezTo>
                    <a:cubicBezTo>
                      <a:pt x="8073" y="5679"/>
                      <a:pt x="7973" y="5312"/>
                      <a:pt x="7706" y="5112"/>
                    </a:cubicBezTo>
                    <a:cubicBezTo>
                      <a:pt x="8207" y="4945"/>
                      <a:pt x="8674" y="4678"/>
                      <a:pt x="9041" y="4311"/>
                    </a:cubicBezTo>
                    <a:cubicBezTo>
                      <a:pt x="9341" y="4011"/>
                      <a:pt x="9274" y="3478"/>
                      <a:pt x="8907" y="3277"/>
                    </a:cubicBezTo>
                    <a:cubicBezTo>
                      <a:pt x="8490" y="2999"/>
                      <a:pt x="8027" y="2860"/>
                      <a:pt x="7556" y="2860"/>
                    </a:cubicBezTo>
                    <a:cubicBezTo>
                      <a:pt x="7462" y="2860"/>
                      <a:pt x="7367" y="2866"/>
                      <a:pt x="7273" y="2877"/>
                    </a:cubicBezTo>
                    <a:cubicBezTo>
                      <a:pt x="7806" y="2343"/>
                      <a:pt x="8107" y="1610"/>
                      <a:pt x="8173" y="842"/>
                    </a:cubicBezTo>
                    <a:cubicBezTo>
                      <a:pt x="8140" y="475"/>
                      <a:pt x="7873" y="209"/>
                      <a:pt x="7506" y="209"/>
                    </a:cubicBezTo>
                    <a:cubicBezTo>
                      <a:pt x="7471" y="207"/>
                      <a:pt x="7437" y="207"/>
                      <a:pt x="7402" y="207"/>
                    </a:cubicBezTo>
                    <a:cubicBezTo>
                      <a:pt x="6539" y="207"/>
                      <a:pt x="5718" y="603"/>
                      <a:pt x="5205" y="1276"/>
                    </a:cubicBezTo>
                    <a:cubicBezTo>
                      <a:pt x="5138" y="876"/>
                      <a:pt x="4938" y="475"/>
                      <a:pt x="4671" y="175"/>
                    </a:cubicBezTo>
                    <a:cubicBezTo>
                      <a:pt x="4537" y="58"/>
                      <a:pt x="4362" y="0"/>
                      <a:pt x="4191" y="0"/>
                    </a:cubicBezTo>
                    <a:close/>
                  </a:path>
                </a:pathLst>
              </a:custGeom>
              <a:solidFill>
                <a:srgbClr val="4BA4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0104;p62">
                <a:extLst>
                  <a:ext uri="{FF2B5EF4-FFF2-40B4-BE49-F238E27FC236}">
                    <a16:creationId xmlns:a16="http://schemas.microsoft.com/office/drawing/2014/main" id="{FF84080C-F882-4428-9A51-CBE39A3DD420}"/>
                  </a:ext>
                </a:extLst>
              </p:cNvPr>
              <p:cNvSpPr/>
              <p:nvPr/>
            </p:nvSpPr>
            <p:spPr>
              <a:xfrm>
                <a:off x="3811750" y="917125"/>
                <a:ext cx="115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021" extrusionOk="0">
                    <a:moveTo>
                      <a:pt x="4282" y="0"/>
                    </a:moveTo>
                    <a:cubicBezTo>
                      <a:pt x="4224" y="0"/>
                      <a:pt x="4165" y="27"/>
                      <a:pt x="4116" y="93"/>
                    </a:cubicBezTo>
                    <a:cubicBezTo>
                      <a:pt x="3415" y="927"/>
                      <a:pt x="2615" y="1561"/>
                      <a:pt x="1881" y="2294"/>
                    </a:cubicBezTo>
                    <a:cubicBezTo>
                      <a:pt x="1214" y="2962"/>
                      <a:pt x="914" y="3929"/>
                      <a:pt x="213" y="4596"/>
                    </a:cubicBezTo>
                    <a:cubicBezTo>
                      <a:pt x="0" y="4756"/>
                      <a:pt x="190" y="5021"/>
                      <a:pt x="411" y="5021"/>
                    </a:cubicBezTo>
                    <a:cubicBezTo>
                      <a:pt x="467" y="5021"/>
                      <a:pt x="526" y="5004"/>
                      <a:pt x="580" y="4963"/>
                    </a:cubicBezTo>
                    <a:cubicBezTo>
                      <a:pt x="1147" y="4429"/>
                      <a:pt x="1481" y="3695"/>
                      <a:pt x="1914" y="3062"/>
                    </a:cubicBezTo>
                    <a:cubicBezTo>
                      <a:pt x="2581" y="2061"/>
                      <a:pt x="3716" y="1394"/>
                      <a:pt x="4483" y="460"/>
                    </a:cubicBezTo>
                    <a:cubicBezTo>
                      <a:pt x="4634" y="258"/>
                      <a:pt x="4462" y="0"/>
                      <a:pt x="4282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10105;p62">
                <a:extLst>
                  <a:ext uri="{FF2B5EF4-FFF2-40B4-BE49-F238E27FC236}">
                    <a16:creationId xmlns:a16="http://schemas.microsoft.com/office/drawing/2014/main" id="{1ECCFA4F-A34E-4E96-9F77-1F3099829180}"/>
                  </a:ext>
                </a:extLst>
              </p:cNvPr>
              <p:cNvSpPr/>
              <p:nvPr/>
            </p:nvSpPr>
            <p:spPr>
              <a:xfrm>
                <a:off x="3854600" y="924650"/>
                <a:ext cx="68475" cy="573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293" extrusionOk="0">
                    <a:moveTo>
                      <a:pt x="254" y="0"/>
                    </a:moveTo>
                    <a:cubicBezTo>
                      <a:pt x="134" y="0"/>
                      <a:pt x="17" y="75"/>
                      <a:pt x="0" y="225"/>
                    </a:cubicBezTo>
                    <a:cubicBezTo>
                      <a:pt x="0" y="826"/>
                      <a:pt x="134" y="1426"/>
                      <a:pt x="134" y="2027"/>
                    </a:cubicBezTo>
                    <a:cubicBezTo>
                      <a:pt x="134" y="2160"/>
                      <a:pt x="234" y="2260"/>
                      <a:pt x="400" y="2260"/>
                    </a:cubicBezTo>
                    <a:cubicBezTo>
                      <a:pt x="612" y="2281"/>
                      <a:pt x="826" y="2292"/>
                      <a:pt x="1042" y="2292"/>
                    </a:cubicBezTo>
                    <a:cubicBezTo>
                      <a:pt x="1508" y="2292"/>
                      <a:pt x="1979" y="2241"/>
                      <a:pt x="2435" y="2127"/>
                    </a:cubicBezTo>
                    <a:cubicBezTo>
                      <a:pt x="2739" y="2036"/>
                      <a:pt x="2656" y="1613"/>
                      <a:pt x="2387" y="1613"/>
                    </a:cubicBezTo>
                    <a:cubicBezTo>
                      <a:pt x="2360" y="1613"/>
                      <a:pt x="2332" y="1617"/>
                      <a:pt x="2302" y="1626"/>
                    </a:cubicBezTo>
                    <a:cubicBezTo>
                      <a:pt x="1818" y="1728"/>
                      <a:pt x="1333" y="1772"/>
                      <a:pt x="849" y="1772"/>
                    </a:cubicBezTo>
                    <a:cubicBezTo>
                      <a:pt x="786" y="1772"/>
                      <a:pt x="723" y="1771"/>
                      <a:pt x="660" y="1770"/>
                    </a:cubicBezTo>
                    <a:lnTo>
                      <a:pt x="660" y="1770"/>
                    </a:lnTo>
                    <a:cubicBezTo>
                      <a:pt x="632" y="1255"/>
                      <a:pt x="534" y="740"/>
                      <a:pt x="534" y="225"/>
                    </a:cubicBezTo>
                    <a:cubicBezTo>
                      <a:pt x="500" y="75"/>
                      <a:pt x="375" y="0"/>
                      <a:pt x="254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10106;p62">
                <a:extLst>
                  <a:ext uri="{FF2B5EF4-FFF2-40B4-BE49-F238E27FC236}">
                    <a16:creationId xmlns:a16="http://schemas.microsoft.com/office/drawing/2014/main" id="{82987E53-DD2F-4D80-BE4B-0DE1B2FA7516}"/>
                  </a:ext>
                </a:extLst>
              </p:cNvPr>
              <p:cNvSpPr/>
              <p:nvPr/>
            </p:nvSpPr>
            <p:spPr>
              <a:xfrm>
                <a:off x="3821225" y="948000"/>
                <a:ext cx="80075" cy="687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48" extrusionOk="0">
                    <a:moveTo>
                      <a:pt x="268" y="0"/>
                    </a:moveTo>
                    <a:cubicBezTo>
                      <a:pt x="143" y="0"/>
                      <a:pt x="18" y="75"/>
                      <a:pt x="1" y="225"/>
                    </a:cubicBezTo>
                    <a:cubicBezTo>
                      <a:pt x="34" y="993"/>
                      <a:pt x="334" y="1693"/>
                      <a:pt x="434" y="2460"/>
                    </a:cubicBezTo>
                    <a:cubicBezTo>
                      <a:pt x="434" y="2594"/>
                      <a:pt x="535" y="2727"/>
                      <a:pt x="701" y="2727"/>
                    </a:cubicBezTo>
                    <a:cubicBezTo>
                      <a:pt x="958" y="2739"/>
                      <a:pt x="1219" y="2747"/>
                      <a:pt x="1482" y="2747"/>
                    </a:cubicBezTo>
                    <a:cubicBezTo>
                      <a:pt x="1939" y="2747"/>
                      <a:pt x="2404" y="2724"/>
                      <a:pt x="2870" y="2661"/>
                    </a:cubicBezTo>
                    <a:cubicBezTo>
                      <a:pt x="3192" y="2628"/>
                      <a:pt x="3203" y="2159"/>
                      <a:pt x="2901" y="2159"/>
                    </a:cubicBezTo>
                    <a:cubicBezTo>
                      <a:pt x="2891" y="2159"/>
                      <a:pt x="2880" y="2159"/>
                      <a:pt x="2870" y="2160"/>
                    </a:cubicBezTo>
                    <a:cubicBezTo>
                      <a:pt x="2416" y="2201"/>
                      <a:pt x="1962" y="2230"/>
                      <a:pt x="1517" y="2230"/>
                    </a:cubicBezTo>
                    <a:cubicBezTo>
                      <a:pt x="1310" y="2230"/>
                      <a:pt x="1106" y="2224"/>
                      <a:pt x="904" y="2210"/>
                    </a:cubicBezTo>
                    <a:lnTo>
                      <a:pt x="904" y="2210"/>
                    </a:lnTo>
                    <a:cubicBezTo>
                      <a:pt x="803" y="1559"/>
                      <a:pt x="564" y="905"/>
                      <a:pt x="535" y="225"/>
                    </a:cubicBezTo>
                    <a:cubicBezTo>
                      <a:pt x="518" y="75"/>
                      <a:pt x="393" y="0"/>
                      <a:pt x="268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10107;p62">
                <a:extLst>
                  <a:ext uri="{FF2B5EF4-FFF2-40B4-BE49-F238E27FC236}">
                    <a16:creationId xmlns:a16="http://schemas.microsoft.com/office/drawing/2014/main" id="{DA3984C5-2208-476C-8E28-1AC105425291}"/>
                  </a:ext>
                </a:extLst>
              </p:cNvPr>
              <p:cNvSpPr/>
              <p:nvPr/>
            </p:nvSpPr>
            <p:spPr>
              <a:xfrm>
                <a:off x="3905450" y="1025425"/>
                <a:ext cx="117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98" extrusionOk="0">
                    <a:moveTo>
                      <a:pt x="270" y="1"/>
                    </a:moveTo>
                    <a:cubicBezTo>
                      <a:pt x="215" y="1"/>
                      <a:pt x="161" y="30"/>
                      <a:pt x="134" y="97"/>
                    </a:cubicBezTo>
                    <a:cubicBezTo>
                      <a:pt x="1" y="164"/>
                      <a:pt x="34" y="397"/>
                      <a:pt x="201" y="397"/>
                    </a:cubicBezTo>
                    <a:cubicBezTo>
                      <a:pt x="334" y="397"/>
                      <a:pt x="468" y="297"/>
                      <a:pt x="435" y="164"/>
                    </a:cubicBezTo>
                    <a:cubicBezTo>
                      <a:pt x="435" y="65"/>
                      <a:pt x="352" y="1"/>
                      <a:pt x="270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10108;p62">
                <a:extLst>
                  <a:ext uri="{FF2B5EF4-FFF2-40B4-BE49-F238E27FC236}">
                    <a16:creationId xmlns:a16="http://schemas.microsoft.com/office/drawing/2014/main" id="{7EF497FB-381F-435D-AD01-82841EE53770}"/>
                  </a:ext>
                </a:extLst>
              </p:cNvPr>
              <p:cNvSpPr/>
              <p:nvPr/>
            </p:nvSpPr>
            <p:spPr>
              <a:xfrm>
                <a:off x="3912975" y="1008675"/>
                <a:ext cx="92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4" extrusionOk="0">
                    <a:moveTo>
                      <a:pt x="167" y="0"/>
                    </a:moveTo>
                    <a:cubicBezTo>
                      <a:pt x="0" y="33"/>
                      <a:pt x="0" y="300"/>
                      <a:pt x="167" y="334"/>
                    </a:cubicBezTo>
                    <a:cubicBezTo>
                      <a:pt x="367" y="300"/>
                      <a:pt x="367" y="33"/>
                      <a:pt x="167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10109;p62">
                <a:extLst>
                  <a:ext uri="{FF2B5EF4-FFF2-40B4-BE49-F238E27FC236}">
                    <a16:creationId xmlns:a16="http://schemas.microsoft.com/office/drawing/2014/main" id="{02D493E2-FBCA-412B-BDD7-0689C7AE4A44}"/>
                  </a:ext>
                </a:extLst>
              </p:cNvPr>
              <p:cNvSpPr/>
              <p:nvPr/>
            </p:nvSpPr>
            <p:spPr>
              <a:xfrm>
                <a:off x="3924650" y="1027000"/>
                <a:ext cx="9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5" extrusionOk="0">
                    <a:moveTo>
                      <a:pt x="167" y="1"/>
                    </a:moveTo>
                    <a:cubicBezTo>
                      <a:pt x="0" y="34"/>
                      <a:pt x="0" y="301"/>
                      <a:pt x="167" y="334"/>
                    </a:cubicBezTo>
                    <a:cubicBezTo>
                      <a:pt x="367" y="301"/>
                      <a:pt x="367" y="34"/>
                      <a:pt x="167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0110;p62">
                <a:extLst>
                  <a:ext uri="{FF2B5EF4-FFF2-40B4-BE49-F238E27FC236}">
                    <a16:creationId xmlns:a16="http://schemas.microsoft.com/office/drawing/2014/main" id="{C2661826-02C9-46B7-8C71-71D351B09AC1}"/>
                  </a:ext>
                </a:extLst>
              </p:cNvPr>
              <p:cNvSpPr/>
              <p:nvPr/>
            </p:nvSpPr>
            <p:spPr>
              <a:xfrm>
                <a:off x="3938825" y="977800"/>
                <a:ext cx="1002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5" extrusionOk="0">
                    <a:moveTo>
                      <a:pt x="200" y="1"/>
                    </a:moveTo>
                    <a:cubicBezTo>
                      <a:pt x="0" y="34"/>
                      <a:pt x="0" y="301"/>
                      <a:pt x="200" y="334"/>
                    </a:cubicBezTo>
                    <a:cubicBezTo>
                      <a:pt x="400" y="301"/>
                      <a:pt x="400" y="34"/>
                      <a:pt x="200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0111;p62">
                <a:extLst>
                  <a:ext uri="{FF2B5EF4-FFF2-40B4-BE49-F238E27FC236}">
                    <a16:creationId xmlns:a16="http://schemas.microsoft.com/office/drawing/2014/main" id="{E47A95E4-A5C7-4669-86EA-FB86F39A93DE}"/>
                  </a:ext>
                </a:extLst>
              </p:cNvPr>
              <p:cNvSpPr/>
              <p:nvPr/>
            </p:nvSpPr>
            <p:spPr>
              <a:xfrm>
                <a:off x="3959675" y="966125"/>
                <a:ext cx="1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35" extrusionOk="0">
                    <a:moveTo>
                      <a:pt x="234" y="1"/>
                    </a:moveTo>
                    <a:cubicBezTo>
                      <a:pt x="0" y="1"/>
                      <a:pt x="0" y="334"/>
                      <a:pt x="234" y="334"/>
                    </a:cubicBezTo>
                    <a:cubicBezTo>
                      <a:pt x="434" y="334"/>
                      <a:pt x="434" y="1"/>
                      <a:pt x="234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0112;p62">
                <a:extLst>
                  <a:ext uri="{FF2B5EF4-FFF2-40B4-BE49-F238E27FC236}">
                    <a16:creationId xmlns:a16="http://schemas.microsoft.com/office/drawing/2014/main" id="{CEF47351-7F80-4056-8BA8-22E63DC7D242}"/>
                  </a:ext>
                </a:extLst>
              </p:cNvPr>
              <p:cNvSpPr/>
              <p:nvPr/>
            </p:nvSpPr>
            <p:spPr>
              <a:xfrm>
                <a:off x="3801225" y="927775"/>
                <a:ext cx="108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34" extrusionOk="0">
                    <a:moveTo>
                      <a:pt x="234" y="0"/>
                    </a:moveTo>
                    <a:cubicBezTo>
                      <a:pt x="0" y="0"/>
                      <a:pt x="0" y="334"/>
                      <a:pt x="234" y="334"/>
                    </a:cubicBezTo>
                    <a:cubicBezTo>
                      <a:pt x="434" y="334"/>
                      <a:pt x="434" y="0"/>
                      <a:pt x="234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0113;p62">
                <a:extLst>
                  <a:ext uri="{FF2B5EF4-FFF2-40B4-BE49-F238E27FC236}">
                    <a16:creationId xmlns:a16="http://schemas.microsoft.com/office/drawing/2014/main" id="{AD0A48F0-FE14-418D-A2BD-860FF523295E}"/>
                  </a:ext>
                </a:extLst>
              </p:cNvPr>
              <p:cNvSpPr/>
              <p:nvPr/>
            </p:nvSpPr>
            <p:spPr>
              <a:xfrm>
                <a:off x="3822075" y="934450"/>
                <a:ext cx="92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4" extrusionOk="0">
                    <a:moveTo>
                      <a:pt x="167" y="0"/>
                    </a:moveTo>
                    <a:cubicBezTo>
                      <a:pt x="0" y="34"/>
                      <a:pt x="0" y="300"/>
                      <a:pt x="167" y="334"/>
                    </a:cubicBezTo>
                    <a:cubicBezTo>
                      <a:pt x="367" y="300"/>
                      <a:pt x="367" y="34"/>
                      <a:pt x="167" y="0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0114;p62">
                <a:extLst>
                  <a:ext uri="{FF2B5EF4-FFF2-40B4-BE49-F238E27FC236}">
                    <a16:creationId xmlns:a16="http://schemas.microsoft.com/office/drawing/2014/main" id="{C2F005E9-5792-4904-AF49-BD9AA7F53FD2}"/>
                  </a:ext>
                </a:extLst>
              </p:cNvPr>
              <p:cNvSpPr/>
              <p:nvPr/>
            </p:nvSpPr>
            <p:spPr>
              <a:xfrm>
                <a:off x="3844575" y="901075"/>
                <a:ext cx="92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5" extrusionOk="0">
                    <a:moveTo>
                      <a:pt x="201" y="1"/>
                    </a:moveTo>
                    <a:cubicBezTo>
                      <a:pt x="1" y="34"/>
                      <a:pt x="1" y="301"/>
                      <a:pt x="201" y="335"/>
                    </a:cubicBezTo>
                    <a:cubicBezTo>
                      <a:pt x="368" y="301"/>
                      <a:pt x="368" y="34"/>
                      <a:pt x="201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0115;p62">
                <a:extLst>
                  <a:ext uri="{FF2B5EF4-FFF2-40B4-BE49-F238E27FC236}">
                    <a16:creationId xmlns:a16="http://schemas.microsoft.com/office/drawing/2014/main" id="{25CFA76A-57B5-47C5-8A21-A6EDE025BBCA}"/>
                  </a:ext>
                </a:extLst>
              </p:cNvPr>
              <p:cNvSpPr/>
              <p:nvPr/>
            </p:nvSpPr>
            <p:spPr>
              <a:xfrm>
                <a:off x="1833975" y="1835325"/>
                <a:ext cx="164350" cy="194100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764" extrusionOk="0">
                    <a:moveTo>
                      <a:pt x="3577" y="1"/>
                    </a:moveTo>
                    <a:cubicBezTo>
                      <a:pt x="3411" y="1"/>
                      <a:pt x="3231" y="19"/>
                      <a:pt x="3036" y="58"/>
                    </a:cubicBezTo>
                    <a:cubicBezTo>
                      <a:pt x="1" y="692"/>
                      <a:pt x="2636" y="6663"/>
                      <a:pt x="4104" y="7730"/>
                    </a:cubicBezTo>
                    <a:cubicBezTo>
                      <a:pt x="4137" y="7763"/>
                      <a:pt x="4237" y="7763"/>
                      <a:pt x="4304" y="7763"/>
                    </a:cubicBezTo>
                    <a:cubicBezTo>
                      <a:pt x="4371" y="7730"/>
                      <a:pt x="4437" y="7697"/>
                      <a:pt x="4437" y="7630"/>
                    </a:cubicBezTo>
                    <a:cubicBezTo>
                      <a:pt x="5101" y="5986"/>
                      <a:pt x="6573" y="1"/>
                      <a:pt x="3577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0116;p62">
                <a:extLst>
                  <a:ext uri="{FF2B5EF4-FFF2-40B4-BE49-F238E27FC236}">
                    <a16:creationId xmlns:a16="http://schemas.microsoft.com/office/drawing/2014/main" id="{FE68CF40-578E-4901-83B7-727C97CFD9E2}"/>
                  </a:ext>
                </a:extLst>
              </p:cNvPr>
              <p:cNvSpPr/>
              <p:nvPr/>
            </p:nvSpPr>
            <p:spPr>
              <a:xfrm>
                <a:off x="1896525" y="1869450"/>
                <a:ext cx="94925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9016" extrusionOk="0">
                    <a:moveTo>
                      <a:pt x="985" y="1"/>
                    </a:moveTo>
                    <a:cubicBezTo>
                      <a:pt x="880" y="1"/>
                      <a:pt x="775" y="59"/>
                      <a:pt x="734" y="194"/>
                    </a:cubicBezTo>
                    <a:cubicBezTo>
                      <a:pt x="1" y="3063"/>
                      <a:pt x="1135" y="6932"/>
                      <a:pt x="3270" y="8967"/>
                    </a:cubicBezTo>
                    <a:cubicBezTo>
                      <a:pt x="3323" y="9000"/>
                      <a:pt x="3379" y="9015"/>
                      <a:pt x="3431" y="9015"/>
                    </a:cubicBezTo>
                    <a:cubicBezTo>
                      <a:pt x="3637" y="9015"/>
                      <a:pt x="3796" y="8786"/>
                      <a:pt x="3636" y="8600"/>
                    </a:cubicBezTo>
                    <a:cubicBezTo>
                      <a:pt x="1635" y="6665"/>
                      <a:pt x="568" y="2996"/>
                      <a:pt x="1235" y="327"/>
                    </a:cubicBezTo>
                    <a:cubicBezTo>
                      <a:pt x="1294" y="128"/>
                      <a:pt x="1141" y="1"/>
                      <a:pt x="985" y="1"/>
                    </a:cubicBezTo>
                    <a:close/>
                  </a:path>
                </a:pathLst>
              </a:custGeom>
              <a:solidFill>
                <a:srgbClr val="439B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0117;p62">
                <a:extLst>
                  <a:ext uri="{FF2B5EF4-FFF2-40B4-BE49-F238E27FC236}">
                    <a16:creationId xmlns:a16="http://schemas.microsoft.com/office/drawing/2014/main" id="{57257509-AA69-493C-99FE-95A266CFF0AC}"/>
                  </a:ext>
                </a:extLst>
              </p:cNvPr>
              <p:cNvSpPr/>
              <p:nvPr/>
            </p:nvSpPr>
            <p:spPr>
              <a:xfrm>
                <a:off x="5573325" y="1890550"/>
                <a:ext cx="170975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056" extrusionOk="0">
                    <a:moveTo>
                      <a:pt x="3106" y="1"/>
                    </a:moveTo>
                    <a:cubicBezTo>
                      <a:pt x="856" y="1"/>
                      <a:pt x="29" y="5207"/>
                      <a:pt x="0" y="6822"/>
                    </a:cubicBezTo>
                    <a:cubicBezTo>
                      <a:pt x="0" y="6889"/>
                      <a:pt x="34" y="6955"/>
                      <a:pt x="100" y="6989"/>
                    </a:cubicBezTo>
                    <a:cubicBezTo>
                      <a:pt x="167" y="7055"/>
                      <a:pt x="234" y="7055"/>
                      <a:pt x="300" y="7055"/>
                    </a:cubicBezTo>
                    <a:cubicBezTo>
                      <a:pt x="2068" y="6655"/>
                      <a:pt x="6838" y="2185"/>
                      <a:pt x="4270" y="417"/>
                    </a:cubicBezTo>
                    <a:cubicBezTo>
                      <a:pt x="3845" y="128"/>
                      <a:pt x="3458" y="1"/>
                      <a:pt x="3106" y="1"/>
                    </a:cubicBezTo>
                    <a:close/>
                  </a:path>
                </a:pathLst>
              </a:custGeom>
              <a:solidFill>
                <a:srgbClr val="003F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0118;p62">
                <a:extLst>
                  <a:ext uri="{FF2B5EF4-FFF2-40B4-BE49-F238E27FC236}">
                    <a16:creationId xmlns:a16="http://schemas.microsoft.com/office/drawing/2014/main" id="{E06E14EE-1BCE-41DA-A607-CF7185997147}"/>
                  </a:ext>
                </a:extLst>
              </p:cNvPr>
              <p:cNvSpPr/>
              <p:nvPr/>
            </p:nvSpPr>
            <p:spPr>
              <a:xfrm>
                <a:off x="5504225" y="1926200"/>
                <a:ext cx="15632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6253" h="7387" extrusionOk="0">
                    <a:moveTo>
                      <a:pt x="5973" y="0"/>
                    </a:moveTo>
                    <a:cubicBezTo>
                      <a:pt x="5867" y="0"/>
                      <a:pt x="5762" y="62"/>
                      <a:pt x="5733" y="192"/>
                    </a:cubicBezTo>
                    <a:cubicBezTo>
                      <a:pt x="5299" y="2961"/>
                      <a:pt x="2898" y="5896"/>
                      <a:pt x="296" y="6864"/>
                    </a:cubicBezTo>
                    <a:cubicBezTo>
                      <a:pt x="1" y="6982"/>
                      <a:pt x="123" y="7386"/>
                      <a:pt x="386" y="7386"/>
                    </a:cubicBezTo>
                    <a:cubicBezTo>
                      <a:pt x="420" y="7386"/>
                      <a:pt x="457" y="7379"/>
                      <a:pt x="496" y="7364"/>
                    </a:cubicBezTo>
                    <a:cubicBezTo>
                      <a:pt x="3265" y="6330"/>
                      <a:pt x="5800" y="3194"/>
                      <a:pt x="6233" y="292"/>
                    </a:cubicBezTo>
                    <a:cubicBezTo>
                      <a:pt x="6252" y="104"/>
                      <a:pt x="6111" y="0"/>
                      <a:pt x="5973" y="0"/>
                    </a:cubicBezTo>
                    <a:close/>
                  </a:path>
                </a:pathLst>
              </a:custGeom>
              <a:solidFill>
                <a:srgbClr val="439B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0119;p62">
                <a:extLst>
                  <a:ext uri="{FF2B5EF4-FFF2-40B4-BE49-F238E27FC236}">
                    <a16:creationId xmlns:a16="http://schemas.microsoft.com/office/drawing/2014/main" id="{DF05B57A-7D8A-476C-89C2-5D8EEBB4CAA8}"/>
                  </a:ext>
                </a:extLst>
              </p:cNvPr>
              <p:cNvSpPr/>
              <p:nvPr/>
            </p:nvSpPr>
            <p:spPr>
              <a:xfrm>
                <a:off x="2407725" y="1139600"/>
                <a:ext cx="459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2" extrusionOk="0">
                    <a:moveTo>
                      <a:pt x="934" y="0"/>
                    </a:moveTo>
                    <a:cubicBezTo>
                      <a:pt x="0" y="67"/>
                      <a:pt x="0" y="1435"/>
                      <a:pt x="934" y="1501"/>
                    </a:cubicBezTo>
                    <a:cubicBezTo>
                      <a:pt x="1835" y="1435"/>
                      <a:pt x="1835" y="67"/>
                      <a:pt x="934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0120;p62">
                <a:extLst>
                  <a:ext uri="{FF2B5EF4-FFF2-40B4-BE49-F238E27FC236}">
                    <a16:creationId xmlns:a16="http://schemas.microsoft.com/office/drawing/2014/main" id="{176079AD-3B53-47E0-BB82-90F65189862C}"/>
                  </a:ext>
                </a:extLst>
              </p:cNvPr>
              <p:cNvSpPr/>
              <p:nvPr/>
            </p:nvSpPr>
            <p:spPr>
              <a:xfrm>
                <a:off x="2476950" y="1124575"/>
                <a:ext cx="458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502" extrusionOk="0">
                    <a:moveTo>
                      <a:pt x="934" y="1"/>
                    </a:moveTo>
                    <a:cubicBezTo>
                      <a:pt x="0" y="67"/>
                      <a:pt x="0" y="1435"/>
                      <a:pt x="934" y="1502"/>
                    </a:cubicBezTo>
                    <a:cubicBezTo>
                      <a:pt x="1835" y="1435"/>
                      <a:pt x="1835" y="67"/>
                      <a:pt x="934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0121;p62">
                <a:extLst>
                  <a:ext uri="{FF2B5EF4-FFF2-40B4-BE49-F238E27FC236}">
                    <a16:creationId xmlns:a16="http://schemas.microsoft.com/office/drawing/2014/main" id="{B9B3E6CB-46A9-4AE7-9A00-0B2AC5C3C24F}"/>
                  </a:ext>
                </a:extLst>
              </p:cNvPr>
              <p:cNvSpPr/>
              <p:nvPr/>
            </p:nvSpPr>
            <p:spPr>
              <a:xfrm>
                <a:off x="2451925" y="1189625"/>
                <a:ext cx="4590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469" extrusionOk="0">
                    <a:moveTo>
                      <a:pt x="934" y="1"/>
                    </a:moveTo>
                    <a:cubicBezTo>
                      <a:pt x="0" y="67"/>
                      <a:pt x="0" y="1402"/>
                      <a:pt x="934" y="1468"/>
                    </a:cubicBezTo>
                    <a:cubicBezTo>
                      <a:pt x="1835" y="1402"/>
                      <a:pt x="1835" y="67"/>
                      <a:pt x="934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0122;p62">
                <a:extLst>
                  <a:ext uri="{FF2B5EF4-FFF2-40B4-BE49-F238E27FC236}">
                    <a16:creationId xmlns:a16="http://schemas.microsoft.com/office/drawing/2014/main" id="{EB888147-1D5D-4D7C-B770-59FD4C2E1820}"/>
                  </a:ext>
                </a:extLst>
              </p:cNvPr>
              <p:cNvSpPr/>
              <p:nvPr/>
            </p:nvSpPr>
            <p:spPr>
              <a:xfrm>
                <a:off x="4096425" y="1219650"/>
                <a:ext cx="459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2" extrusionOk="0">
                    <a:moveTo>
                      <a:pt x="935" y="0"/>
                    </a:moveTo>
                    <a:cubicBezTo>
                      <a:pt x="1" y="67"/>
                      <a:pt x="1" y="1435"/>
                      <a:pt x="935" y="1502"/>
                    </a:cubicBezTo>
                    <a:cubicBezTo>
                      <a:pt x="1835" y="1435"/>
                      <a:pt x="1835" y="67"/>
                      <a:pt x="935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0123;p62">
                <a:extLst>
                  <a:ext uri="{FF2B5EF4-FFF2-40B4-BE49-F238E27FC236}">
                    <a16:creationId xmlns:a16="http://schemas.microsoft.com/office/drawing/2014/main" id="{A9396FD9-0954-4520-BA84-9C62DE99353D}"/>
                  </a:ext>
                </a:extLst>
              </p:cNvPr>
              <p:cNvSpPr/>
              <p:nvPr/>
            </p:nvSpPr>
            <p:spPr>
              <a:xfrm>
                <a:off x="4166475" y="1204650"/>
                <a:ext cx="459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2" extrusionOk="0">
                    <a:moveTo>
                      <a:pt x="901" y="0"/>
                    </a:moveTo>
                    <a:cubicBezTo>
                      <a:pt x="1" y="67"/>
                      <a:pt x="1" y="1434"/>
                      <a:pt x="901" y="1501"/>
                    </a:cubicBezTo>
                    <a:cubicBezTo>
                      <a:pt x="1835" y="1434"/>
                      <a:pt x="1835" y="67"/>
                      <a:pt x="901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0124;p62">
                <a:extLst>
                  <a:ext uri="{FF2B5EF4-FFF2-40B4-BE49-F238E27FC236}">
                    <a16:creationId xmlns:a16="http://schemas.microsoft.com/office/drawing/2014/main" id="{E4B13AD0-207C-4B3C-80CB-744A952F7EEA}"/>
                  </a:ext>
                </a:extLst>
              </p:cNvPr>
              <p:cNvSpPr/>
              <p:nvPr/>
            </p:nvSpPr>
            <p:spPr>
              <a:xfrm>
                <a:off x="4141450" y="1269675"/>
                <a:ext cx="4590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469" extrusionOk="0">
                    <a:moveTo>
                      <a:pt x="935" y="1"/>
                    </a:moveTo>
                    <a:cubicBezTo>
                      <a:pt x="1" y="68"/>
                      <a:pt x="1" y="1402"/>
                      <a:pt x="935" y="1469"/>
                    </a:cubicBezTo>
                    <a:cubicBezTo>
                      <a:pt x="1836" y="1402"/>
                      <a:pt x="1836" y="68"/>
                      <a:pt x="935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0125;p62">
                <a:extLst>
                  <a:ext uri="{FF2B5EF4-FFF2-40B4-BE49-F238E27FC236}">
                    <a16:creationId xmlns:a16="http://schemas.microsoft.com/office/drawing/2014/main" id="{6BC11B1E-6829-4C60-81E8-BFF755DF3E6F}"/>
                  </a:ext>
                </a:extLst>
              </p:cNvPr>
              <p:cNvSpPr/>
              <p:nvPr/>
            </p:nvSpPr>
            <p:spPr>
              <a:xfrm>
                <a:off x="5160525" y="1177125"/>
                <a:ext cx="459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468" extrusionOk="0">
                    <a:moveTo>
                      <a:pt x="901" y="0"/>
                    </a:moveTo>
                    <a:cubicBezTo>
                      <a:pt x="0" y="67"/>
                      <a:pt x="0" y="1401"/>
                      <a:pt x="901" y="1468"/>
                    </a:cubicBezTo>
                    <a:cubicBezTo>
                      <a:pt x="1835" y="1401"/>
                      <a:pt x="1835" y="67"/>
                      <a:pt x="901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0126;p62">
                <a:extLst>
                  <a:ext uri="{FF2B5EF4-FFF2-40B4-BE49-F238E27FC236}">
                    <a16:creationId xmlns:a16="http://schemas.microsoft.com/office/drawing/2014/main" id="{83655FA0-2CD6-49CD-83D0-1590EAB2E4E4}"/>
                  </a:ext>
                </a:extLst>
              </p:cNvPr>
              <p:cNvSpPr/>
              <p:nvPr/>
            </p:nvSpPr>
            <p:spPr>
              <a:xfrm>
                <a:off x="5228075" y="1162100"/>
                <a:ext cx="492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502" extrusionOk="0">
                    <a:moveTo>
                      <a:pt x="1001" y="1"/>
                    </a:moveTo>
                    <a:cubicBezTo>
                      <a:pt x="0" y="1"/>
                      <a:pt x="0" y="1502"/>
                      <a:pt x="1001" y="1502"/>
                    </a:cubicBezTo>
                    <a:cubicBezTo>
                      <a:pt x="1968" y="1502"/>
                      <a:pt x="1968" y="1"/>
                      <a:pt x="1001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0127;p62">
                <a:extLst>
                  <a:ext uri="{FF2B5EF4-FFF2-40B4-BE49-F238E27FC236}">
                    <a16:creationId xmlns:a16="http://schemas.microsoft.com/office/drawing/2014/main" id="{BFD1C064-EEF5-47A3-A4FF-735DA846FFEC}"/>
                  </a:ext>
                </a:extLst>
              </p:cNvPr>
              <p:cNvSpPr/>
              <p:nvPr/>
            </p:nvSpPr>
            <p:spPr>
              <a:xfrm>
                <a:off x="5203050" y="1226325"/>
                <a:ext cx="500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502" extrusionOk="0">
                    <a:moveTo>
                      <a:pt x="1001" y="0"/>
                    </a:moveTo>
                    <a:cubicBezTo>
                      <a:pt x="1" y="0"/>
                      <a:pt x="1" y="1501"/>
                      <a:pt x="1001" y="1501"/>
                    </a:cubicBezTo>
                    <a:cubicBezTo>
                      <a:pt x="2002" y="1501"/>
                      <a:pt x="2002" y="0"/>
                      <a:pt x="1001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0128;p62">
                <a:extLst>
                  <a:ext uri="{FF2B5EF4-FFF2-40B4-BE49-F238E27FC236}">
                    <a16:creationId xmlns:a16="http://schemas.microsoft.com/office/drawing/2014/main" id="{DA03139C-6F59-47C0-A74C-51CB6A8B16BA}"/>
                  </a:ext>
                </a:extLst>
              </p:cNvPr>
              <p:cNvSpPr/>
              <p:nvPr/>
            </p:nvSpPr>
            <p:spPr>
              <a:xfrm>
                <a:off x="5593325" y="2449700"/>
                <a:ext cx="459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2" extrusionOk="0">
                    <a:moveTo>
                      <a:pt x="901" y="0"/>
                    </a:moveTo>
                    <a:cubicBezTo>
                      <a:pt x="1" y="67"/>
                      <a:pt x="1" y="1435"/>
                      <a:pt x="901" y="1501"/>
                    </a:cubicBezTo>
                    <a:cubicBezTo>
                      <a:pt x="1835" y="1435"/>
                      <a:pt x="1835" y="67"/>
                      <a:pt x="901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0129;p62">
                <a:extLst>
                  <a:ext uri="{FF2B5EF4-FFF2-40B4-BE49-F238E27FC236}">
                    <a16:creationId xmlns:a16="http://schemas.microsoft.com/office/drawing/2014/main" id="{E887743F-8367-4126-BF87-0F258DB038DA}"/>
                  </a:ext>
                </a:extLst>
              </p:cNvPr>
              <p:cNvSpPr/>
              <p:nvPr/>
            </p:nvSpPr>
            <p:spPr>
              <a:xfrm>
                <a:off x="5662550" y="2434675"/>
                <a:ext cx="459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2" extrusionOk="0">
                    <a:moveTo>
                      <a:pt x="934" y="1"/>
                    </a:moveTo>
                    <a:cubicBezTo>
                      <a:pt x="0" y="68"/>
                      <a:pt x="0" y="1435"/>
                      <a:pt x="934" y="1502"/>
                    </a:cubicBezTo>
                    <a:cubicBezTo>
                      <a:pt x="1835" y="1435"/>
                      <a:pt x="1835" y="68"/>
                      <a:pt x="934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0130;p62">
                <a:extLst>
                  <a:ext uri="{FF2B5EF4-FFF2-40B4-BE49-F238E27FC236}">
                    <a16:creationId xmlns:a16="http://schemas.microsoft.com/office/drawing/2014/main" id="{832308EC-3F4F-4BCD-9C62-564B0B68B812}"/>
                  </a:ext>
                </a:extLst>
              </p:cNvPr>
              <p:cNvSpPr/>
              <p:nvPr/>
            </p:nvSpPr>
            <p:spPr>
              <a:xfrm>
                <a:off x="5637525" y="2499725"/>
                <a:ext cx="4590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469" extrusionOk="0">
                    <a:moveTo>
                      <a:pt x="935" y="1"/>
                    </a:moveTo>
                    <a:cubicBezTo>
                      <a:pt x="1" y="67"/>
                      <a:pt x="1" y="1402"/>
                      <a:pt x="935" y="1468"/>
                    </a:cubicBezTo>
                    <a:cubicBezTo>
                      <a:pt x="1835" y="1402"/>
                      <a:pt x="1835" y="67"/>
                      <a:pt x="935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0131;p62">
                <a:extLst>
                  <a:ext uri="{FF2B5EF4-FFF2-40B4-BE49-F238E27FC236}">
                    <a16:creationId xmlns:a16="http://schemas.microsoft.com/office/drawing/2014/main" id="{ADD4AB90-2A41-4C85-BBC6-78F14C333516}"/>
                  </a:ext>
                </a:extLst>
              </p:cNvPr>
              <p:cNvSpPr/>
              <p:nvPr/>
            </p:nvSpPr>
            <p:spPr>
              <a:xfrm>
                <a:off x="1751425" y="2515575"/>
                <a:ext cx="459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2" extrusionOk="0">
                    <a:moveTo>
                      <a:pt x="934" y="1"/>
                    </a:moveTo>
                    <a:cubicBezTo>
                      <a:pt x="0" y="67"/>
                      <a:pt x="0" y="1435"/>
                      <a:pt x="934" y="1502"/>
                    </a:cubicBezTo>
                    <a:cubicBezTo>
                      <a:pt x="1835" y="1435"/>
                      <a:pt x="1835" y="67"/>
                      <a:pt x="934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0132;p62">
                <a:extLst>
                  <a:ext uri="{FF2B5EF4-FFF2-40B4-BE49-F238E27FC236}">
                    <a16:creationId xmlns:a16="http://schemas.microsoft.com/office/drawing/2014/main" id="{C1F05EF8-47C5-44BE-ABB3-BD991D363985}"/>
                  </a:ext>
                </a:extLst>
              </p:cNvPr>
              <p:cNvSpPr/>
              <p:nvPr/>
            </p:nvSpPr>
            <p:spPr>
              <a:xfrm>
                <a:off x="1820650" y="2501400"/>
                <a:ext cx="467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69" extrusionOk="0">
                    <a:moveTo>
                      <a:pt x="934" y="0"/>
                    </a:moveTo>
                    <a:cubicBezTo>
                      <a:pt x="0" y="67"/>
                      <a:pt x="0" y="1401"/>
                      <a:pt x="934" y="1468"/>
                    </a:cubicBezTo>
                    <a:cubicBezTo>
                      <a:pt x="1868" y="1401"/>
                      <a:pt x="1868" y="67"/>
                      <a:pt x="934" y="0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0133;p62">
                <a:extLst>
                  <a:ext uri="{FF2B5EF4-FFF2-40B4-BE49-F238E27FC236}">
                    <a16:creationId xmlns:a16="http://schemas.microsoft.com/office/drawing/2014/main" id="{3F92E1F1-768D-4FA2-84F3-D43E7A97A658}"/>
                  </a:ext>
                </a:extLst>
              </p:cNvPr>
              <p:cNvSpPr/>
              <p:nvPr/>
            </p:nvSpPr>
            <p:spPr>
              <a:xfrm>
                <a:off x="1796450" y="2565600"/>
                <a:ext cx="45900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503" extrusionOk="0">
                    <a:moveTo>
                      <a:pt x="901" y="1"/>
                    </a:moveTo>
                    <a:cubicBezTo>
                      <a:pt x="1" y="68"/>
                      <a:pt x="1" y="1402"/>
                      <a:pt x="901" y="1502"/>
                    </a:cubicBezTo>
                    <a:cubicBezTo>
                      <a:pt x="1835" y="1402"/>
                      <a:pt x="1835" y="68"/>
                      <a:pt x="901" y="1"/>
                    </a:cubicBezTo>
                    <a:close/>
                  </a:path>
                </a:pathLst>
              </a:custGeom>
              <a:solidFill>
                <a:srgbClr val="70B7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10134;p62">
              <a:extLst>
                <a:ext uri="{FF2B5EF4-FFF2-40B4-BE49-F238E27FC236}">
                  <a16:creationId xmlns:a16="http://schemas.microsoft.com/office/drawing/2014/main" id="{29DE5286-A72C-4DAD-9534-D62A7DB85548}"/>
                </a:ext>
              </a:extLst>
            </p:cNvPr>
            <p:cNvSpPr/>
            <p:nvPr/>
          </p:nvSpPr>
          <p:spPr>
            <a:xfrm>
              <a:off x="4502624" y="3615902"/>
              <a:ext cx="3216" cy="1845"/>
            </a:xfrm>
            <a:custGeom>
              <a:avLst/>
              <a:gdLst/>
              <a:ahLst/>
              <a:cxnLst/>
              <a:rect l="l" t="t" r="r" b="b"/>
              <a:pathLst>
                <a:path w="183" h="105" extrusionOk="0">
                  <a:moveTo>
                    <a:pt x="120" y="0"/>
                  </a:moveTo>
                  <a:cubicBezTo>
                    <a:pt x="120" y="32"/>
                    <a:pt x="106" y="41"/>
                    <a:pt x="88" y="41"/>
                  </a:cubicBezTo>
                  <a:cubicBezTo>
                    <a:pt x="68" y="41"/>
                    <a:pt x="42" y="29"/>
                    <a:pt x="25" y="29"/>
                  </a:cubicBezTo>
                  <a:cubicBezTo>
                    <a:pt x="9" y="29"/>
                    <a:pt x="1" y="40"/>
                    <a:pt x="15" y="84"/>
                  </a:cubicBezTo>
                  <a:cubicBezTo>
                    <a:pt x="15" y="63"/>
                    <a:pt x="182" y="105"/>
                    <a:pt x="120" y="0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35;p62">
              <a:extLst>
                <a:ext uri="{FF2B5EF4-FFF2-40B4-BE49-F238E27FC236}">
                  <a16:creationId xmlns:a16="http://schemas.microsoft.com/office/drawing/2014/main" id="{B99E057F-F50B-4187-9EC9-31177ABD9604}"/>
                </a:ext>
              </a:extLst>
            </p:cNvPr>
            <p:cNvSpPr/>
            <p:nvPr/>
          </p:nvSpPr>
          <p:spPr>
            <a:xfrm>
              <a:off x="4502870" y="3617361"/>
              <a:ext cx="18" cy="387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1"/>
                  </a:lnTo>
                  <a:lnTo>
                    <a:pt x="1" y="22"/>
                  </a:lnTo>
                  <a:cubicBezTo>
                    <a:pt x="1" y="2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36;p62">
              <a:extLst>
                <a:ext uri="{FF2B5EF4-FFF2-40B4-BE49-F238E27FC236}">
                  <a16:creationId xmlns:a16="http://schemas.microsoft.com/office/drawing/2014/main" id="{FC5FDDEF-0B4D-408E-94E1-E3FD71617793}"/>
                </a:ext>
              </a:extLst>
            </p:cNvPr>
            <p:cNvSpPr/>
            <p:nvPr/>
          </p:nvSpPr>
          <p:spPr>
            <a:xfrm>
              <a:off x="4512800" y="3686503"/>
              <a:ext cx="756" cy="18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3" y="0"/>
                  </a:moveTo>
                  <a:lnTo>
                    <a:pt x="1" y="0"/>
                  </a:lnTo>
                  <a:cubicBezTo>
                    <a:pt x="22" y="0"/>
                    <a:pt x="22" y="0"/>
                    <a:pt x="43" y="0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37;p62">
              <a:extLst>
                <a:ext uri="{FF2B5EF4-FFF2-40B4-BE49-F238E27FC236}">
                  <a16:creationId xmlns:a16="http://schemas.microsoft.com/office/drawing/2014/main" id="{9B6DB0A0-EC0B-4304-BA08-8D52D3EE69E8}"/>
                </a:ext>
              </a:extLst>
            </p:cNvPr>
            <p:cNvSpPr/>
            <p:nvPr/>
          </p:nvSpPr>
          <p:spPr>
            <a:xfrm>
              <a:off x="4514646" y="3674728"/>
              <a:ext cx="193" cy="756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" y="8"/>
                    <a:pt x="10" y="19"/>
                  </a:cubicBezTo>
                  <a:lnTo>
                    <a:pt x="10" y="19"/>
                  </a:lnTo>
                  <a:cubicBezTo>
                    <a:pt x="11" y="14"/>
                    <a:pt x="9" y="9"/>
                    <a:pt x="1" y="1"/>
                  </a:cubicBezTo>
                  <a:close/>
                  <a:moveTo>
                    <a:pt x="10" y="19"/>
                  </a:moveTo>
                  <a:cubicBezTo>
                    <a:pt x="8" y="25"/>
                    <a:pt x="1" y="30"/>
                    <a:pt x="1" y="43"/>
                  </a:cubicBezTo>
                  <a:cubicBezTo>
                    <a:pt x="9" y="34"/>
                    <a:pt x="11" y="26"/>
                    <a:pt x="10" y="19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8;p62">
              <a:extLst>
                <a:ext uri="{FF2B5EF4-FFF2-40B4-BE49-F238E27FC236}">
                  <a16:creationId xmlns:a16="http://schemas.microsoft.com/office/drawing/2014/main" id="{0EC152BD-34CC-4E9C-A372-81A2DF055AEF}"/>
                </a:ext>
              </a:extLst>
            </p:cNvPr>
            <p:cNvSpPr/>
            <p:nvPr/>
          </p:nvSpPr>
          <p:spPr>
            <a:xfrm>
              <a:off x="4513907" y="3664798"/>
              <a:ext cx="18" cy="387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39;p62">
              <a:extLst>
                <a:ext uri="{FF2B5EF4-FFF2-40B4-BE49-F238E27FC236}">
                  <a16:creationId xmlns:a16="http://schemas.microsoft.com/office/drawing/2014/main" id="{F41C7C3A-CC06-44B2-8C83-A2DC895F7633}"/>
                </a:ext>
              </a:extLst>
            </p:cNvPr>
            <p:cNvSpPr/>
            <p:nvPr/>
          </p:nvSpPr>
          <p:spPr>
            <a:xfrm>
              <a:off x="4504715" y="3673269"/>
              <a:ext cx="387" cy="1107"/>
            </a:xfrm>
            <a:custGeom>
              <a:avLst/>
              <a:gdLst/>
              <a:ahLst/>
              <a:cxnLst/>
              <a:rect l="l" t="t" r="r" b="b"/>
              <a:pathLst>
                <a:path w="22" h="63" extrusionOk="0">
                  <a:moveTo>
                    <a:pt x="22" y="0"/>
                  </a:moveTo>
                  <a:lnTo>
                    <a:pt x="11" y="32"/>
                  </a:lnTo>
                  <a:lnTo>
                    <a:pt x="11" y="32"/>
                  </a:lnTo>
                  <a:cubicBezTo>
                    <a:pt x="16" y="21"/>
                    <a:pt x="22" y="11"/>
                    <a:pt x="22" y="0"/>
                  </a:cubicBezTo>
                  <a:close/>
                  <a:moveTo>
                    <a:pt x="11" y="32"/>
                  </a:moveTo>
                  <a:lnTo>
                    <a:pt x="11" y="32"/>
                  </a:lnTo>
                  <a:cubicBezTo>
                    <a:pt x="6" y="42"/>
                    <a:pt x="1" y="52"/>
                    <a:pt x="1" y="63"/>
                  </a:cubicBezTo>
                  <a:lnTo>
                    <a:pt x="11" y="32"/>
                  </a:ln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40;p62">
              <a:extLst>
                <a:ext uri="{FF2B5EF4-FFF2-40B4-BE49-F238E27FC236}">
                  <a16:creationId xmlns:a16="http://schemas.microsoft.com/office/drawing/2014/main" id="{898E0B49-BAA9-47EB-8693-37259716D62B}"/>
                </a:ext>
              </a:extLst>
            </p:cNvPr>
            <p:cNvSpPr/>
            <p:nvPr/>
          </p:nvSpPr>
          <p:spPr>
            <a:xfrm>
              <a:off x="4504715" y="3668488"/>
              <a:ext cx="756" cy="1107"/>
            </a:xfrm>
            <a:custGeom>
              <a:avLst/>
              <a:gdLst/>
              <a:ahLst/>
              <a:cxnLst/>
              <a:rect l="l" t="t" r="r" b="b"/>
              <a:pathLst>
                <a:path w="43" h="63" extrusionOk="0">
                  <a:moveTo>
                    <a:pt x="22" y="0"/>
                  </a:moveTo>
                  <a:lnTo>
                    <a:pt x="1" y="63"/>
                  </a:lnTo>
                  <a:cubicBezTo>
                    <a:pt x="22" y="42"/>
                    <a:pt x="22" y="21"/>
                    <a:pt x="42" y="0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41;p62">
              <a:extLst>
                <a:ext uri="{FF2B5EF4-FFF2-40B4-BE49-F238E27FC236}">
                  <a16:creationId xmlns:a16="http://schemas.microsoft.com/office/drawing/2014/main" id="{D0C29C58-82D3-4260-8991-D28961E0BE7B}"/>
                </a:ext>
              </a:extLst>
            </p:cNvPr>
            <p:cNvSpPr/>
            <p:nvPr/>
          </p:nvSpPr>
          <p:spPr>
            <a:xfrm>
              <a:off x="4504715" y="36743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2;p62">
              <a:extLst>
                <a:ext uri="{FF2B5EF4-FFF2-40B4-BE49-F238E27FC236}">
                  <a16:creationId xmlns:a16="http://schemas.microsoft.com/office/drawing/2014/main" id="{CF161466-EA36-449E-A616-03B66FBB354A}"/>
                </a:ext>
              </a:extLst>
            </p:cNvPr>
            <p:cNvSpPr/>
            <p:nvPr/>
          </p:nvSpPr>
          <p:spPr>
            <a:xfrm>
              <a:off x="4513907" y="3666274"/>
              <a:ext cx="1722" cy="967"/>
            </a:xfrm>
            <a:custGeom>
              <a:avLst/>
              <a:gdLst/>
              <a:ahLst/>
              <a:cxnLst/>
              <a:rect l="l" t="t" r="r" b="b"/>
              <a:pathLst>
                <a:path w="98" h="55" extrusionOk="0">
                  <a:moveTo>
                    <a:pt x="84" y="1"/>
                  </a:moveTo>
                  <a:lnTo>
                    <a:pt x="1" y="42"/>
                  </a:lnTo>
                  <a:cubicBezTo>
                    <a:pt x="8" y="50"/>
                    <a:pt x="24" y="55"/>
                    <a:pt x="41" y="55"/>
                  </a:cubicBezTo>
                  <a:cubicBezTo>
                    <a:pt x="69" y="55"/>
                    <a:pt x="98" y="40"/>
                    <a:pt x="84" y="1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43;p62">
              <a:extLst>
                <a:ext uri="{FF2B5EF4-FFF2-40B4-BE49-F238E27FC236}">
                  <a16:creationId xmlns:a16="http://schemas.microsoft.com/office/drawing/2014/main" id="{62F58AFF-05D2-45F4-8914-AD700DA51AB7}"/>
                </a:ext>
              </a:extLst>
            </p:cNvPr>
            <p:cNvSpPr/>
            <p:nvPr/>
          </p:nvSpPr>
          <p:spPr>
            <a:xfrm>
              <a:off x="4501411" y="3639436"/>
              <a:ext cx="1125" cy="1107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0" y="0"/>
                  </a:moveTo>
                  <a:cubicBezTo>
                    <a:pt x="21" y="21"/>
                    <a:pt x="0" y="42"/>
                    <a:pt x="0" y="63"/>
                  </a:cubicBezTo>
                  <a:cubicBezTo>
                    <a:pt x="42" y="42"/>
                    <a:pt x="63" y="21"/>
                    <a:pt x="0" y="0"/>
                  </a:cubicBezTo>
                  <a:close/>
                </a:path>
              </a:pathLst>
            </a:custGeom>
            <a:solidFill>
              <a:srgbClr val="899E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6" name="Picture 4" descr="Das Pippi-Langstrumpf-Syndrom· Nuesblog">
            <a:extLst>
              <a:ext uri="{FF2B5EF4-FFF2-40B4-BE49-F238E27FC236}">
                <a16:creationId xmlns:a16="http://schemas.microsoft.com/office/drawing/2014/main" id="{F9B38594-EE35-4AC7-B443-54F95A6A8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4" y="3084395"/>
            <a:ext cx="2687202" cy="21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Google Shape;8176;p38">
            <a:extLst>
              <a:ext uri="{FF2B5EF4-FFF2-40B4-BE49-F238E27FC236}">
                <a16:creationId xmlns:a16="http://schemas.microsoft.com/office/drawing/2014/main" id="{C397939F-3496-48A1-B1EF-CDB72628E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1132" y="412728"/>
            <a:ext cx="7054004" cy="19591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solidFill>
                  <a:schemeClr val="accent6">
                    <a:lumMod val="75000"/>
                  </a:schemeClr>
                </a:solidFill>
              </a:rPr>
              <a:t>NAMIG: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</a:rPr>
              <a:t> Ker si vseh ponujenih aktivnosti ne moreš zapomniti in ker bo verjetno s tabo odrasla oseba, lahko navodila in aktivnosti fotografirate s telefonom- tako jih boš imel/a vedno pri roki.</a:t>
            </a:r>
            <a:endParaRPr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9" name="Naslov 4">
            <a:extLst>
              <a:ext uri="{FF2B5EF4-FFF2-40B4-BE49-F238E27FC236}">
                <a16:creationId xmlns:a16="http://schemas.microsoft.com/office/drawing/2014/main" id="{FCCF2F7A-FEF5-4D7A-AA3F-8C8ADFAE8470}"/>
              </a:ext>
            </a:extLst>
          </p:cNvPr>
          <p:cNvSpPr txBox="1">
            <a:spLocks/>
          </p:cNvSpPr>
          <p:nvPr/>
        </p:nvSpPr>
        <p:spPr>
          <a:xfrm>
            <a:off x="4314368" y="1823889"/>
            <a:ext cx="28080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hewy"/>
              <a:buNone/>
              <a:defRPr sz="24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sl-SI" dirty="0"/>
              <a:t>PRIPRAVLJEN/A?</a:t>
            </a:r>
          </a:p>
        </p:txBody>
      </p:sp>
      <p:sp>
        <p:nvSpPr>
          <p:cNvPr id="300" name="Označba mesta besedila 6">
            <a:extLst>
              <a:ext uri="{FF2B5EF4-FFF2-40B4-BE49-F238E27FC236}">
                <a16:creationId xmlns:a16="http://schemas.microsoft.com/office/drawing/2014/main" id="{42B0C806-9B84-40C8-9FEB-816B9A0CE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7835" y="2735861"/>
            <a:ext cx="3857548" cy="1742838"/>
          </a:xfrm>
        </p:spPr>
        <p:txBody>
          <a:bodyPr/>
          <a:lstStyle/>
          <a:p>
            <a:pPr marL="152400" indent="0" algn="ctr">
              <a:buNone/>
            </a:pPr>
            <a:r>
              <a:rPr lang="sl-SI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POT POD NOGE IN NAJ SE RAZISKOVANJE ZAČNE!</a:t>
            </a:r>
          </a:p>
        </p:txBody>
      </p:sp>
    </p:spTree>
    <p:extLst>
      <p:ext uri="{BB962C8B-B14F-4D97-AF65-F5344CB8AC3E}">
        <p14:creationId xmlns:p14="http://schemas.microsoft.com/office/powerpoint/2010/main" val="117554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  <p:bldP spid="299" grpId="0"/>
      <p:bldP spid="3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19E60C7-BDEA-419C-97A3-4DA89367F465}"/>
              </a:ext>
            </a:extLst>
          </p:cNvPr>
          <p:cNvSpPr txBox="1"/>
          <p:nvPr/>
        </p:nvSpPr>
        <p:spPr>
          <a:xfrm>
            <a:off x="2968627" y="300566"/>
            <a:ext cx="4250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solidFill>
                  <a:schemeClr val="accent1">
                    <a:lumMod val="75000"/>
                  </a:schemeClr>
                </a:solidFill>
              </a:rPr>
              <a:t>Ko prispeš v gozd, se najprej</a:t>
            </a:r>
          </a:p>
          <a:p>
            <a:r>
              <a:rPr lang="sl-SI" sz="2200" b="1" dirty="0">
                <a:solidFill>
                  <a:schemeClr val="accent1">
                    <a:lumMod val="75000"/>
                  </a:schemeClr>
                </a:solidFill>
              </a:rPr>
              <a:t>usedi na tla ali nasloni na deblo,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10C549C-11A0-49CD-9AE7-EA4D0D860552}"/>
              </a:ext>
            </a:extLst>
          </p:cNvPr>
          <p:cNvSpPr txBox="1"/>
          <p:nvPr/>
        </p:nvSpPr>
        <p:spPr>
          <a:xfrm>
            <a:off x="4066433" y="3396384"/>
            <a:ext cx="3928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solidFill>
                  <a:schemeClr val="accent3">
                    <a:lumMod val="50000"/>
                  </a:schemeClr>
                </a:solidFill>
              </a:rPr>
              <a:t>KAJ ŠE SLIŠIŠ?</a:t>
            </a:r>
          </a:p>
          <a:p>
            <a:endParaRPr lang="sl-SI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sl-SI" sz="2200" b="1" dirty="0">
                <a:solidFill>
                  <a:schemeClr val="accent3">
                    <a:lumMod val="50000"/>
                  </a:schemeClr>
                </a:solidFill>
              </a:rPr>
              <a:t>Naštej vsaj 3 različne zvoke, ki jih slišiš!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D91A62A-19E4-4D5F-B5F8-B2BC6651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3" t="2430" r="2190"/>
          <a:stretch/>
        </p:blipFill>
        <p:spPr>
          <a:xfrm>
            <a:off x="4461933" y="1219199"/>
            <a:ext cx="1828800" cy="1883505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120+ Pippi-Ideen | pippi, pippi langstrumpf, pipi langstrumpf">
            <a:extLst>
              <a:ext uri="{FF2B5EF4-FFF2-40B4-BE49-F238E27FC236}">
                <a16:creationId xmlns:a16="http://schemas.microsoft.com/office/drawing/2014/main" id="{F1ABE299-F41B-4587-B69E-80A00920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8" y="1634066"/>
            <a:ext cx="2919271" cy="33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>
            <a:extLst>
              <a:ext uri="{FF2B5EF4-FFF2-40B4-BE49-F238E27FC236}">
                <a16:creationId xmlns:a16="http://schemas.microsoft.com/office/drawing/2014/main" id="{587E5C4C-8213-4A91-9326-6F8100B5D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" t="4130" r="5273"/>
          <a:stretch/>
        </p:blipFill>
        <p:spPr>
          <a:xfrm>
            <a:off x="2599267" y="287867"/>
            <a:ext cx="4182533" cy="4773382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LOTHES - What are they wearing? CLOTHING QUIZ FOR KIDS !! - Baamboozle">
            <a:extLst>
              <a:ext uri="{FF2B5EF4-FFF2-40B4-BE49-F238E27FC236}">
                <a16:creationId xmlns:a16="http://schemas.microsoft.com/office/drawing/2014/main" id="{4D2CBF7B-89EA-4FD4-BC1C-6250B05B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2825749"/>
            <a:ext cx="2269067" cy="17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EB091A7-7611-4506-8ED7-92866ADFE374}"/>
              </a:ext>
            </a:extLst>
          </p:cNvPr>
          <p:cNvSpPr txBox="1"/>
          <p:nvPr/>
        </p:nvSpPr>
        <p:spPr>
          <a:xfrm>
            <a:off x="6874933" y="2171639"/>
            <a:ext cx="208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50000"/>
                  </a:schemeClr>
                </a:solidFill>
              </a:rPr>
              <a:t>KAKO TI GRE?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ED5B33D4-756D-4E40-ADF9-E30D85E4D24D}"/>
              </a:ext>
            </a:extLst>
          </p:cNvPr>
          <p:cNvSpPr txBox="1"/>
          <p:nvPr/>
        </p:nvSpPr>
        <p:spPr>
          <a:xfrm>
            <a:off x="118534" y="1044545"/>
            <a:ext cx="215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2">
                    <a:lumMod val="50000"/>
                  </a:schemeClr>
                </a:solidFill>
              </a:rPr>
              <a:t>ALI NAJDEŠ …</a:t>
            </a:r>
          </a:p>
        </p:txBody>
      </p:sp>
      <p:pic>
        <p:nvPicPr>
          <p:cNvPr id="2050" name="Picture 2" descr="Pippi langstrumpf clipart 10 » Clipart Station">
            <a:extLst>
              <a:ext uri="{FF2B5EF4-FFF2-40B4-BE49-F238E27FC236}">
                <a16:creationId xmlns:a16="http://schemas.microsoft.com/office/drawing/2014/main" id="{E747058D-C173-49E5-937D-CE916F1D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8" y="2171639"/>
            <a:ext cx="2102489" cy="17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7" name="Google Shape;7917;p34"/>
          <p:cNvGrpSpPr/>
          <p:nvPr/>
        </p:nvGrpSpPr>
        <p:grpSpPr>
          <a:xfrm>
            <a:off x="3136896" y="1749521"/>
            <a:ext cx="917289" cy="867610"/>
            <a:chOff x="1121526" y="1341074"/>
            <a:chExt cx="3065806" cy="2648383"/>
          </a:xfrm>
        </p:grpSpPr>
        <p:sp>
          <p:nvSpPr>
            <p:cNvPr id="7918" name="Google Shape;7918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9" name="Google Shape;7919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6" name="Google Shape;7926;p34"/>
          <p:cNvGrpSpPr/>
          <p:nvPr/>
        </p:nvGrpSpPr>
        <p:grpSpPr>
          <a:xfrm>
            <a:off x="6079107" y="1749521"/>
            <a:ext cx="917289" cy="867610"/>
            <a:chOff x="1121526" y="1341074"/>
            <a:chExt cx="3065806" cy="2648383"/>
          </a:xfrm>
        </p:grpSpPr>
        <p:sp>
          <p:nvSpPr>
            <p:cNvPr id="7927" name="Google Shape;7927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9" name="Google Shape;7929;p34"/>
          <p:cNvGrpSpPr/>
          <p:nvPr/>
        </p:nvGrpSpPr>
        <p:grpSpPr>
          <a:xfrm>
            <a:off x="76357" y="1737848"/>
            <a:ext cx="917289" cy="867610"/>
            <a:chOff x="1121526" y="1341074"/>
            <a:chExt cx="3065806" cy="2648383"/>
          </a:xfrm>
        </p:grpSpPr>
        <p:sp>
          <p:nvSpPr>
            <p:cNvPr id="7930" name="Google Shape;7930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2" name="Google Shape;7932;p34"/>
          <p:cNvSpPr txBox="1">
            <a:spLocks noGrp="1"/>
          </p:cNvSpPr>
          <p:nvPr>
            <p:ph type="title"/>
          </p:nvPr>
        </p:nvSpPr>
        <p:spPr>
          <a:xfrm>
            <a:off x="3154405" y="199684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7935" name="Google Shape;7935;p34"/>
          <p:cNvSpPr txBox="1">
            <a:spLocks noGrp="1"/>
          </p:cNvSpPr>
          <p:nvPr>
            <p:ph type="title" idx="3"/>
          </p:nvPr>
        </p:nvSpPr>
        <p:spPr>
          <a:xfrm>
            <a:off x="103377" y="1977703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940" name="Google Shape;7940;p34"/>
          <p:cNvSpPr txBox="1">
            <a:spLocks noGrp="1"/>
          </p:cNvSpPr>
          <p:nvPr>
            <p:ph type="title" idx="8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7950" name="Google Shape;7950;p34"/>
          <p:cNvSpPr txBox="1">
            <a:spLocks noGrp="1"/>
          </p:cNvSpPr>
          <p:nvPr>
            <p:ph type="title" idx="21"/>
          </p:nvPr>
        </p:nvSpPr>
        <p:spPr>
          <a:xfrm>
            <a:off x="853981" y="347253"/>
            <a:ext cx="7691092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Preberi nalogo v okvirčku in jo poskusi opraviti!</a:t>
            </a:r>
            <a:endParaRPr dirty="0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B86DF717-2D33-411B-9302-AEA86C0F6F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" t="3181" r="2327" b="2789"/>
          <a:stretch/>
        </p:blipFill>
        <p:spPr>
          <a:xfrm>
            <a:off x="924029" y="1412951"/>
            <a:ext cx="1473384" cy="146905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9F645948-E4E6-485E-897E-11256F160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5" t="3948" r="3627" b="4862"/>
          <a:stretch/>
        </p:blipFill>
        <p:spPr>
          <a:xfrm>
            <a:off x="3943407" y="1437124"/>
            <a:ext cx="1512240" cy="146905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34D5D5D6-C4B6-4843-B39E-93E29D3AA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3" t="2813" r="4815"/>
          <a:stretch/>
        </p:blipFill>
        <p:spPr>
          <a:xfrm>
            <a:off x="7027283" y="1392676"/>
            <a:ext cx="1512241" cy="161535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129861D-38BC-49D6-97A9-AFBD1AA81ABC}"/>
              </a:ext>
            </a:extLst>
          </p:cNvPr>
          <p:cNvSpPr txBox="1"/>
          <p:nvPr/>
        </p:nvSpPr>
        <p:spPr>
          <a:xfrm>
            <a:off x="559199" y="3018399"/>
            <a:ext cx="235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Katere plodove si našel/la?</a:t>
            </a:r>
          </a:p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 znal/a povedati s katerega drevesa so?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C8BCA73C-6D68-4F92-97C7-3A36FD428B64}"/>
              </a:ext>
            </a:extLst>
          </p:cNvPr>
          <p:cNvSpPr txBox="1"/>
          <p:nvPr/>
        </p:nvSpPr>
        <p:spPr>
          <a:xfrm>
            <a:off x="3619738" y="3015104"/>
            <a:ext cx="235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Kakšen je vonj razpadajočega drevesa? Prijeten ali neprijeten?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C3566BED-CF06-44B9-BD0B-894F9FA4753A}"/>
              </a:ext>
            </a:extLst>
          </p:cNvPr>
          <p:cNvSpPr txBox="1"/>
          <p:nvPr/>
        </p:nvSpPr>
        <p:spPr>
          <a:xfrm>
            <a:off x="6680277" y="3087031"/>
            <a:ext cx="2352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Kakšen občutek je, ko se dotakneš/ pobožaš mah?</a:t>
            </a:r>
          </a:p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 je prijetno?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2" grpId="0"/>
      <p:bldP spid="7935" grpId="0"/>
      <p:bldP spid="7940" grpId="0"/>
      <p:bldP spid="7950" grpId="0"/>
      <p:bldP spid="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7" name="Google Shape;7917;p34"/>
          <p:cNvGrpSpPr/>
          <p:nvPr/>
        </p:nvGrpSpPr>
        <p:grpSpPr>
          <a:xfrm>
            <a:off x="3056960" y="480684"/>
            <a:ext cx="917289" cy="867610"/>
            <a:chOff x="1121526" y="1341074"/>
            <a:chExt cx="3065806" cy="2648383"/>
          </a:xfrm>
        </p:grpSpPr>
        <p:sp>
          <p:nvSpPr>
            <p:cNvPr id="7918" name="Google Shape;7918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9" name="Google Shape;7919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6" name="Google Shape;7926;p34"/>
          <p:cNvGrpSpPr/>
          <p:nvPr/>
        </p:nvGrpSpPr>
        <p:grpSpPr>
          <a:xfrm>
            <a:off x="6079107" y="1749521"/>
            <a:ext cx="917289" cy="867610"/>
            <a:chOff x="1121526" y="1341074"/>
            <a:chExt cx="3065806" cy="2648383"/>
          </a:xfrm>
        </p:grpSpPr>
        <p:sp>
          <p:nvSpPr>
            <p:cNvPr id="7927" name="Google Shape;7927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9" name="Google Shape;7929;p34"/>
          <p:cNvGrpSpPr/>
          <p:nvPr/>
        </p:nvGrpSpPr>
        <p:grpSpPr>
          <a:xfrm>
            <a:off x="76357" y="1737848"/>
            <a:ext cx="917289" cy="867610"/>
            <a:chOff x="1121526" y="1341074"/>
            <a:chExt cx="3065806" cy="2648383"/>
          </a:xfrm>
        </p:grpSpPr>
        <p:sp>
          <p:nvSpPr>
            <p:cNvPr id="7930" name="Google Shape;7930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2" name="Google Shape;7932;p34"/>
          <p:cNvSpPr txBox="1">
            <a:spLocks noGrp="1"/>
          </p:cNvSpPr>
          <p:nvPr>
            <p:ph type="title"/>
          </p:nvPr>
        </p:nvSpPr>
        <p:spPr>
          <a:xfrm>
            <a:off x="3100020" y="71383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5</a:t>
            </a:r>
            <a:endParaRPr dirty="0"/>
          </a:p>
        </p:txBody>
      </p:sp>
      <p:sp>
        <p:nvSpPr>
          <p:cNvPr id="7935" name="Google Shape;7935;p34"/>
          <p:cNvSpPr txBox="1">
            <a:spLocks noGrp="1"/>
          </p:cNvSpPr>
          <p:nvPr>
            <p:ph type="title" idx="3"/>
          </p:nvPr>
        </p:nvSpPr>
        <p:spPr>
          <a:xfrm>
            <a:off x="103377" y="1977703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4</a:t>
            </a:r>
            <a:endParaRPr dirty="0"/>
          </a:p>
        </p:txBody>
      </p:sp>
      <p:sp>
        <p:nvSpPr>
          <p:cNvPr id="7940" name="Google Shape;7940;p34"/>
          <p:cNvSpPr txBox="1">
            <a:spLocks noGrp="1"/>
          </p:cNvSpPr>
          <p:nvPr>
            <p:ph type="title" idx="8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6</a:t>
            </a:r>
            <a:endParaRPr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129861D-38BC-49D6-97A9-AFBD1AA81ABC}"/>
              </a:ext>
            </a:extLst>
          </p:cNvPr>
          <p:cNvSpPr txBox="1"/>
          <p:nvPr/>
        </p:nvSpPr>
        <p:spPr>
          <a:xfrm>
            <a:off x="618466" y="2758861"/>
            <a:ext cx="2573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Kaj od naštetega ti je uspelo najti? Katerim živalim pripadajo sledi? Pa obglodani plodovi- katera žival jih je obglodala? Kaj misliš?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C8BCA73C-6D68-4F92-97C7-3A36FD428B64}"/>
              </a:ext>
            </a:extLst>
          </p:cNvPr>
          <p:cNvSpPr txBox="1"/>
          <p:nvPr/>
        </p:nvSpPr>
        <p:spPr>
          <a:xfrm>
            <a:off x="3597827" y="1925638"/>
            <a:ext cx="235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 je uspelo? Katere žuželke si našel/la? Kje si jih našel/la (na deblu, pod listjem …)?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C3566BED-CF06-44B9-BD0B-894F9FA4753A}"/>
              </a:ext>
            </a:extLst>
          </p:cNvPr>
          <p:cNvSpPr txBox="1"/>
          <p:nvPr/>
        </p:nvSpPr>
        <p:spPr>
          <a:xfrm>
            <a:off x="6561949" y="2758861"/>
            <a:ext cx="252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Opazuj jih. Kakšni so (oblike, barve …)?</a:t>
            </a:r>
          </a:p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 znal/a poimenovati drevo, s katerega so padli?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FEE039-C44B-40C7-A1CA-0DBB7C1CD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" t="1829" r="1363"/>
          <a:stretch/>
        </p:blipFill>
        <p:spPr>
          <a:xfrm>
            <a:off x="896900" y="1158769"/>
            <a:ext cx="1491235" cy="153373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528EE58-4558-4762-956C-E71E70701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0" t="1829" r="8208"/>
          <a:stretch/>
        </p:blipFill>
        <p:spPr>
          <a:xfrm>
            <a:off x="4043965" y="302015"/>
            <a:ext cx="1491235" cy="160009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AE0486E-1594-4610-8973-214A57385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3" t="1863" r="1776"/>
          <a:stretch/>
        </p:blipFill>
        <p:spPr>
          <a:xfrm>
            <a:off x="6957558" y="1158767"/>
            <a:ext cx="1530091" cy="154438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Pippi Longstocking stock vector. Illustration of character - 80619016">
            <a:extLst>
              <a:ext uri="{FF2B5EF4-FFF2-40B4-BE49-F238E27FC236}">
                <a16:creationId xmlns:a16="http://schemas.microsoft.com/office/drawing/2014/main" id="{400F9DBC-8601-44C2-8CAB-8D7B0EFD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8" y="3371105"/>
            <a:ext cx="2091318" cy="17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4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2" grpId="0"/>
      <p:bldP spid="7935" grpId="0"/>
      <p:bldP spid="7940" grpId="0"/>
      <p:bldP spid="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7" name="Google Shape;7917;p34"/>
          <p:cNvGrpSpPr/>
          <p:nvPr/>
        </p:nvGrpSpPr>
        <p:grpSpPr>
          <a:xfrm>
            <a:off x="3056960" y="480684"/>
            <a:ext cx="917289" cy="867610"/>
            <a:chOff x="1121526" y="1341074"/>
            <a:chExt cx="3065806" cy="2648383"/>
          </a:xfrm>
        </p:grpSpPr>
        <p:sp>
          <p:nvSpPr>
            <p:cNvPr id="7918" name="Google Shape;7918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9" name="Google Shape;7919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6" name="Google Shape;7926;p34"/>
          <p:cNvGrpSpPr/>
          <p:nvPr/>
        </p:nvGrpSpPr>
        <p:grpSpPr>
          <a:xfrm>
            <a:off x="6030731" y="1015005"/>
            <a:ext cx="917289" cy="867610"/>
            <a:chOff x="1121526" y="1341074"/>
            <a:chExt cx="3065806" cy="2648383"/>
          </a:xfrm>
        </p:grpSpPr>
        <p:sp>
          <p:nvSpPr>
            <p:cNvPr id="7927" name="Google Shape;7927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9" name="Google Shape;7929;p34"/>
          <p:cNvGrpSpPr/>
          <p:nvPr/>
        </p:nvGrpSpPr>
        <p:grpSpPr>
          <a:xfrm>
            <a:off x="45816" y="1261819"/>
            <a:ext cx="917289" cy="867610"/>
            <a:chOff x="1121526" y="1341074"/>
            <a:chExt cx="3065806" cy="2648383"/>
          </a:xfrm>
        </p:grpSpPr>
        <p:sp>
          <p:nvSpPr>
            <p:cNvPr id="7930" name="Google Shape;7930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rgbClr val="D6EDE4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6ED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2" name="Google Shape;7932;p34"/>
          <p:cNvSpPr txBox="1">
            <a:spLocks noGrp="1"/>
          </p:cNvSpPr>
          <p:nvPr>
            <p:ph type="title"/>
          </p:nvPr>
        </p:nvSpPr>
        <p:spPr>
          <a:xfrm>
            <a:off x="3100020" y="71383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8</a:t>
            </a:r>
            <a:endParaRPr dirty="0"/>
          </a:p>
        </p:txBody>
      </p:sp>
      <p:sp>
        <p:nvSpPr>
          <p:cNvPr id="7935" name="Google Shape;7935;p34"/>
          <p:cNvSpPr txBox="1">
            <a:spLocks noGrp="1"/>
          </p:cNvSpPr>
          <p:nvPr>
            <p:ph type="title" idx="3"/>
          </p:nvPr>
        </p:nvSpPr>
        <p:spPr>
          <a:xfrm>
            <a:off x="84654" y="1501674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7</a:t>
            </a:r>
            <a:endParaRPr dirty="0"/>
          </a:p>
        </p:txBody>
      </p:sp>
      <p:sp>
        <p:nvSpPr>
          <p:cNvPr id="7940" name="Google Shape;7940;p34"/>
          <p:cNvSpPr txBox="1">
            <a:spLocks noGrp="1"/>
          </p:cNvSpPr>
          <p:nvPr>
            <p:ph type="title" idx="8"/>
          </p:nvPr>
        </p:nvSpPr>
        <p:spPr>
          <a:xfrm>
            <a:off x="6069569" y="1254860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9</a:t>
            </a:r>
            <a:endParaRPr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129861D-38BC-49D6-97A9-AFBD1AA81ABC}"/>
              </a:ext>
            </a:extLst>
          </p:cNvPr>
          <p:cNvSpPr txBox="1"/>
          <p:nvPr/>
        </p:nvSpPr>
        <p:spPr>
          <a:xfrm>
            <a:off x="633958" y="2384431"/>
            <a:ext cx="2352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 jo našel/la? Oglej si jo! Kakšne oblike je? So na njej kapljice rose? Kaj misliš, zakaj jih pajki sploh spletejo?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C8BCA73C-6D68-4F92-97C7-3A36FD428B64}"/>
              </a:ext>
            </a:extLst>
          </p:cNvPr>
          <p:cNvSpPr txBox="1"/>
          <p:nvPr/>
        </p:nvSpPr>
        <p:spPr>
          <a:xfrm>
            <a:off x="3597827" y="1925638"/>
            <a:ext cx="235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Kakšen je občutek? Znaš poimenovati katero izmed dreves, ki si se jih dotaknil/a?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C3566BED-CF06-44B9-BD0B-894F9FA4753A}"/>
              </a:ext>
            </a:extLst>
          </p:cNvPr>
          <p:cNvSpPr txBox="1"/>
          <p:nvPr/>
        </p:nvSpPr>
        <p:spPr>
          <a:xfrm>
            <a:off x="6577188" y="2758861"/>
            <a:ext cx="252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 jih našel/a? Zakaj ne? Kaj misliš, v katerem letnem času bi našel/a popke na vejah?</a:t>
            </a:r>
          </a:p>
        </p:txBody>
      </p:sp>
      <p:pic>
        <p:nvPicPr>
          <p:cNvPr id="3074" name="Picture 2" descr="Pippi Longstocking stock vector. Illustration of character - 80619016">
            <a:extLst>
              <a:ext uri="{FF2B5EF4-FFF2-40B4-BE49-F238E27FC236}">
                <a16:creationId xmlns:a16="http://schemas.microsoft.com/office/drawing/2014/main" id="{400F9DBC-8601-44C2-8CAB-8D7B0EFD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8" y="3371105"/>
            <a:ext cx="2091318" cy="17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E7D1F35-72A8-4690-9948-3CBC62629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8" t="4224" r="5586"/>
          <a:stretch/>
        </p:blipFill>
        <p:spPr>
          <a:xfrm>
            <a:off x="914375" y="807377"/>
            <a:ext cx="1461453" cy="152370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013AE95-16BE-439A-99CC-B36D58B9D3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8" t="3646" r="4042"/>
          <a:stretch/>
        </p:blipFill>
        <p:spPr>
          <a:xfrm>
            <a:off x="3870816" y="368707"/>
            <a:ext cx="1450766" cy="1523709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F2F749F-8249-46E4-B8CB-A8A0B1E7C6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06" t="3646" r="4602" b="6773"/>
          <a:stretch/>
        </p:blipFill>
        <p:spPr>
          <a:xfrm>
            <a:off x="7094552" y="860931"/>
            <a:ext cx="1450767" cy="141660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65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2" grpId="0"/>
      <p:bldP spid="7935" grpId="0"/>
      <p:bldP spid="7940" grpId="0"/>
      <p:bldP spid="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540</Words>
  <Application>Microsoft Office PowerPoint</Application>
  <PresentationFormat>Diaprojekcija na zaslonu 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Nunito</vt:lpstr>
      <vt:lpstr>Maven Pro</vt:lpstr>
      <vt:lpstr>Inconsolata</vt:lpstr>
      <vt:lpstr>Montserrat</vt:lpstr>
      <vt:lpstr>Arial</vt:lpstr>
      <vt:lpstr>Chewy</vt:lpstr>
      <vt:lpstr>Nunito SemiBold</vt:lpstr>
      <vt:lpstr>Reforestation Project Proposal  by Slidesgo</vt:lpstr>
      <vt:lpstr>RAZISKUJEMO NARAVO</vt:lpstr>
      <vt:lpstr>NAVODILA za DELO</vt:lpstr>
      <vt:lpstr>PowerPointova predstavitev</vt:lpstr>
      <vt:lpstr>NAMIG: Ker si vseh ponujenih aktivnosti ne moreš zapomniti in ker bo verjetno s tabo odrasla oseba, lahko navodila in aktivnosti fotografirate s telefonom- tako jih boš imel/a vedno pri roki.</vt:lpstr>
      <vt:lpstr>PowerPointova predstavitev</vt:lpstr>
      <vt:lpstr>PowerPointova predstavitev</vt:lpstr>
      <vt:lpstr>2</vt:lpstr>
      <vt:lpstr>5</vt:lpstr>
      <vt:lpstr>8</vt:lpstr>
      <vt:lpstr>PowerPointova predstavitev</vt:lpstr>
      <vt:lpstr>PowerPointova predstavitev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RAZISKUJEMO NARAVO</dc:title>
  <dc:creator>Dejan</dc:creator>
  <cp:lastModifiedBy>Dejan GOJČIČ</cp:lastModifiedBy>
  <cp:revision>23</cp:revision>
  <dcterms:modified xsi:type="dcterms:W3CDTF">2021-01-15T10:27:52Z</dcterms:modified>
</cp:coreProperties>
</file>