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38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522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755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04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242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2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3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534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3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745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850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9B3B-32B1-4C96-87E3-B41A8DDF738C}" type="datetimeFigureOut">
              <a:rPr lang="sl-SI" smtClean="0"/>
              <a:t>6.4.2021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9C6A-66BD-446B-A898-EA9C3CB24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981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DOMAČA POKRAJINA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78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r>
              <a:rPr lang="sl-SI" dirty="0" smtClean="0"/>
              <a:t>Velenje iz zraka- hribovita pokrajina</a:t>
            </a:r>
            <a:endParaRPr lang="sl-SI" dirty="0"/>
          </a:p>
        </p:txBody>
      </p:sp>
      <p:pic>
        <p:nvPicPr>
          <p:cNvPr id="1026" name="Picture 2" descr="VELENJE PRAZNUJE 55 LET – promocijski video ob 55. obletnici nastanka mesta  – Matej Vranič – videoproduk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3" y="1550163"/>
            <a:ext cx="7033439" cy="46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5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stopna stran VisitSaleska Šaleška do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7" y="1128229"/>
            <a:ext cx="7666959" cy="51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industrija</a:t>
            </a:r>
            <a:endParaRPr lang="sl-SI" dirty="0"/>
          </a:p>
        </p:txBody>
      </p:sp>
      <p:sp>
        <p:nvSpPr>
          <p:cNvPr id="3" name="AutoShape 2" descr="Poročilo o stanju okolja v MO Vel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4" descr="Poročilo o stanju okolja v MO Velenj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6" descr="Poročilo o stanju okolja v MO Velenj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2036618"/>
            <a:ext cx="4896276" cy="3657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53" y="2036618"/>
            <a:ext cx="5483848" cy="36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kmetijstvo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119745"/>
            <a:ext cx="6026727" cy="452004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8" y="2119745"/>
            <a:ext cx="5413664" cy="45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2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živinoreja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76" y="1372033"/>
            <a:ext cx="7314623" cy="54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6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1964"/>
          </a:xfrm>
        </p:spPr>
        <p:txBody>
          <a:bodyPr/>
          <a:lstStyle/>
          <a:p>
            <a:r>
              <a:rPr lang="sl-SI" dirty="0" smtClean="0"/>
              <a:t>Naš kraj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189018"/>
            <a:ext cx="9144000" cy="410094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dirty="0" smtClean="0"/>
              <a:t>Kako se imenuje tvoj domači kraj?</a:t>
            </a:r>
          </a:p>
          <a:p>
            <a:pPr marL="457200" indent="-457200">
              <a:buAutoNum type="arabicPeriod"/>
            </a:pPr>
            <a:r>
              <a:rPr lang="sl-SI" dirty="0" smtClean="0"/>
              <a:t>Kako se imenujemo njegovo prebivalci?</a:t>
            </a:r>
          </a:p>
          <a:p>
            <a:pPr marL="457200" indent="-457200">
              <a:buAutoNum type="arabicPeriod"/>
            </a:pPr>
            <a:r>
              <a:rPr lang="sl-SI" dirty="0" smtClean="0"/>
              <a:t>Kakšno naselje je tvoj domači kraj?</a:t>
            </a:r>
          </a:p>
          <a:p>
            <a:pPr marL="457200" indent="-457200">
              <a:buAutoNum type="arabicPeriod"/>
            </a:pPr>
            <a:r>
              <a:rPr lang="sl-SI" dirty="0" smtClean="0"/>
              <a:t>Je bilo vedno takšno?</a:t>
            </a:r>
          </a:p>
          <a:p>
            <a:pPr marL="457200" indent="-457200">
              <a:buAutoNum type="arabicPeriod"/>
            </a:pPr>
            <a:r>
              <a:rPr lang="sl-SI" dirty="0" smtClean="0"/>
              <a:t>Kaj se je spremenilo?</a:t>
            </a:r>
          </a:p>
          <a:p>
            <a:pPr marL="457200" indent="-457200">
              <a:buAutoNum type="arabicPeriod"/>
            </a:pPr>
            <a:r>
              <a:rPr lang="sl-SI" dirty="0" smtClean="0"/>
              <a:t>S čim se preživljajo ljudje v našem kraju?</a:t>
            </a:r>
          </a:p>
          <a:p>
            <a:pPr marL="457200" indent="-457200">
              <a:buAutoNum type="arabicPeriod"/>
            </a:pPr>
            <a:r>
              <a:rPr lang="sl-SI" dirty="0" smtClean="0"/>
              <a:t>Ali je promet gostejši, kot je bil nekoč?</a:t>
            </a:r>
          </a:p>
          <a:p>
            <a:pPr marL="457200" indent="-457200">
              <a:buAutoNum type="arabicPeriod"/>
            </a:pPr>
            <a:r>
              <a:rPr lang="sl-SI" dirty="0" smtClean="0"/>
              <a:t>Katere pomembne ustanove so </a:t>
            </a:r>
            <a:r>
              <a:rPr lang="sl-SI" smtClean="0"/>
              <a:t>v kraju?</a:t>
            </a:r>
            <a:endParaRPr lang="sl-SI" dirty="0" smtClean="0"/>
          </a:p>
          <a:p>
            <a:pPr marL="457200" indent="-457200">
              <a:buAutoNum type="arabicPeriod"/>
            </a:pPr>
            <a:endParaRPr lang="sl-SI" dirty="0" smtClean="0"/>
          </a:p>
          <a:p>
            <a:pPr marL="457200" indent="-4572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909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68</Words>
  <Application>Microsoft Office PowerPoint</Application>
  <PresentationFormat>Širokozaslonsko</PresentationFormat>
  <Paragraphs>14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DOMAČA POKRAJINA</vt:lpstr>
      <vt:lpstr>Velenje iz zraka- hribovita pokrajina</vt:lpstr>
      <vt:lpstr>PowerPointova predstavitev</vt:lpstr>
      <vt:lpstr>industrija</vt:lpstr>
      <vt:lpstr>kmetijstvo</vt:lpstr>
      <vt:lpstr>živinoreja</vt:lpstr>
      <vt:lpstr>Naš kraj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KUMER EVA</dc:creator>
  <cp:lastModifiedBy>KUMER EVA</cp:lastModifiedBy>
  <cp:revision>5</cp:revision>
  <dcterms:created xsi:type="dcterms:W3CDTF">2021-04-04T16:12:14Z</dcterms:created>
  <dcterms:modified xsi:type="dcterms:W3CDTF">2021-04-06T08:49:02Z</dcterms:modified>
</cp:coreProperties>
</file>