
<file path=[Content_Types].xml><?xml version="1.0" encoding="utf-8"?>
<Types xmlns="http://schemas.openxmlformats.org/package/2006/content-types">
  <Default Extension="tmp" ContentType="image/png"/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88" r:id="rId3"/>
    <p:sldId id="257" r:id="rId4"/>
    <p:sldId id="306" r:id="rId5"/>
    <p:sldId id="256" r:id="rId6"/>
    <p:sldId id="303" r:id="rId7"/>
    <p:sldId id="291" r:id="rId8"/>
    <p:sldId id="302" r:id="rId9"/>
    <p:sldId id="304" r:id="rId10"/>
    <p:sldId id="308" r:id="rId11"/>
    <p:sldId id="30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10. 03. 2021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161</Words>
  <Application>Microsoft Office PowerPoint</Application>
  <PresentationFormat>Diaprojekcija na zaslonu (4:3)</PresentationFormat>
  <Paragraphs>42</Paragraphs>
  <Slides>11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mr2-admin</cp:lastModifiedBy>
  <cp:revision>62</cp:revision>
  <dcterms:created xsi:type="dcterms:W3CDTF">2012-01-20T15:01:25Z</dcterms:created>
  <dcterms:modified xsi:type="dcterms:W3CDTF">2021-03-10T18:23:47Z</dcterms:modified>
</cp:coreProperties>
</file>