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4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2246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862614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871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15470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4952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44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6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7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55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84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6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7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6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6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4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23453" y="2323012"/>
            <a:ext cx="7232375" cy="1996976"/>
          </a:xfrm>
        </p:spPr>
        <p:txBody>
          <a:bodyPr/>
          <a:lstStyle/>
          <a:p>
            <a:pPr algn="ctr"/>
            <a:r>
              <a:rPr lang="sl-SI" b="1" dirty="0" smtClean="0"/>
              <a:t>FOOD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588587"/>
          </a:xfrm>
        </p:spPr>
        <p:txBody>
          <a:bodyPr>
            <a:normAutofit/>
          </a:bodyPr>
          <a:lstStyle/>
          <a:p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POGLEJ SI PREDSTAVITEV HRANE.</a:t>
            </a:r>
          </a:p>
          <a:p>
            <a:pPr marL="342900" indent="-342900">
              <a:buAutoNum type="arabicPeriod"/>
            </a:pPr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POSLUŠAJ POIMENOVANJE</a:t>
            </a:r>
          </a:p>
          <a:p>
            <a:pPr marL="342900" indent="-342900">
              <a:buAutoNum type="arabicPeriod"/>
            </a:pPr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PONOVI ZA MANO</a:t>
            </a:r>
          </a:p>
          <a:p>
            <a:pPr marL="342900" indent="-342900">
              <a:buAutoNum type="arabicPeriod"/>
            </a:pPr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POKAŽI USTREZNO SLIKOVNO KARTICO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Bitmoji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11" y="268423"/>
            <a:ext cx="3345634" cy="334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61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CHEESE</a:t>
            </a:r>
            <a:endParaRPr lang="sl-SI" dirty="0"/>
          </a:p>
        </p:txBody>
      </p:sp>
      <p:pic>
        <p:nvPicPr>
          <p:cNvPr id="4" name="Označba mesta vsebine 3" descr="File:Maasdam-cheese.jpg - Wikimedia Commons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23" y="2116183"/>
            <a:ext cx="3836987" cy="2882537"/>
          </a:xfr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668" y="27403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1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SANDWICH</a:t>
            </a:r>
            <a:endParaRPr lang="sl-SI" dirty="0"/>
          </a:p>
        </p:txBody>
      </p:sp>
      <p:pic>
        <p:nvPicPr>
          <p:cNvPr id="4" name="Označba mesta vsebine 3" descr="Sandwich PNG Transparent Images | PNG All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00" y="2551611"/>
            <a:ext cx="3178346" cy="2320193"/>
          </a:xfr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4725" y="2374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4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GOOD JOB!!!</a:t>
            </a:r>
            <a:endParaRPr lang="sl-SI" b="1" dirty="0"/>
          </a:p>
        </p:txBody>
      </p:sp>
      <p:pic>
        <p:nvPicPr>
          <p:cNvPr id="1026" name="Picture 2" descr="Bitmoji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497" y="2020388"/>
            <a:ext cx="377825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27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APPLE</a:t>
            </a:r>
            <a:endParaRPr lang="sl-SI" dirty="0"/>
          </a:p>
        </p:txBody>
      </p:sp>
      <p:pic>
        <p:nvPicPr>
          <p:cNvPr id="4" name="Označba mesta vsebine 3" descr="Honeycrisp - Wikipedia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394857"/>
            <a:ext cx="3039556" cy="2743200"/>
          </a:xfr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7011" y="3123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BANANA</a:t>
            </a:r>
            <a:endParaRPr lang="sl-SI" dirty="0"/>
          </a:p>
        </p:txBody>
      </p:sp>
      <p:pic>
        <p:nvPicPr>
          <p:cNvPr id="4" name="Označba mesta vsebine 3" descr="Banana equivalent dose - Wikipedia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64" y="2758296"/>
            <a:ext cx="3431892" cy="3022926"/>
          </a:xfr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1582" y="3193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3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JUICE</a:t>
            </a:r>
            <a:endParaRPr lang="sl-SI" dirty="0"/>
          </a:p>
        </p:txBody>
      </p:sp>
      <p:pic>
        <p:nvPicPr>
          <p:cNvPr id="4" name="Označba mesta vsebine 3" descr="Orange Juice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49" y="2116183"/>
            <a:ext cx="3503786" cy="3778250"/>
          </a:xfr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954" y="31671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MILK</a:t>
            </a:r>
            <a:endParaRPr lang="sl-SI" dirty="0"/>
          </a:p>
        </p:txBody>
      </p:sp>
      <p:pic>
        <p:nvPicPr>
          <p:cNvPr id="4" name="Označba mesta vsebine 3" descr="It’s a Dairy Disaster! | urbanveganchic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88" y="1968137"/>
            <a:ext cx="2512963" cy="3778250"/>
          </a:xfr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9959" y="30626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0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BREAD</a:t>
            </a:r>
            <a:endParaRPr lang="sl-SI" dirty="0"/>
          </a:p>
        </p:txBody>
      </p:sp>
      <p:pic>
        <p:nvPicPr>
          <p:cNvPr id="4" name="Označba mesta vsebine 3" descr="Bread PNG image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06" y="2708366"/>
            <a:ext cx="6166093" cy="2950936"/>
          </a:xfr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2702" y="33412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BUTTER</a:t>
            </a:r>
            <a:endParaRPr lang="sl-SI" dirty="0"/>
          </a:p>
        </p:txBody>
      </p:sp>
      <p:pic>
        <p:nvPicPr>
          <p:cNvPr id="4" name="Označba mesta vsebine 3" descr="butter | jules | Flickr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35" y="2420983"/>
            <a:ext cx="4565631" cy="3039291"/>
          </a:xfr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1514" y="29232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SOUP</a:t>
            </a:r>
            <a:endParaRPr lang="sl-SI" dirty="0"/>
          </a:p>
        </p:txBody>
      </p:sp>
      <p:pic>
        <p:nvPicPr>
          <p:cNvPr id="4" name="Označba mesta vsebine 3" descr="Romanian cuisine - Wikipedia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14" y="2203268"/>
            <a:ext cx="4284617" cy="2856411"/>
          </a:xfr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9331" y="3323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SALAD</a:t>
            </a:r>
            <a:endParaRPr lang="sl-SI" dirty="0"/>
          </a:p>
        </p:txBody>
      </p:sp>
      <p:pic>
        <p:nvPicPr>
          <p:cNvPr id="4" name="Označba mesta vsebine 3" descr="Salad PNG Transparent Images | PNG All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6" y="2241818"/>
            <a:ext cx="3581901" cy="3581901"/>
          </a:xfr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6450" y="30277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7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Šelest">
  <a:themeElements>
    <a:clrScheme name="Vijoličast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Šeles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Šeles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</TotalTime>
  <Words>28</Words>
  <Application>Microsoft Office PowerPoint</Application>
  <PresentationFormat>Širokozaslonsko</PresentationFormat>
  <Paragraphs>16</Paragraphs>
  <Slides>12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Šelest</vt:lpstr>
      <vt:lpstr>FOOD</vt:lpstr>
      <vt:lpstr>APPLE</vt:lpstr>
      <vt:lpstr>BANANA</vt:lpstr>
      <vt:lpstr>JUICE</vt:lpstr>
      <vt:lpstr>MILK</vt:lpstr>
      <vt:lpstr>BREAD</vt:lpstr>
      <vt:lpstr>BUTTER</vt:lpstr>
      <vt:lpstr>SOUP</vt:lpstr>
      <vt:lpstr>SALAD</vt:lpstr>
      <vt:lpstr>CHEESE</vt:lpstr>
      <vt:lpstr>SANDWICH</vt:lpstr>
      <vt:lpstr>GOOD JOB!!!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</dc:title>
  <dc:creator>Uporabnik</dc:creator>
  <cp:lastModifiedBy>Uporabnik</cp:lastModifiedBy>
  <cp:revision>3</cp:revision>
  <dcterms:created xsi:type="dcterms:W3CDTF">2020-12-05T11:08:57Z</dcterms:created>
  <dcterms:modified xsi:type="dcterms:W3CDTF">2020-12-05T12:05:26Z</dcterms:modified>
</cp:coreProperties>
</file>