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1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2E17-39E0-466B-8230-A3FB2DDE78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4669-833A-4A9F-8A1C-F23DF0B95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1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2.jpeg"/><Relationship Id="rId2" Type="http://schemas.openxmlformats.org/officeDocument/2006/relationships/image" Target="../media/image18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People With Different Occupations Set On Frame Stock Vector - Illustration  of girl, ambition: 82150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SKRITE SLIKE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11500" b="1" dirty="0" smtClean="0">
                <a:solidFill>
                  <a:srgbClr val="FFC000"/>
                </a:solidFill>
              </a:rPr>
              <a:t>POKLICI</a:t>
            </a:r>
            <a:endParaRPr lang="sl-SI" sz="11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I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6945"/>
            <a:ext cx="7454900" cy="687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err="1" smtClean="0">
                <a:solidFill>
                  <a:sysClr val="windowText" lastClr="000000"/>
                </a:solidFill>
              </a:rPr>
              <a:t>builder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9" y="1198636"/>
            <a:ext cx="4101298" cy="497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0509" y="1714500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70406" y="1724024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err="1" smtClean="0">
                <a:solidFill>
                  <a:sysClr val="windowText" lastClr="000000"/>
                </a:solidFill>
              </a:rPr>
              <a:t>soldier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6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88" y="334096"/>
            <a:ext cx="3938481" cy="6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0209" y="1717097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err="1" smtClean="0">
                <a:solidFill>
                  <a:sysClr val="windowText" lastClr="000000"/>
                </a:solidFill>
              </a:rPr>
              <a:t>farmer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TER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50" y="190499"/>
            <a:ext cx="8750705" cy="56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24024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smtClean="0">
                <a:solidFill>
                  <a:sysClr val="windowText" lastClr="000000"/>
                </a:solidFill>
              </a:rPr>
              <a:t>vet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AJAL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1" y="48346"/>
            <a:ext cx="8783410" cy="6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6570" y="1731961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err="1" smtClean="0">
                <a:solidFill>
                  <a:sysClr val="windowText" lastClr="000000"/>
                </a:solidFill>
              </a:rPr>
              <a:t>shop</a:t>
            </a:r>
            <a:r>
              <a:rPr lang="sl-SI" sz="8000" b="1" dirty="0" smtClean="0">
                <a:solidFill>
                  <a:sysClr val="windowText" lastClr="000000"/>
                </a:solidFill>
              </a:rPr>
              <a:t> </a:t>
            </a:r>
            <a:r>
              <a:rPr lang="sl-SI" sz="8000" b="1" dirty="0" err="1" smtClean="0">
                <a:solidFill>
                  <a:sysClr val="windowText" lastClr="000000"/>
                </a:solidFill>
              </a:rPr>
              <a:t>assistant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I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2" y="352135"/>
            <a:ext cx="8696857" cy="63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8869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err="1" smtClean="0">
                <a:solidFill>
                  <a:sysClr val="windowText" lastClr="000000"/>
                </a:solidFill>
              </a:rPr>
              <a:t>hairdresser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NJIŽNIČ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7" y="804066"/>
            <a:ext cx="8760355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86570" y="1728424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err="1" smtClean="0">
                <a:solidFill>
                  <a:sysClr val="windowText" lastClr="000000"/>
                </a:solidFill>
              </a:rPr>
              <a:t>librarian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OZDRA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4" y="271026"/>
            <a:ext cx="8521695" cy="63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92904" y="1706125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8000" b="1" dirty="0" smtClean="0">
                <a:solidFill>
                  <a:sysClr val="windowText" lastClr="000000"/>
                </a:solidFill>
              </a:rPr>
              <a:t>dentist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kovni rezultati za  VE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2" y="914982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001982" y="7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FF0000"/>
                </a:solidFill>
              </a:rPr>
              <a:t>ARE YOU A …..?</a:t>
            </a:r>
            <a:endParaRPr lang="sl-SI" sz="40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Slikovni rezultati za HAIRDRESS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83" y="1118214"/>
            <a:ext cx="1295400" cy="12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16" y="761646"/>
            <a:ext cx="1219200" cy="18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likovni rezultati za LIBRARIA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40" y="954681"/>
            <a:ext cx="1334981" cy="160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likovni rezultati za NURS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50" y="964517"/>
            <a:ext cx="1586284" cy="15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Slikovni rezultati za DOCTOR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4404" flipV="1">
            <a:off x="183649" y="2786369"/>
            <a:ext cx="1203828" cy="160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50" y="2874679"/>
            <a:ext cx="1950613" cy="141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25" name="Picture 9" descr="Slikovni rezultati za FARMER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0" y="5152494"/>
            <a:ext cx="927638" cy="14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Slikovni rezultati za PILOT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06" y="5047690"/>
            <a:ext cx="1161345" cy="15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Slikovni rezultati za CHEF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02" y="2761607"/>
            <a:ext cx="1036654" cy="15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Slikovni rezultati za BUILDER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98" y="5112066"/>
            <a:ext cx="1923689" cy="17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89" y="2874679"/>
            <a:ext cx="1257448" cy="15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30" name="Picture 14" descr="Slikovni rezultati za TEACHER CLIPAR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79" y="2832251"/>
            <a:ext cx="1020428" cy="15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Slikovni rezultati za POSTMAN CLIP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30" y="2874679"/>
            <a:ext cx="1527536" cy="15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Slikovni rezultati za SHOP ASSISTANT CLIPAR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39" y="5208682"/>
            <a:ext cx="2014135" cy="15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Slikovni rezultati za DENTIST CLIPAR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3" y="5038454"/>
            <a:ext cx="1965908" cy="181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1818" y="248216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2060"/>
                </a:solidFill>
              </a:rPr>
              <a:t>MY MUM IS A ……</a:t>
            </a:r>
            <a:endParaRPr lang="sl-SI" sz="2000" b="1" dirty="0">
              <a:solidFill>
                <a:srgbClr val="00206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133600" y="1323531"/>
            <a:ext cx="449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pPr algn="ctr"/>
            <a:r>
              <a:rPr lang="sl-SI" sz="4400" b="1" dirty="0" smtClean="0">
                <a:solidFill>
                  <a:srgbClr val="FF0000"/>
                </a:solidFill>
              </a:rPr>
              <a:t>JOBS </a:t>
            </a:r>
            <a:endParaRPr lang="sl-SI" sz="4400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1818" y="5486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WHEN I GROW UP, I WANT TO BE …….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52582" y="4038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2060"/>
                </a:solidFill>
              </a:rPr>
              <a:t>MY DAD IS A ……….</a:t>
            </a:r>
            <a:endParaRPr lang="sl-SI" sz="2000" b="1" dirty="0">
              <a:solidFill>
                <a:srgbClr val="00206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52582" y="304800"/>
            <a:ext cx="838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PREPIŠI V ZVEZEK IN DOPOLNI S POKLICI.  POKLICE TUDI NARIŠI.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572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pilot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firefighter 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</a:t>
            </a:r>
            <a:r>
              <a:rPr lang="sl-SI" sz="8000" b="1" dirty="0" err="1" smtClean="0">
                <a:solidFill>
                  <a:sysClr val="windowText" lastClr="000000"/>
                </a:solidFill>
              </a:rPr>
              <a:t>hef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police officer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nurse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post man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teacher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doctor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Diaprojekcija na zaslonu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SKRITE SLIKE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2019-12-06T06:28:30Z</dcterms:created>
  <dcterms:modified xsi:type="dcterms:W3CDTF">2020-11-17T10:44:52Z</dcterms:modified>
</cp:coreProperties>
</file>