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33CC33"/>
    <a:srgbClr val="FF3300"/>
    <a:srgbClr val="FF6600"/>
    <a:srgbClr val="663300"/>
    <a:srgbClr val="99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704519-3BF9-48DA-BD69-06CB808E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13F6-4F38-40A1-A296-875FE4328D16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3110CF-B2AD-4934-8547-B02F9F31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054468-7CF9-4E2D-BC7A-B23BCAD2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313F0-3D79-4F09-8F63-757E0F77F4F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741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323851-DF4D-4B54-8093-5C66C984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1603-5480-427C-8D70-7D8C13222F1F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CC0788-CB2A-407A-8A98-2432FF66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E37B4E-2B1C-48A4-B5D9-54A22DEF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A31D3-1F33-4BF4-93D7-2837C93735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099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E15FBE-ADF6-4AF9-AC89-58214747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E145-19C0-4465-B945-6E5ED4B45901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5C0652-3AAF-4BCC-ACA2-5595FA33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A1341-1BBF-4A4A-B952-AFE5F043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EEBA7-F675-4EDF-A305-C4101D6E47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69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366E7F-0A4A-4EC2-8427-4FD4CE69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1CA7-6981-44DC-BF33-2187952C6B95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D0666B-E9EB-4E45-8F67-4F27B99E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EE4CD0-6723-40EF-9BF9-82356AA1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EA4B-615B-4708-985C-87786287167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31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51E942-BC68-40AE-B716-F990BE9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2AAD-FD03-40D3-9661-EE1CA3B02CD3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CD3D4F-0271-424C-A228-A8A18848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535F4C-4A21-4F88-AF8A-F7F873EA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85AD4-3F4C-4543-8A2B-33991BF4FF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770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91A1BC9-854B-42A1-BE3B-BE8A62A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DD78-558B-42B4-8F57-2549E7D84EFF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8C01A1D-7D10-45F8-BBEB-864FDCA0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EA77CCB-0E01-4D8C-8137-0BD65B96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3E5A-0F52-45AB-BDA0-4E4AA6FB2F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765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38ABD975-6F0D-4952-8DF4-41C2790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51C4-6248-4CFA-8113-2CF02C94FB67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E4E73987-2896-45BF-A7D4-710CA1B1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896A90EC-3B48-4198-93B0-D18949BC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EE1C-E8AC-4724-8F4C-FF19537712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750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A5D4787C-98D1-4FFE-9DAA-6FFEC13E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0CEA-620B-4A84-B90A-7B10A366663F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D31E265C-2DCD-4C5D-B2FD-F78D43A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65219BE6-D815-4E84-AA83-0308863A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794B9-BAAA-42F5-B83B-15A70F71465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27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1F0D8264-14D1-4B44-9B3C-C28214BA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2B09-F8DA-4243-B629-B3BED0BCA444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D2CB0667-E9DA-4A65-8C1B-21B325C2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61408F6-845E-4FF8-B7D0-89744109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CF3C-D5DD-4DF7-85B8-8093F3F6AB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85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E9908C8-67E7-42D7-95F5-EC3BE26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8FBC-0210-4584-A1B1-1FF5680E8C8C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6E78621-04DA-4BB4-A738-75CDF577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832E02B-EB13-45A3-A972-6638FDB5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7463-25A7-48FA-B052-ABC1048B9B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848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F9FCDFE-B539-4652-A4A6-E48180A8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9FC2-10A7-4570-89B1-0E8E38543A31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5D2CAAE-9575-4B63-83C5-05FF26B5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F3F32AD-D6FD-4004-9A46-E24EFF77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8C2F0-48DD-430D-BC75-7B97336945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004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A1A3AA07-8D2A-403A-884D-BD45F5F39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33DA77F6-0830-4773-8B11-C325A68228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style wzorca tekstu</a:t>
            </a:r>
          </a:p>
          <a:p>
            <a:pPr lvl="1"/>
            <a:r>
              <a:rPr lang="pl-PL" altLang="es-ES"/>
              <a:t>Drugi poziom</a:t>
            </a:r>
          </a:p>
          <a:p>
            <a:pPr lvl="2"/>
            <a:r>
              <a:rPr lang="pl-PL" altLang="es-ES"/>
              <a:t>Trzeci poziom</a:t>
            </a:r>
          </a:p>
          <a:p>
            <a:pPr lvl="3"/>
            <a:r>
              <a:rPr lang="pl-PL" altLang="es-ES"/>
              <a:t>Czwarty poziom</a:t>
            </a:r>
          </a:p>
          <a:p>
            <a:pPr lvl="4"/>
            <a:r>
              <a:rPr lang="pl-PL" altLang="es-ES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D384CE-98BC-4DBB-B028-7F1BD64DC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DB1C4-A12C-462F-B819-585A0C516AD4}" type="datetimeFigureOut">
              <a:rPr lang="pl-PL"/>
              <a:pPr>
                <a:defRPr/>
              </a:pPr>
              <a:t>20.01.2021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68852A-2BF5-4030-9544-729D4F641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FBE14B-D458-46AE-823A-01FE48445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12441E-13D8-4239-B22C-82F4A4EE22B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audio" Target="../media/audio10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53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0.png"/><Relationship Id="rId4" Type="http://schemas.openxmlformats.org/officeDocument/2006/relationships/image" Target="../media/image5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17" Type="http://schemas.openxmlformats.org/officeDocument/2006/relationships/image" Target="../media/image58.png"/><Relationship Id="rId2" Type="http://schemas.openxmlformats.org/officeDocument/2006/relationships/audio" Target="../media/audio11.wav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18" Type="http://schemas.openxmlformats.org/officeDocument/2006/relationships/image" Target="../media/image61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60.png"/><Relationship Id="rId2" Type="http://schemas.openxmlformats.org/officeDocument/2006/relationships/audio" Target="../media/audio4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63.png"/><Relationship Id="rId2" Type="http://schemas.openxmlformats.org/officeDocument/2006/relationships/audio" Target="../media/audio1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18" Type="http://schemas.openxmlformats.org/officeDocument/2006/relationships/image" Target="../media/image67.png"/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66.png"/><Relationship Id="rId2" Type="http://schemas.openxmlformats.org/officeDocument/2006/relationships/audio" Target="../media/audio8.wav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19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70.png"/><Relationship Id="rId3" Type="http://schemas.openxmlformats.org/officeDocument/2006/relationships/image" Target="../media/image47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image" Target="../media/image69.png"/><Relationship Id="rId2" Type="http://schemas.openxmlformats.org/officeDocument/2006/relationships/audio" Target="../media/audio9.wav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73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72.png"/><Relationship Id="rId2" Type="http://schemas.openxmlformats.org/officeDocument/2006/relationships/audio" Target="../media/audio2.wav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19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76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75.png"/><Relationship Id="rId2" Type="http://schemas.openxmlformats.org/officeDocument/2006/relationships/audio" Target="../media/audio5.wav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17" Type="http://schemas.openxmlformats.org/officeDocument/2006/relationships/image" Target="../media/image79.png"/><Relationship Id="rId2" Type="http://schemas.openxmlformats.org/officeDocument/2006/relationships/audio" Target="../media/audio11.wav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77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18" Type="http://schemas.openxmlformats.org/officeDocument/2006/relationships/image" Target="../media/image82.pn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17" Type="http://schemas.openxmlformats.org/officeDocument/2006/relationships/image" Target="../media/image81.png"/><Relationship Id="rId2" Type="http://schemas.openxmlformats.org/officeDocument/2006/relationships/audio" Target="../media/audio6.wav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audio" Target="../media/audio2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19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1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85.png"/><Relationship Id="rId2" Type="http://schemas.openxmlformats.org/officeDocument/2006/relationships/audio" Target="../media/audio3.wav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25.png"/><Relationship Id="rId2" Type="http://schemas.openxmlformats.org/officeDocument/2006/relationships/audio" Target="../media/audio3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1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29.png"/><Relationship Id="rId2" Type="http://schemas.openxmlformats.org/officeDocument/2006/relationships/audio" Target="../media/audio4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33.png"/><Relationship Id="rId2" Type="http://schemas.openxmlformats.org/officeDocument/2006/relationships/audio" Target="../media/audio5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1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17" Type="http://schemas.openxmlformats.org/officeDocument/2006/relationships/image" Target="../media/image37.png"/><Relationship Id="rId2" Type="http://schemas.openxmlformats.org/officeDocument/2006/relationships/audio" Target="../media/audio6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41.png"/><Relationship Id="rId2" Type="http://schemas.openxmlformats.org/officeDocument/2006/relationships/audio" Target="../media/audio7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1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45.png"/><Relationship Id="rId2" Type="http://schemas.openxmlformats.org/officeDocument/2006/relationships/audio" Target="../media/audio8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19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image" Target="../media/image49.png"/><Relationship Id="rId2" Type="http://schemas.openxmlformats.org/officeDocument/2006/relationships/audio" Target="../media/audio9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69B81627-4A76-4EE6-8970-3074DB8F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F8EAFBCB-AEA4-4EB8-981B-7EBE6E01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3FF92480-14B9-41CF-BE9E-8079100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FEF30427-034D-46D7-A914-8C5990A7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509263F3-059C-4794-BFB1-7C75036C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BC798485-48CB-43BC-904C-1F89D60C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B0DE4EAB-90A7-4244-BCDF-3F9A8FDE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16962D2B-BD9E-4520-AA19-C0AD3F9A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4B98491B-07D4-46CD-9523-51D410A6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1A60F3A3-6B0C-4216-8084-A9FE4603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D75AC67-8D63-4A5E-85F9-1DD268F5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16859" r="4707" b="29279"/>
          <a:stretch>
            <a:fillRect/>
          </a:stretch>
        </p:blipFill>
        <p:spPr bwMode="auto">
          <a:xfrm>
            <a:off x="2916238" y="595313"/>
            <a:ext cx="56213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ADF2869-2F18-4C92-9F87-88F0BC75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20850"/>
            <a:ext cx="1774825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30">
            <a:extLst>
              <a:ext uri="{FF2B5EF4-FFF2-40B4-BE49-F238E27FC236}">
                <a16:creationId xmlns:a16="http://schemas.microsoft.com/office/drawing/2014/main" id="{59508239-3B11-4E78-B47E-5816DD5B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id="{00ABBE2D-0DD2-4DF8-BCFA-15EBF7F0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194050"/>
            <a:ext cx="176053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2021F03-3B89-4299-A02B-B605F0E9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720850"/>
            <a:ext cx="1768475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7">
            <a:extLst>
              <a:ext uri="{FF2B5EF4-FFF2-40B4-BE49-F238E27FC236}">
                <a16:creationId xmlns:a16="http://schemas.microsoft.com/office/drawing/2014/main" id="{FBA9416C-1A8D-4AED-BBE9-46C532B9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1606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FCE28536-A048-4A1C-A3A9-85B7AEDC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C 0.0323 -0.00416 0.0599 0.01966 0.07257 0.04394 C 0.09167 0.04394 0.10504 0.15379 0.12778 0.15287 C 0.14844 0.15287 0.14966 0.06753 0.16962 0.06661 C 0.19792 0.07771 0.18577 0.13853 0.18264 0.1864 C 0.18039 0.23589 0.19861 0.26156 0.21424 0.26156 C 0.22292 0.26156 0.25295 0.27729 0.2757 0.22294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36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878CB72E-D871-47F9-B72E-A2BACCA6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538288"/>
            <a:ext cx="350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8CD9312-1388-4418-BC48-078BB370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538288"/>
            <a:ext cx="350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28718C7-68B4-4FE2-A3B6-2F86FBDD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2949575"/>
            <a:ext cx="19732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80F7DC8C-D386-49E7-8B5F-32E9DACF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7589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89DD4242-39C1-400F-96D0-4396D035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C7DAE4C6-3CE1-47CC-A9C4-84E76E03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FA5F3B75-2D97-495F-ABEB-86418A22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30">
            <a:extLst>
              <a:ext uri="{FF2B5EF4-FFF2-40B4-BE49-F238E27FC236}">
                <a16:creationId xmlns:a16="http://schemas.microsoft.com/office/drawing/2014/main" id="{0E3C2CFA-F4B8-48FF-A578-BECEF36A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D79074DF-0635-496B-8E89-1E3A5105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EBE5132B-5E5B-4912-AF0A-38BEFDF7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658DE6A0-7298-4139-A68F-C133BFF7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1EBB80BC-5DD1-462F-B7F0-2A6CC146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5FA2F13B-DE58-467F-925F-2114715B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193F1B33-4E20-497B-90B2-4285C1A2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5DCA683A-54FD-4898-93FE-993F828A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E6553CC-22F6-4048-89B1-0767BFC3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0847" r="6947" b="33237"/>
          <a:stretch>
            <a:fillRect/>
          </a:stretch>
        </p:blipFill>
        <p:spPr bwMode="auto">
          <a:xfrm>
            <a:off x="2886075" y="703263"/>
            <a:ext cx="55149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7A6D99C8-3183-4C62-9F81-AF8E698C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C -0.00035 0.0222 0.01771 0.17715 0.02795 0.18802 C 0.04861 0.21022 0.10868 0.11609 0.12413 0.13274 C 0.0967 0.18432 0.08229 0.22664 0.08924 0.23427 C 0.09583 0.24121 0.12326 0.21299 0.15486 0.16605 C 0.12795 0.21808 0.1125 0.25971 0.11962 0.26665 C 0.12639 0.27428 0.15399 0.24583 0.18628 0.19981 C 0.15903 0.25115 0.14358 0.29278 0.15052 0.29995 C 0.15747 0.30758 0.18559 0.2796 0.21701 0.23242 C 0.18941 0.28399 0.17465 0.32539 0.18229 0.33441 C 0.18906 0.34158 0.21632 0.3129 0.24774 0.26595 " pathEditMode="relative" rAng="0" ptsTypes="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170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65ED6A1-A474-419D-A8C0-F1722EA7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101975"/>
            <a:ext cx="18827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E534612A-9592-418A-A0D8-01653D93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BF123A3D-0641-40A2-BFBB-4037D656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B9887EAB-2FEF-44B0-B336-0281218D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7488897A-0916-4FD1-983C-C45CDFA6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C0FDF68E-9898-4998-A991-4B8E91A2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0B5E3582-2E2C-4BED-BA60-E0A6B211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3E70EDC9-BC76-4AEC-BE9A-2F0E9CB7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30">
            <a:extLst>
              <a:ext uri="{FF2B5EF4-FFF2-40B4-BE49-F238E27FC236}">
                <a16:creationId xmlns:a16="http://schemas.microsoft.com/office/drawing/2014/main" id="{D39C28F8-22B4-47D9-A64E-5CAC53B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675DC395-7D18-472A-A7E5-1056F857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930CBEB3-862B-4355-85D2-AEF098B4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62AB8D41-33DA-4100-B620-D977140B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2C67E902-7C83-4117-BA59-FDB98E22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38275"/>
            <a:ext cx="28495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74C1D5E2-3FA5-40BA-8100-92E3C331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1465" r="6122" b="38509"/>
          <a:stretch>
            <a:fillRect/>
          </a:stretch>
        </p:blipFill>
        <p:spPr bwMode="auto">
          <a:xfrm>
            <a:off x="2816225" y="654050"/>
            <a:ext cx="56054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080EBA92-35EF-4F65-A4F8-F2113E9C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38275"/>
            <a:ext cx="28495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E050F-0443-4F30-990A-1A03012C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E055441C-1C18-4D19-A1F6-50AD4FE2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557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7872E-6 C 0.00017 -0.03677 -0.00469 -0.09759 0.03142 -0.09759 C 0.04635 -0.12835 0.15087 -0.09389 0.16736 -0.11517 C 0.19149 -0.14153 0.16458 -0.24514 0.17587 -0.25601 C 0.18715 -0.26688 0.22656 -0.17368 0.23507 -0.18085 C 0.24844 -0.21831 0.21788 -0.29301 0.22656 -0.29926 C 0.23524 -0.3055 0.28351 -0.21253 0.28715 -0.21854 C 0.32344 -0.21854 0.28299 -0.30828 0.24844 -0.3358 " pathEditMode="relative" rAng="0" ptsTypes="ffaafa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-167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F6BA8C-25A4-45AC-A5EA-D36D33D2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936875"/>
            <a:ext cx="21859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0">
            <a:extLst>
              <a:ext uri="{FF2B5EF4-FFF2-40B4-BE49-F238E27FC236}">
                <a16:creationId xmlns:a16="http://schemas.microsoft.com/office/drawing/2014/main" id="{64B9B162-47D6-4CF5-B507-E5D157CA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9C75D537-B0DB-434A-B380-CA085141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0348A710-AD33-4FF8-AD58-E3E366F1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5E7A20CE-A7C9-4EDA-9FCA-FA0790C0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73CB33ED-EF10-44AC-A9A9-73030639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92EBC9A-95E6-4DBD-A84C-B801E1F4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434150CA-8843-4ED2-A53A-5774E1C0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4CF98850-B6D8-45F5-9164-AF9AEDB2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D71A4D0F-A5CE-46AC-BB51-1E0C364A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>
            <a:extLst>
              <a:ext uri="{FF2B5EF4-FFF2-40B4-BE49-F238E27FC236}">
                <a16:creationId xmlns:a16="http://schemas.microsoft.com/office/drawing/2014/main" id="{2EF1FB0F-2ED1-44DE-B32F-3BA2CBA6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6">
            <a:extLst>
              <a:ext uri="{FF2B5EF4-FFF2-40B4-BE49-F238E27FC236}">
                <a16:creationId xmlns:a16="http://schemas.microsoft.com/office/drawing/2014/main" id="{2167D3CB-AEBF-4A79-8F83-DD04FA89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7">
            <a:extLst>
              <a:ext uri="{FF2B5EF4-FFF2-40B4-BE49-F238E27FC236}">
                <a16:creationId xmlns:a16="http://schemas.microsoft.com/office/drawing/2014/main" id="{515F5A88-70A2-44E9-9619-BF1CFC3C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017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3A9F5D6A-B612-4E74-8AB6-AE73138D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20850"/>
            <a:ext cx="32067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C590191-1F81-4033-BF22-74B597FC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4267" r="5489" b="29227"/>
          <a:stretch>
            <a:fillRect/>
          </a:stretch>
        </p:blipFill>
        <p:spPr bwMode="auto">
          <a:xfrm>
            <a:off x="2825750" y="576263"/>
            <a:ext cx="57261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74C90599-D749-4952-AA1F-1622E6BF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20850"/>
            <a:ext cx="32067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AD6B8D42-9DBA-42D8-A9D7-D1FE119B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0092 L 0.10677 0.00092 C 0.13698 -0.00232 0.11858 -0.05366 0.13941 -0.07447 C 0.15382 -0.08303 0.18351 -0.04117 0.19288 -0.05019 C 0.20226 -0.05921 0.18941 -0.12072 0.19566 -0.12905 L 0.2309 -0.10083 L 0.22378 -0.20398 L 0.26892 -0.17207 L 0.26892 -0.26318 " pathEditMode="relative" rAng="0" ptsTypes="FfaaFAA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32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9272CD72-B892-4D06-AF03-1E449CFE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515812D3-15BE-4B23-AA2D-AA83DDD5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DB89AF02-73BC-4B13-A864-D4E54150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9683901B-759F-4A9D-92B2-806AD286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C0BABB45-A5F2-4BDD-8151-8A37E0D9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4AFDD6C9-9E1E-4FDF-A04B-DC751DE3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FCF61275-6AF2-4126-84B0-C34DD00D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DD2FBD85-7E23-44A0-8384-273EB204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C45ECC25-0873-4E94-BAA8-81013D04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C9359242-5FFE-487F-BCAF-0AC0966E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30">
            <a:extLst>
              <a:ext uri="{FF2B5EF4-FFF2-40B4-BE49-F238E27FC236}">
                <a16:creationId xmlns:a16="http://schemas.microsoft.com/office/drawing/2014/main" id="{2E608637-4973-40FA-8263-30E8F77B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">
            <a:extLst>
              <a:ext uri="{FF2B5EF4-FFF2-40B4-BE49-F238E27FC236}">
                <a16:creationId xmlns:a16="http://schemas.microsoft.com/office/drawing/2014/main" id="{B57EFE06-584A-43B5-AE30-6270F40E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194050"/>
            <a:ext cx="176053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FAFADB47-6650-4B68-BA60-A8478B37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1606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DCA26734-FB39-49F2-876A-4267D6B7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3310" r="5251" b="30244"/>
          <a:stretch>
            <a:fillRect/>
          </a:stretch>
        </p:blipFill>
        <p:spPr bwMode="auto">
          <a:xfrm>
            <a:off x="2822575" y="595313"/>
            <a:ext cx="5721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60980573-A274-4648-9018-2F5C42DB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5750"/>
            <a:ext cx="31765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CDA50796-20AB-4593-9269-E607F1EF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5750"/>
            <a:ext cx="31702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2CF1CD75-1532-4F9B-ACBE-5CEAC963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C 0.0323 -0.00416 0.0599 0.01966 0.07257 0.04394 C 0.09167 0.04394 0.10504 0.15379 0.12778 0.15287 C 0.14844 0.15287 0.14966 0.06753 0.16962 0.06661 C 0.19792 0.07771 0.18577 0.13853 0.18264 0.1864 C 0.18039 0.23589 0.19861 0.26156 0.21424 0.26156 C 0.22292 0.26156 0.25295 0.27729 0.2757 0.22294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36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26761F8-59B2-4045-AC5F-71DA76AE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928938"/>
            <a:ext cx="180657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46AE96CF-0602-4FA9-8E4D-3B28C4B9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970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22C88172-8F06-4CB8-A3FB-7C2A55BD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0E958B1F-E5CB-409E-8A42-6D284675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E75BBFEE-D0FD-4BFB-9479-A86D2656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972218BA-1266-481B-B6BA-47152D47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30">
            <a:extLst>
              <a:ext uri="{FF2B5EF4-FFF2-40B4-BE49-F238E27FC236}">
                <a16:creationId xmlns:a16="http://schemas.microsoft.com/office/drawing/2014/main" id="{8C7432A0-912E-458B-B335-6CB707EC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1590862E-C96E-443F-8764-00F73A40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72261621-A4AE-4012-B1A9-683A7E0C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B5E8FEC8-6CBD-43AF-86A5-55F99588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786BCEAB-4EF7-4B15-87DC-1C1BCCC2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099921D7-E4EF-4585-9437-FC91CA04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B98AB8CC-8243-40E9-B384-9F9F3D56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490EB74-38E9-4878-88DE-1DAD6D3A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3824" r="5318" b="32455"/>
          <a:stretch>
            <a:fillRect/>
          </a:stretch>
        </p:blipFill>
        <p:spPr bwMode="auto">
          <a:xfrm>
            <a:off x="2690813" y="595313"/>
            <a:ext cx="58420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C6D08EF5-FCC2-4BF9-8E39-42427A5D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585913"/>
            <a:ext cx="32273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FC9312B7-DB63-47B5-ABC6-65EF64B7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585913"/>
            <a:ext cx="32321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24F6F3A0-29B0-46D8-BCC7-3E8244A3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136E-6 C 0.00208 0.0629 0.02813 0.10569 0.03507 0.10569 C 0.04531 0.10569 0.05174 1.3136E-6 0.06198 1.3136E-6 C 0.06493 0.0629 0.09705 0.10962 0.10399 0.10962 C 0.11441 0.10962 0.11753 -0.00301 0.12795 -0.00301 C 0.13003 0.0599 0.15625 0.10384 0.16319 0.10384 C 0.17882 0.10384 0.19688 -0.00116 0.20972 -0.00116 C 0.21181 0.06175 0.22708 0.108 0.23507 0.108 C 0.24201 0.108 0.25694 0.09551 0.25903 0.03261 " pathEditMode="relative" rAng="0" ptsTypes="ff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5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8409A71-4FE4-4BC4-8AC6-663FACDD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933700"/>
            <a:ext cx="2182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5C8D816D-148A-4446-A323-2597BC8B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5128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2431C748-A94B-4CA0-B690-C0DBA1DC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F3726605-A025-4E3A-BE96-6463ED7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0">
            <a:extLst>
              <a:ext uri="{FF2B5EF4-FFF2-40B4-BE49-F238E27FC236}">
                <a16:creationId xmlns:a16="http://schemas.microsoft.com/office/drawing/2014/main" id="{BFA283E0-C5E7-45AC-81AA-E527DC36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E3D0A821-238D-40A7-BFD9-95A19962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ED2E4234-5FAA-4900-B034-C461F9CD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3E95357E-7526-489C-8E51-81BEAAD7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E77A84D0-0ADB-45BB-B61E-C83A39CF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EB2320AB-D436-4495-8862-1D48FE2B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F6FB6402-321A-4C1D-B4C1-81CF0317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51B49C6A-2843-4730-A3A6-A02D3B63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E2C404B4-2FD1-4827-985F-03899E5D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A419D2B-FFCE-4EC7-8FFC-978BD39D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18170" r="5667" b="32375"/>
          <a:stretch>
            <a:fillRect/>
          </a:stretch>
        </p:blipFill>
        <p:spPr bwMode="auto">
          <a:xfrm>
            <a:off x="2770188" y="619125"/>
            <a:ext cx="576738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A1834BBF-B6AE-497E-9119-3280181B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468438"/>
            <a:ext cx="32178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2C886CA7-EE66-4D86-9039-CB5909D5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468438"/>
            <a:ext cx="32273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7">
            <a:extLst>
              <a:ext uri="{FF2B5EF4-FFF2-40B4-BE49-F238E27FC236}">
                <a16:creationId xmlns:a16="http://schemas.microsoft.com/office/drawing/2014/main" id="{D9FFE578-B341-4A6C-95DB-D5487F59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162 C 0.01649 0.00046 0.09028 0.00994 0.09983 -0.00532 C 0.11944 -0.03538 0.08316 -0.11448 0.09792 -0.13737 C 0.13212 -0.10476 0.1651 -0.08534 0.1717 -0.09621 C 0.17795 -0.10569 0.17396 -0.1716 0.14306 -0.21138 C 0.17865 -0.17946 0.21128 -0.15495 0.21806 -0.16559 C 0.22431 -0.17484 0.20694 -0.23312 0.17674 -0.27313 C 0.21059 -0.24006 0.24288 -0.21138 0.24913 -0.22179 C 0.25538 -0.23219 0.23663 -0.28006 0.20608 -0.31869 C 0.24063 -0.28562 0.26997 -0.27012 0.27726 -0.28191 C 0.28403 -0.29255 0.29063 -0.33094 0.26042 -0.37003 " pathEditMode="relative" rAng="0" ptsTypes="ffff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81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C359F19-E95C-4C83-A9C6-32143D11B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33713"/>
            <a:ext cx="16954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B97F3491-6AC2-4C26-B474-58980831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795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55B32528-59AC-42FB-B45A-55C8BA12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204C6547-2D9E-40FF-B079-31A8317C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EE40CECB-D80C-4FBB-9284-019663A6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D7AC5E8F-B59B-4886-8ED9-F3AA8B5B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BC46E76D-296D-42DD-B445-990E3792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A224092-A642-473C-9B1C-2AD09C2E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E57F2D2D-CA01-42CA-9D48-ED46D928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852FE131-FE08-4D6F-8B3E-A35D43DD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30">
            <a:extLst>
              <a:ext uri="{FF2B5EF4-FFF2-40B4-BE49-F238E27FC236}">
                <a16:creationId xmlns:a16="http://schemas.microsoft.com/office/drawing/2014/main" id="{EB3B7B16-2962-4691-86FA-819C6A7F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F4A72396-0FB4-4621-8698-0251FD60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A568DBBA-4E3A-4C0B-B9EE-B64A9661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A1E5D86-B1F0-43C4-8C1D-39CF3A14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17741" r="5646" b="34508"/>
          <a:stretch>
            <a:fillRect/>
          </a:stretch>
        </p:blipFill>
        <p:spPr bwMode="auto">
          <a:xfrm>
            <a:off x="2816225" y="595313"/>
            <a:ext cx="56769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>
            <a:extLst>
              <a:ext uri="{FF2B5EF4-FFF2-40B4-BE49-F238E27FC236}">
                <a16:creationId xmlns:a16="http://schemas.microsoft.com/office/drawing/2014/main" id="{91B5EBBE-DCA0-4639-90AA-CEE237BE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2496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FCA347E0-E429-49BD-B42F-8DBA17F9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2496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8D6214A6-2C97-4047-BFC0-C7745AA3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2932E-6 C 2.77556E-17 0.03492 0.00938 0.09852 0.0434 0.09852 C 0.07865 0.1154 0.08854 0.08279 0.08854 0.04787 C 0.08854 0.01295 0.1125 -0.03469 0.13073 -0.02336 C 0.15469 -0.02151 0.17344 0.08857 0.19132 0.09297 C 0.2092 0.09736 0.21788 0.00023 0.23785 0.003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40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>
            <a:extLst>
              <a:ext uri="{FF2B5EF4-FFF2-40B4-BE49-F238E27FC236}">
                <a16:creationId xmlns:a16="http://schemas.microsoft.com/office/drawing/2014/main" id="{4858059C-B324-4F78-A13D-508F4D7D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83673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FC3AC-64F5-4540-9052-F1230F18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06738"/>
            <a:ext cx="16954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F7AC4FB4-F0EF-4131-BE79-E6D567CB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FAC056A2-C0F1-402C-9840-07B37CF7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27DC56C3-4C84-4165-AC58-A53F0940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F59DF4C9-E8AB-4FC8-9870-EC4AC955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0DA037CE-135F-4E34-A8BE-3EC3EE64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35643DB9-13AE-48C3-94F7-A1BB7296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004DF33-D7C8-4B51-B20A-E9B4BB5B5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C7D259CC-1898-46DC-BF91-C8D056D1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530780AA-2471-490A-BD28-A811A268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30">
            <a:extLst>
              <a:ext uri="{FF2B5EF4-FFF2-40B4-BE49-F238E27FC236}">
                <a16:creationId xmlns:a16="http://schemas.microsoft.com/office/drawing/2014/main" id="{8EE3C553-E2B9-4EF0-943F-539539B5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85AB906-7FEA-4E26-9A7A-038BAD26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084954A8-4C32-4496-B30E-22EBDA75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18111" r="4601" b="33286"/>
          <a:stretch>
            <a:fillRect/>
          </a:stretch>
        </p:blipFill>
        <p:spPr bwMode="auto">
          <a:xfrm>
            <a:off x="2817813" y="595313"/>
            <a:ext cx="56689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149BFAA5-7B46-4738-B49A-123610AD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652588"/>
            <a:ext cx="2827337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47BDE6A7-A5B3-49D2-A716-9C9A418B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652588"/>
            <a:ext cx="2827337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B0C08D84-3EAA-4E3B-AFF5-21532392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45051E-6 C 0.03247 0.0902 0.04601 -0.02798 0.0783 -0.02798 C 0.10469 -0.03237 0.12986 0.09205 0.1434 0.09205 C 0.16076 0.09182 0.16615 -0.02705 0.18142 -0.02983 C 0.2033 -0.03723 0.20156 0.07517 0.23507 0.07517 C 0.26719 0.07517 0.2651 0.03955 0.30469 0.01342 " pathEditMode="relative" rAng="0" ptsTypes="ffa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27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ADE2B44-88FF-4DCF-B803-7DCA52C7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101975"/>
            <a:ext cx="18827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77A59AD7-786B-49DE-B2ED-7702FF96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DCB5263D-5E8B-4340-B995-2E87D33C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0E5C3433-1E59-4498-9338-9094601B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3B650C9A-239B-4385-BE20-5910E93D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CA380801-1E19-445F-A239-C2D2B9FE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95EF9676-412D-4A11-B9E5-498460D5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D1A6DF5A-E718-4F05-8458-D2C68267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30">
            <a:extLst>
              <a:ext uri="{FF2B5EF4-FFF2-40B4-BE49-F238E27FC236}">
                <a16:creationId xmlns:a16="http://schemas.microsoft.com/office/drawing/2014/main" id="{80D615B7-7DB4-4A26-AA41-3137D778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8964B710-660C-4559-AFFB-E65F14E7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06DDF045-6935-48C0-A9B5-47B6CE3D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8DA96E19-683B-4C37-BB0F-CAD7FE81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BB15A56B-153C-4156-891D-F4DB821A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577" r="5168" b="24049"/>
          <a:stretch>
            <a:fillRect/>
          </a:stretch>
        </p:blipFill>
        <p:spPr bwMode="auto">
          <a:xfrm>
            <a:off x="2816225" y="619125"/>
            <a:ext cx="57277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FFC2E9E8-9425-4BEF-8EC3-62ECAD43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68438"/>
            <a:ext cx="30146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0B103747-72BA-4AB4-AF2D-D68740A7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68438"/>
            <a:ext cx="30146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1365373-0B66-4013-BB1A-628744E0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7">
            <a:extLst>
              <a:ext uri="{FF2B5EF4-FFF2-40B4-BE49-F238E27FC236}">
                <a16:creationId xmlns:a16="http://schemas.microsoft.com/office/drawing/2014/main" id="{9358102C-BBC5-4F1D-ADFD-E00ED9AD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649413"/>
            <a:ext cx="9239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7872E-6 C 0.00017 -0.03677 -0.00469 -0.09759 0.03142 -0.09759 C 0.04635 -0.12835 0.15087 -0.09389 0.16736 -0.11517 C 0.19149 -0.14153 0.16458 -0.24514 0.17587 -0.25601 C 0.18715 -0.26688 0.22656 -0.17368 0.23507 -0.18085 C 0.24844 -0.21831 0.21788 -0.29301 0.22656 -0.29926 C 0.23733 -0.31013 0.29271 -0.23381 0.29983 -0.24653 C 0.33611 -0.24653 0.30347 -0.34852 0.26892 -0.37604 " pathEditMode="relative" rAng="0" ptsTypes="ffaafa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88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058DA76-4C85-4E3A-B8E2-332055EE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19425"/>
            <a:ext cx="22066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B91D77FD-F66F-41FB-B00D-67E7D8E1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72561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9846CF31-0D6F-449E-A6D5-1B6E8B80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C488DA28-63D8-40BD-99E0-CD443C1B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3EE04363-238F-4C32-BEA0-7DCA5C42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9867FE0D-FBE9-41C7-B7AE-FD9E8F60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4B71841B-FCF8-462E-877D-035D10FC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30">
            <a:extLst>
              <a:ext uri="{FF2B5EF4-FFF2-40B4-BE49-F238E27FC236}">
                <a16:creationId xmlns:a16="http://schemas.microsoft.com/office/drawing/2014/main" id="{D0CC9A2A-CAC4-4279-9ED8-AAD7633E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BB113822-583E-42E7-82BD-950ABADA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61C99009-F019-4CE6-B255-12D7FA0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289F55EE-D01D-40F1-A667-3670B766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F8DCBC52-8AC3-497A-ACFF-5487AA23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353CFB14-9EFF-4C0C-A339-5B2D38D5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9D79780-095C-4163-9FF0-05F1C34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17055" r="5609" b="34343"/>
          <a:stretch>
            <a:fillRect/>
          </a:stretch>
        </p:blipFill>
        <p:spPr bwMode="auto">
          <a:xfrm>
            <a:off x="2854325" y="595313"/>
            <a:ext cx="5654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DC4E68E2-5330-438B-BCDB-031ABA5E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95438"/>
            <a:ext cx="30765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AD8E2FA4-C57D-43BA-B014-CF4336A9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95438"/>
            <a:ext cx="30765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A49B3231-E467-4FDF-B83E-775A7410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02813 0.0932 L 0.1493 0.10431 L 0.11406 0.21693 L 0.20555 0.18872 L 0.1592 0.31083 L 0.28593 0.19635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55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B2B55E-5BA4-4188-A0E4-26206D15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33713"/>
            <a:ext cx="16954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D289ED88-6483-436A-8F2D-8A8AD06E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795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C33F8DCA-A151-4A49-A21A-B0880B72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98ED424-B6CF-4C9D-8C43-A6EBE5A2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71C768CF-70B7-481A-B77D-15BE3F93B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2A733B3-E8F3-437F-B2B8-47DEC873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64551D6D-A2AA-4042-AEF1-16CF6EA0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B8E9BC63-5AD2-4662-B8D9-AF760F66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65B6A3A7-46CF-4B21-AE2D-9119526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A96A143D-41F5-42BF-BA37-3B376B90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30">
            <a:extLst>
              <a:ext uri="{FF2B5EF4-FFF2-40B4-BE49-F238E27FC236}">
                <a16:creationId xmlns:a16="http://schemas.microsoft.com/office/drawing/2014/main" id="{4A8E5967-414B-4475-AFBA-C3F41236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CD098C31-8520-4B21-9C92-0DD750EF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F0D78F94-06A8-4051-A5E2-B80D94B7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CC0FCCD-4F4A-4C40-B823-DB7B20A6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663700"/>
            <a:ext cx="21193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10F418E3-542D-43E1-BA87-6AEB511F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18130" r="5711" b="29263"/>
          <a:stretch>
            <a:fillRect/>
          </a:stretch>
        </p:blipFill>
        <p:spPr bwMode="auto">
          <a:xfrm>
            <a:off x="2843213" y="595313"/>
            <a:ext cx="5594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051CA9F-A401-4453-91D1-AD65F628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658938"/>
            <a:ext cx="2119313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0C36C1C5-E17E-4889-88FE-6DFF1BA3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2932E-6 C 2.77556E-17 0.03492 0.00938 0.09852 0.0434 0.09852 C 0.07865 0.1154 0.12378 0.07724 0.12378 0.04232 C 0.12378 0.0074 0.17448 -0.02891 0.21111 -0.01388 C 0.24913 0.003 0.28715 0.07123 0.28715 0.10615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43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C5EFBB59-9D6D-4AAF-A8E6-9AE47287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68438"/>
            <a:ext cx="9271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A275F9FD-E3B5-4309-A4F4-83466FD4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7">
            <a:extLst>
              <a:ext uri="{FF2B5EF4-FFF2-40B4-BE49-F238E27FC236}">
                <a16:creationId xmlns:a16="http://schemas.microsoft.com/office/drawing/2014/main" id="{477271F7-668A-4042-90EE-9105CD7E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3C72835D-7BAE-4328-82FF-A37EF538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7CA75F0D-100D-439F-BB7D-BD862B82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AD103F1B-A6AA-4D29-8136-6FCCE336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E86DB760-37FB-40D6-A292-D3F0D424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30">
            <a:extLst>
              <a:ext uri="{FF2B5EF4-FFF2-40B4-BE49-F238E27FC236}">
                <a16:creationId xmlns:a16="http://schemas.microsoft.com/office/drawing/2014/main" id="{1B521737-2366-4BAB-BE58-476D4219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011B04F3-82E9-47DF-BF28-D749B207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B31A7163-0419-4F97-97D8-1F82180A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89B71BC-2FFC-47E0-B6C7-D8D33D2C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8FE28736-E43F-4CD1-887F-36CF7116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D028789-A6B6-4707-A172-19EF0E78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019425"/>
            <a:ext cx="1984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02771C66-666A-47F8-96FC-517B115E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0351" r="5544" b="25929"/>
          <a:stretch>
            <a:fillRect/>
          </a:stretch>
        </p:blipFill>
        <p:spPr bwMode="auto">
          <a:xfrm>
            <a:off x="2817813" y="631825"/>
            <a:ext cx="567531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A1F98A89-E86C-4948-A37F-D1C362AD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68438"/>
            <a:ext cx="34051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A3F1D113-88A3-49A7-AB00-9F734D81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68438"/>
            <a:ext cx="34163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3">
            <a:extLst>
              <a:ext uri="{FF2B5EF4-FFF2-40B4-BE49-F238E27FC236}">
                <a16:creationId xmlns:a16="http://schemas.microsoft.com/office/drawing/2014/main" id="{E415F547-4D13-4379-AA7A-B56EBAC3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809 C 0.03368 0.0111 0.04358 -0.00948 0.07865 -0.03145 C 0.10069 -0.04463 0.11736 0.01272 0.13646 0.01365 C 0.17951 0.01457 0.14913 -0.05944 0.18576 -0.05759 C 0.20625 -0.06429 0.22309 0.00324 0.25052 0.01365 C 0.26372 0.00833 0.29844 -0.04625 0.26458 -0.0895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4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>
            <a:extLst>
              <a:ext uri="{FF2B5EF4-FFF2-40B4-BE49-F238E27FC236}">
                <a16:creationId xmlns:a16="http://schemas.microsoft.com/office/drawing/2014/main" id="{0CC4AB8B-BD56-44A0-A88E-AA384A44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509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3FD0CCFD-6CD2-4CA6-9060-800D5790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7">
            <a:extLst>
              <a:ext uri="{FF2B5EF4-FFF2-40B4-BE49-F238E27FC236}">
                <a16:creationId xmlns:a16="http://schemas.microsoft.com/office/drawing/2014/main" id="{5D02B17D-2E28-443D-8CDF-53734C83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86D36A9E-B469-4B34-851F-311ABD12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319931B0-D00F-4AAE-A340-D9DC9501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A52D2808-8123-45EF-936D-82944BAB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BC70D262-2CF1-4CC0-B080-DC5AE21C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30">
            <a:extLst>
              <a:ext uri="{FF2B5EF4-FFF2-40B4-BE49-F238E27FC236}">
                <a16:creationId xmlns:a16="http://schemas.microsoft.com/office/drawing/2014/main" id="{A31E674A-23BF-4EFF-AE79-AC6C460C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51424B03-2FF3-4DF0-86A5-4A73AFD6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EEF51F0F-ECBD-4DED-AF1C-032544C5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8544739C-BC43-40F0-B61E-490E27A7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F5A19F0-3C57-403D-9DC7-E469983B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7B23166-8B07-4345-96CA-AAD803ED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019425"/>
            <a:ext cx="1984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2F010F7-B50A-4FFD-89BC-DC636D0A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670050"/>
            <a:ext cx="2065337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A7259323-94A4-4190-8736-7E878C7D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3492" r="5484" b="27834"/>
          <a:stretch>
            <a:fillRect/>
          </a:stretch>
        </p:blipFill>
        <p:spPr bwMode="auto">
          <a:xfrm>
            <a:off x="2884488" y="665163"/>
            <a:ext cx="5608637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0B69942-BF0B-4D3C-8EB7-0A4E5F69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670050"/>
            <a:ext cx="2065338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3">
            <a:extLst>
              <a:ext uri="{FF2B5EF4-FFF2-40B4-BE49-F238E27FC236}">
                <a16:creationId xmlns:a16="http://schemas.microsoft.com/office/drawing/2014/main" id="{8FA1C160-83CB-4F9C-A1BE-121B8C24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809 C 0.03368 0.0111 0.04358 -0.00948 0.07865 -0.03145 C 0.10069 -0.04463 0.11736 0.01272 0.13646 0.01365 C 0.17951 0.01457 0.14913 -0.05944 0.18576 -0.05759 C 0.20625 -0.06429 0.22309 0.00324 0.25052 0.01365 C 0.26372 0.00833 0.29844 -0.04625 0.26458 -0.0895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4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493156-048F-4EE4-8174-9C329E58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936875"/>
            <a:ext cx="21859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0">
            <a:extLst>
              <a:ext uri="{FF2B5EF4-FFF2-40B4-BE49-F238E27FC236}">
                <a16:creationId xmlns:a16="http://schemas.microsoft.com/office/drawing/2014/main" id="{2475CB62-C8D1-442A-BC8F-432274BB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A4BEABFF-1CBB-473D-BB2B-79DA4268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0D5A7632-0D66-4058-9593-C3E4942D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140D0D3A-66E8-4011-9BBA-3ADAC6DA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30C68E62-57C6-49BC-9C00-1E54CF05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41B95127-A9CB-42EE-AB50-E8DDD720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B1C65AD7-7FBB-470F-A87B-B1C8A798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1C4F2662-EC7D-4A1C-BAFB-24A119B2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D269F96-8F78-4AF3-B868-CC9A4796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>
            <a:extLst>
              <a:ext uri="{FF2B5EF4-FFF2-40B4-BE49-F238E27FC236}">
                <a16:creationId xmlns:a16="http://schemas.microsoft.com/office/drawing/2014/main" id="{3E94F0BA-62AB-4956-8392-853D6895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6">
            <a:extLst>
              <a:ext uri="{FF2B5EF4-FFF2-40B4-BE49-F238E27FC236}">
                <a16:creationId xmlns:a16="http://schemas.microsoft.com/office/drawing/2014/main" id="{73387ED5-4F72-40C2-8F34-9F1A2462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09E8B82-84F3-46C5-B082-867E86DD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8977" r="5524" b="33788"/>
          <a:stretch>
            <a:fillRect/>
          </a:stretch>
        </p:blipFill>
        <p:spPr bwMode="auto">
          <a:xfrm>
            <a:off x="2816225" y="658813"/>
            <a:ext cx="5729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7">
            <a:extLst>
              <a:ext uri="{FF2B5EF4-FFF2-40B4-BE49-F238E27FC236}">
                <a16:creationId xmlns:a16="http://schemas.microsoft.com/office/drawing/2014/main" id="{F3244318-E328-4955-AF9E-599043F2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017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F7D221D-2C82-4E44-BCAF-57658087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776413"/>
            <a:ext cx="214312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4FF4330-BE34-4E07-B31C-38579BDC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776413"/>
            <a:ext cx="214312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0738296B-C779-485D-A8D3-FDB4B40E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0092 L 0.10677 0.00092 C 0.13698 -0.00232 0.11858 -0.05366 0.13941 -0.07447 C 0.15382 -0.08303 0.18351 -0.04117 0.19288 -0.05019 C 0.20226 -0.05921 0.18941 -0.12072 0.19566 -0.12905 L 0.2309 -0.10083 L 0.22378 -0.20398 L 0.26892 -0.17207 L 0.26892 -0.26318 " pathEditMode="relative" rAng="0" ptsTypes="FfaaFAA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32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>
            <a:extLst>
              <a:ext uri="{FF2B5EF4-FFF2-40B4-BE49-F238E27FC236}">
                <a16:creationId xmlns:a16="http://schemas.microsoft.com/office/drawing/2014/main" id="{BE86B6C9-817F-4932-92CB-DA4BDA07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9573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03E7C9-FBCC-43F8-AC40-F022B1DB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06738"/>
            <a:ext cx="16954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9AE3D00A-79C2-429B-9932-8CCF78A6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7">
            <a:extLst>
              <a:ext uri="{FF2B5EF4-FFF2-40B4-BE49-F238E27FC236}">
                <a16:creationId xmlns:a16="http://schemas.microsoft.com/office/drawing/2014/main" id="{229017D3-9FC5-4044-9149-F790C831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F82D2098-F8AD-4A3F-A5AE-1E52320A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C50BD1E-317D-4F2C-821E-7357E22D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09F67FBE-0C4D-48AD-9986-30F41B32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DC077980-659F-424F-8C47-BB775288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E2D7A045-C94C-46EC-819A-DC1EAE56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0335E214-B97A-465C-AC84-F77E0053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859E008B-2872-459A-A922-2CDC88B2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30">
            <a:extLst>
              <a:ext uri="{FF2B5EF4-FFF2-40B4-BE49-F238E27FC236}">
                <a16:creationId xmlns:a16="http://schemas.microsoft.com/office/drawing/2014/main" id="{19CBF61B-DB66-4A87-8C36-51C46C3D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9B6AB469-0D48-43BB-838C-587F06E2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C33A50D5-F8B3-48C0-B8F9-E31D51EC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4836" r="6291" b="30472"/>
          <a:stretch>
            <a:fillRect/>
          </a:stretch>
        </p:blipFill>
        <p:spPr bwMode="auto">
          <a:xfrm>
            <a:off x="2892425" y="595313"/>
            <a:ext cx="55562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9B367BC-B3F4-416F-B93E-13610F15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95438"/>
            <a:ext cx="21018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8BA9482-7486-4EA7-9E32-8DF45602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95438"/>
            <a:ext cx="21018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83DA6DC9-3462-424B-92CE-D775E764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45051E-6 C 0.03507 0.0902 0.04965 -0.02798 0.08438 -0.02798 C 0.11285 -0.03237 0.1401 0.09205 0.15469 0.09205 C 0.17326 0.09182 0.17917 -0.02705 0.19566 -0.02983 C 0.2191 -0.03723 0.21736 0.07517 0.2533 0.07517 C 0.28802 0.07517 0.28576 0.03955 0.3283 0.01342 " pathEditMode="relative" rAng="0" ptsTypes="ffa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7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>
            <a:extLst>
              <a:ext uri="{FF2B5EF4-FFF2-40B4-BE49-F238E27FC236}">
                <a16:creationId xmlns:a16="http://schemas.microsoft.com/office/drawing/2014/main" id="{910E2C14-63A8-4C0A-8FD2-C37100C8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19425"/>
            <a:ext cx="22066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7">
            <a:extLst>
              <a:ext uri="{FF2B5EF4-FFF2-40B4-BE49-F238E27FC236}">
                <a16:creationId xmlns:a16="http://schemas.microsoft.com/office/drawing/2014/main" id="{1E41D9A8-BA63-465C-8FA3-84449973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72561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6">
            <a:extLst>
              <a:ext uri="{FF2B5EF4-FFF2-40B4-BE49-F238E27FC236}">
                <a16:creationId xmlns:a16="http://schemas.microsoft.com/office/drawing/2014/main" id="{5E5CE5C0-818A-4A3F-A885-BA2593F0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7">
            <a:extLst>
              <a:ext uri="{FF2B5EF4-FFF2-40B4-BE49-F238E27FC236}">
                <a16:creationId xmlns:a16="http://schemas.microsoft.com/office/drawing/2014/main" id="{BA888A3F-C222-47F3-AA93-39C3CBAC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C130D9D3-93EE-4A85-A34E-A5F0F479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2">
            <a:extLst>
              <a:ext uri="{FF2B5EF4-FFF2-40B4-BE49-F238E27FC236}">
                <a16:creationId xmlns:a16="http://schemas.microsoft.com/office/drawing/2014/main" id="{505C0E21-7EF9-4F27-9C16-61E84ECE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8">
            <a:extLst>
              <a:ext uri="{FF2B5EF4-FFF2-40B4-BE49-F238E27FC236}">
                <a16:creationId xmlns:a16="http://schemas.microsoft.com/office/drawing/2014/main" id="{D7150EF5-C918-4153-A694-85DF456E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30">
            <a:extLst>
              <a:ext uri="{FF2B5EF4-FFF2-40B4-BE49-F238E27FC236}">
                <a16:creationId xmlns:a16="http://schemas.microsoft.com/office/drawing/2014/main" id="{29A57168-9AA6-404F-AD8D-59F9F388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9">
            <a:extLst>
              <a:ext uri="{FF2B5EF4-FFF2-40B4-BE49-F238E27FC236}">
                <a16:creationId xmlns:a16="http://schemas.microsoft.com/office/drawing/2014/main" id="{CA80EC48-6E25-4BF1-B1CE-0694337A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4">
            <a:extLst>
              <a:ext uri="{FF2B5EF4-FFF2-40B4-BE49-F238E27FC236}">
                <a16:creationId xmlns:a16="http://schemas.microsoft.com/office/drawing/2014/main" id="{1C594D0D-7C32-44ED-85D4-C8C31AFC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1">
            <a:extLst>
              <a:ext uri="{FF2B5EF4-FFF2-40B4-BE49-F238E27FC236}">
                <a16:creationId xmlns:a16="http://schemas.microsoft.com/office/drawing/2014/main" id="{3C56FB7E-01A3-439F-9EC2-667EC78A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57102256-BC91-46A7-99DF-B3F8265B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3">
            <a:extLst>
              <a:ext uri="{FF2B5EF4-FFF2-40B4-BE49-F238E27FC236}">
                <a16:creationId xmlns:a16="http://schemas.microsoft.com/office/drawing/2014/main" id="{51B95BBA-D9CE-455C-AAF8-5B4348AB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163E9C04-175F-4825-873B-11FC0069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5665" r="6409" b="32957"/>
          <a:stretch>
            <a:fillRect/>
          </a:stretch>
        </p:blipFill>
        <p:spPr bwMode="auto">
          <a:xfrm>
            <a:off x="2828925" y="631825"/>
            <a:ext cx="54229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81A7B4B-F96B-4B37-901B-8608C437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68450"/>
            <a:ext cx="2133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61D6F48-F4C5-47BA-A153-BAF63744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68450"/>
            <a:ext cx="21320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0">
            <a:extLst>
              <a:ext uri="{FF2B5EF4-FFF2-40B4-BE49-F238E27FC236}">
                <a16:creationId xmlns:a16="http://schemas.microsoft.com/office/drawing/2014/main" id="{02143016-8077-4ECF-BCB4-16EC7569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02813 0.0932 L 0.18316 0.13807 L 0.13211 0.24214 L 0.20989 0.19635 L 0.19531 0.30019 L 0.25364 0.23428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5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65E27FC-5B22-4D97-9B7C-4073FD4A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957513"/>
            <a:ext cx="18399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F29369F4-EF53-4DBE-BD0B-BCE0379C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7800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052A8421-96C0-4E28-A27C-87661C83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0">
            <a:extLst>
              <a:ext uri="{FF2B5EF4-FFF2-40B4-BE49-F238E27FC236}">
                <a16:creationId xmlns:a16="http://schemas.microsoft.com/office/drawing/2014/main" id="{638412AA-E17C-4142-B937-D0EB3A03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6858E475-86B1-4782-BEC7-D55D0579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484584A-A8CF-4763-94F9-A65E10E2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A5033447-36DB-4D43-A5DD-FE089C89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B4F9011F-E09B-4952-9D2B-F4B34713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CD21EE1C-DF35-4E6F-8344-4BB85FA2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912A2B64-D320-45DD-8427-119F75A4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8AF9BF88-F024-44C7-8D1E-BD250183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EADD4CA8-4A24-41F0-AF8B-43F0F930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65E1D655-723E-4D55-925D-596DC76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601FB33-F3F5-45D3-8EE1-7D5214FC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21080" r="5798" b="30856"/>
          <a:stretch>
            <a:fillRect/>
          </a:stretch>
        </p:blipFill>
        <p:spPr bwMode="auto">
          <a:xfrm>
            <a:off x="2887663" y="696913"/>
            <a:ext cx="5597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DD51CB8-794B-4329-A672-FC82BD28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720850"/>
            <a:ext cx="192881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15ED3E1-19CF-4063-A705-57A8C9DC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720850"/>
            <a:ext cx="192881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43C4CE48-11A5-464D-AA26-8961330B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8538E-6 C 0.01233 -0.00486 0.06441 -0.01318 0.07569 -0.02775 C 0.09948 -0.04695 0.13333 -0.09043 0.1434 -0.11494 C 0.15347 -0.12766 0.13594 -0.17576 0.13594 -0.176 C 0.12795 -0.19727 0.12083 -0.21855 0.13038 -0.23081 C 0.13958 -0.24422 0.15399 -0.23196 0.16858 -0.21878 C 0.18559 -0.20514 0.20139 -0.18987 0.21146 -0.20421 C 0.22135 -0.2167 0.2125 -0.24006 0.2033 -0.26411 C 0.19653 -0.28677 0.18906 -0.30736 0.19896 -0.31961 C 0.20747 -0.33095 0.22274 -0.32008 0.23733 -0.30712 C 0.2526 -0.29186 0.26927 -0.27891 0.27899 -0.2914 C 0.28889 -0.30412 0.27969 -0.32701 0.27188 -0.35199 " pathEditMode="relative" rAng="0" ptsTypes="f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175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C275CFE-1753-456D-90F2-1783267D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928938"/>
            <a:ext cx="180657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7F9476C6-F0D8-4E8C-A7D1-4B340A17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970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68478598-D586-4CF8-B549-33FCD65E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8FBC0416-71F3-49F8-8A5C-8BFDB564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93771D2A-FA0E-4726-B8CA-4AA4379A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B6792FFC-CA06-4118-878C-1464A030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0">
            <a:extLst>
              <a:ext uri="{FF2B5EF4-FFF2-40B4-BE49-F238E27FC236}">
                <a16:creationId xmlns:a16="http://schemas.microsoft.com/office/drawing/2014/main" id="{F8A6B52F-C60A-4942-92FF-BFD56B05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AA84E8BC-84E1-4B43-BD92-44F6375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A1ACCC71-A113-41D7-9CBA-71B68665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2443DC2D-23B8-4A0E-9E11-F12D4973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96287C9D-5101-4F90-AF21-0B0592F8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1EFC2D39-CFC1-44F9-B9B8-3701E2D6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C45A2794-F866-495C-8017-03B0CFA7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3684609-7901-42CF-B71E-27634872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7154" r="5325" b="28154"/>
          <a:stretch>
            <a:fillRect/>
          </a:stretch>
        </p:blipFill>
        <p:spPr bwMode="auto">
          <a:xfrm>
            <a:off x="2843213" y="631825"/>
            <a:ext cx="5689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26F1883-F954-4DD2-9FDA-7C268B66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585913"/>
            <a:ext cx="2132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7B5EA5E-E6BB-4EA4-A0BA-D4C5BC6C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585913"/>
            <a:ext cx="2132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431CE0BF-30D5-4559-BC38-AEE8012A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136E-6 C 0.00208 0.0629 0.02813 0.10569 0.03507 0.10569 C 0.04531 0.10569 0.05174 1.3136E-6 0.06198 1.3136E-6 C 0.06493 0.0629 0.09705 0.10962 0.10399 0.10962 C 0.11441 0.10962 0.11753 -0.00301 0.12795 -0.00301 C 0.13003 0.0599 0.15625 0.10384 0.16319 0.10384 C 0.17882 0.10384 0.19688 -0.00116 0.20972 -0.00116 C 0.21181 0.06175 0.22708 0.108 0.23507 0.108 C 0.24201 0.108 0.24792 0.0629 0.25 1.3136E-6 " pathEditMode="relative" rAng="0" ptsTypes="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101D69-2DEF-4271-88E6-0EEB83EE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933700"/>
            <a:ext cx="2182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8CFC6994-C2C5-475C-AF5D-AD1F3225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5128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CD292129-BA2B-4C1C-84C6-3FD71681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F97EA1D9-0B1A-41C1-8B8F-76C3CA0A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0">
            <a:extLst>
              <a:ext uri="{FF2B5EF4-FFF2-40B4-BE49-F238E27FC236}">
                <a16:creationId xmlns:a16="http://schemas.microsoft.com/office/drawing/2014/main" id="{33478612-F248-471F-A164-7A310307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473575"/>
            <a:ext cx="1931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F57FFDB7-7E68-4510-B16E-9E44D80F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FB44CB6D-D06D-4C5C-BF03-B0809269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6D936FFD-238F-40E6-BA51-86426B85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5009A252-E417-4759-8187-4F4AD677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F0FF9F41-1C9D-45AB-8B3D-3FDDA12C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F539C36E-3BEA-4D0B-80B2-77081AFF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6D419912-8025-48D9-B272-6F32D492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D2B74D96-F4A2-44FB-A53A-FD95B04A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4FFF168-7179-477E-AED3-015F3CDB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8127" r="6268" b="34639"/>
          <a:stretch>
            <a:fillRect/>
          </a:stretch>
        </p:blipFill>
        <p:spPr bwMode="auto">
          <a:xfrm>
            <a:off x="2816225" y="639763"/>
            <a:ext cx="56213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5E8098F-F820-4FEE-9752-DDA243DB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536700"/>
            <a:ext cx="217646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022D92DE-719A-419A-B183-A5E74614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530350"/>
            <a:ext cx="21732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FF5B14B7-762B-48C4-A1FF-6FC7715B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85 C 0.01667 0.00069 0.09045 0.01018 0.1 -0.00509 C 0.11962 -0.03538 0.08333 -0.11425 0.09809 -0.13714 C 0.13229 -0.10453 0.16424 -0.10083 0.17083 -0.11147 C 0.17708 -0.12118 0.17396 -0.1716 0.14306 -0.21138 C 0.17865 -0.17946 0.19931 -0.18409 0.20608 -0.19496 C 0.2125 -0.20421 0.20694 -0.23289 0.17691 -0.27313 C 0.21059 -0.24006 0.23056 -0.23728 0.23681 -0.24746 C 0.24323 -0.25809 0.23681 -0.28006 0.20625 -0.31869 C 0.24063 -0.28562 0.25365 -0.29163 0.26076 -0.30342 C 0.26771 -0.31406 0.26563 -0.32562 0.23542 -0.36471 " pathEditMode="relative" rAng="-215312" ptsTypes="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76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Diaprojekcija na zaslonu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Motyw pakietu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Uporabnik sistema Windows</cp:lastModifiedBy>
  <cp:revision>14</cp:revision>
  <dcterms:created xsi:type="dcterms:W3CDTF">2013-12-10T11:33:28Z</dcterms:created>
  <dcterms:modified xsi:type="dcterms:W3CDTF">2021-01-20T06:12:42Z</dcterms:modified>
</cp:coreProperties>
</file>