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7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F74BD-8844-432B-BE93-1FF53F586A82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D930-B855-4938-B8B8-9DA9908AB2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650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8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Gorivo + zrak + iskra – kemijska reakcija, vezi se prekinejo. Energija se pretvori v kinetično, avto se premakne, nastajajo H2O in CO2 in toploto (tu dizelsko in bencinsko gorivo, v celici predvsem OH)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877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Entropija- neurejeno stanje; J/K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3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Kondenzacija: cel. Dihanje, vrenje; hidroliza: kjerkoli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54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previsoka T uniči šibke vezi v encimu, njegova zgradba se spremeni, posledično je aktivno mesto preoblikovano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555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Netekmovalni</a:t>
            </a:r>
            <a:r>
              <a:rPr lang="sl-SI" dirty="0"/>
              <a:t> zaviralci: vežejo se na preostali del encima in ga tako močno spremenijo, da ne more več vezati substrata. </a:t>
            </a:r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Transpeptidazo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sodeluje pri izgradnji bakterijske celične stene, RNA-polimeraza prepisuje DNA v </a:t>
            </a:r>
            <a:r>
              <a:rPr lang="sl-SI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mRNA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 je pomembno pri nastanku beljakovin.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4BD930-B855-4938-B8B8-9DA9908AB28C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96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0DA1F-8D90-48F8-B117-C9C5C93E9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A59CBA-391A-4948-A5CA-F1CCACF6B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D457E1-35E9-4FFD-A03B-5888430A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8053545-5074-4C4D-8F19-60159A5A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871BC8-4711-46A8-9303-AC0F700B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36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8C6B3-F4AD-4C7A-B7DC-24DC1BCF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9812188-BBF9-4ED5-AEDD-2B33F1F7F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B16908-0678-4B74-9180-16CE2D86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3B190B-25FA-446E-9D11-EFD064BD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8B32F0-2410-4C43-9AA6-808E1E87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45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CB81104-D87B-4E5A-9D7E-DBE62322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0D6445-0711-43E3-9DE1-4A95B4D10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0632EF-768B-46E9-B248-895EE915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99A192-1C9D-4B36-8329-C598A923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29876A-D700-4E49-A183-B6BD35BC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24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0940D-D952-4EF4-8B2A-A9664D04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28D554-6F37-4190-AC4F-3E3E1FB0D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848C67-DC45-40E6-8210-63F9489C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851662F-59CC-40AC-9A61-8143F924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BC96DB-754E-40C8-A89D-5CE16E25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7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561C3-F28B-4336-AF11-D56F8386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BD5E220-4DB7-45E5-AA9C-CFC4BB43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1FDC40-5C2B-406A-A37D-BDA78D03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2BC1554-1C68-493C-A4E2-B6AFF7DD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A83D13-D97A-4E9F-96FC-5EEEDF33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94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163ED-D360-4380-A83E-A5A63128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9A16E8-0499-49CC-B83E-BB15628AE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F3D25DE-8184-4486-921B-A84720B53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94B00BC-EC36-4840-AED9-AF3BCFAD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1333D77-BFB3-41F6-A3FE-7D5E0F2C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F55B75-ACF8-4D0F-994E-3FDAABC5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0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B526B-C622-4C77-AE94-B6FBC717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B6B925-B989-4DB4-B89E-3657B49AB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008B7B8-0EE5-49D3-8064-52867CD6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9FA4B2A-6837-49C6-BF97-3E0634C9E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8A35287-4378-4AF7-8BAD-735EB5EF5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F2BBB2D-C44D-4A94-8B49-0D811B5A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5527603-DF74-4C9D-84C9-E6331324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BC683A8D-DA4B-42E1-8090-A30757AE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52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B75F5-3A44-436B-AB9A-97ECC50C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A26D119-85A1-43B3-8B74-5703E890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76D4BFC-4899-40F2-8764-FDFD3B9B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E69FE49-54E2-40C0-AEA6-38EAE8EC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12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2072A62-C6C0-40F7-BDFA-BB8C0E8D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5CD97AF-1CBB-449A-844D-8BDAD459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D96FB44-CB92-4660-9F9A-D6322DDA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009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C347DD-3035-41BE-AA87-10379A7A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A314BD-78DA-4414-A56E-4D95F38B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5B603A6-3F53-4B5D-8388-5817DC592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27518B1-91C2-42C6-A123-3B4F880F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872546-17B7-45DC-9315-EE87968A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BB0189-1589-4607-9DAC-45283110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32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292EB-E506-48C9-A967-239B2739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68435D3-D8BD-4ED8-922E-0921558F8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B6BD2E8-651E-41E0-BC60-8D7F547E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5E3EFD-3132-4DA5-90DE-E75B26CC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04230C-5A86-4507-88DB-F2AFC634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042BC86-7003-4415-986D-89EB6EFA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8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A24F3DE-07FA-4216-B720-195F176E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68A9D8-5411-4352-9D6A-FE00393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669248-74CD-4299-934F-E06E02499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41438-7C08-4D3F-A2AF-842207FCE665}" type="datetimeFigureOut">
              <a:rPr lang="sl-SI" smtClean="0"/>
              <a:t>29. 03. 2024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D460C3-A241-4ECD-9065-1A88EAA4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287ACCB-E204-43F3-87A0-9C7C7AAE1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C6A5-649D-4B8A-92F9-1E618B110E9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0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10B92-F0CF-47DC-8000-00CF7A319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9795"/>
            <a:ext cx="9144000" cy="1152245"/>
          </a:xfrm>
        </p:spPr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CELICE IN ENERGIJA</a:t>
            </a:r>
          </a:p>
        </p:txBody>
      </p:sp>
    </p:spTree>
    <p:extLst>
      <p:ext uri="{BB962C8B-B14F-4D97-AF65-F5344CB8AC3E}">
        <p14:creationId xmlns:p14="http://schemas.microsoft.com/office/powerpoint/2010/main" val="5316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7C6A00-BA8A-4765-A4EB-4EBBDA56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Sproščanja W iz ATP in regeneracija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7645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1EA47A9-68AF-4D2B-8AAC-0639D77B3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636" y="702366"/>
            <a:ext cx="5967092" cy="545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7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DC5D4C-AD21-4BE9-8948-C469A55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Pridobivanje ATP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B383D9-6535-47F9-BFDD-11276A3C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0412" cy="4351338"/>
          </a:xfrm>
        </p:spPr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aerobne razmere: 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aerobno celično dihanje</a:t>
            </a:r>
          </a:p>
          <a:p>
            <a:r>
              <a:rPr lang="sl-SI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anaerobne razmere: </a:t>
            </a:r>
            <a:r>
              <a:rPr lang="sl-SI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vrenje</a:t>
            </a: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anaerobno celično dihanje</a:t>
            </a:r>
            <a:endParaRPr lang="sl-SI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1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4F53140-445D-4D65-BF18-845DBEE7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06" y="836612"/>
            <a:ext cx="7823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8937917-FC97-49A4-8AC2-550AA769B0AD}"/>
              </a:ext>
            </a:extLst>
          </p:cNvPr>
          <p:cNvSpPr txBox="1"/>
          <p:nvPr/>
        </p:nvSpPr>
        <p:spPr>
          <a:xfrm>
            <a:off x="62753" y="63012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https://www.youtube.com/watch?v=23ZzI6WZS28</a:t>
            </a:r>
          </a:p>
        </p:txBody>
      </p:sp>
    </p:spTree>
    <p:extLst>
      <p:ext uri="{BB962C8B-B14F-4D97-AF65-F5344CB8AC3E}">
        <p14:creationId xmlns:p14="http://schemas.microsoft.com/office/powerpoint/2010/main" val="212249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08010-E79F-4320-85A0-6ED95CA5F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ENCIMI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A4C79-FC9F-4944-8509-8BE8107B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1"/>
          <a:stretch>
            <a:fillRect/>
          </a:stretch>
        </p:blipFill>
        <p:spPr bwMode="auto">
          <a:xfrm>
            <a:off x="9906000" y="4121150"/>
            <a:ext cx="2286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7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040CF-2C8C-430C-A7C5-21D969012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12421"/>
            <a:ext cx="3378200" cy="66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8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CA504-AC23-4C80-9727-66AAE0007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117201"/>
            <a:ext cx="4925747" cy="998993"/>
          </a:xfrm>
        </p:spPr>
        <p:txBody>
          <a:bodyPr anchor="b">
            <a:norm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Delovanje encimov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EA047B0-2FF4-4F8C-9437-564C4BD9F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1125504"/>
            <a:ext cx="6389346" cy="461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66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5DE8A-CDF1-4FF3-810F-90AABCA8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Lastnosti encimov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A9B151-0412-4E03-9E88-AA3A5315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ne spreminjajo (po končani reakciji se nespremenjeni sprostijo)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spremenijo smeri reakcije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omogočajo metabolizem</a:t>
            </a:r>
          </a:p>
        </p:txBody>
      </p:sp>
    </p:spTree>
    <p:extLst>
      <p:ext uri="{BB962C8B-B14F-4D97-AF65-F5344CB8AC3E}">
        <p14:creationId xmlns:p14="http://schemas.microsoft.com/office/powerpoint/2010/main" val="277724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4EC201-DB2B-4D8E-BB31-F518D340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Poimenovanje encimov</a:t>
            </a:r>
          </a:p>
        </p:txBody>
      </p:sp>
    </p:spTree>
    <p:extLst>
      <p:ext uri="{BB962C8B-B14F-4D97-AF65-F5344CB8AC3E}">
        <p14:creationId xmlns:p14="http://schemas.microsoft.com/office/powerpoint/2010/main" val="185492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B621B-B45B-4FF5-878F-C342CBD4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65125"/>
            <a:ext cx="11820525" cy="1325563"/>
          </a:xfrm>
        </p:spPr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Vplivi na delovanje encimov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3F5619-FCF0-4B56-942A-9BB0F0AD6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115675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prenizke/previsoke vrednosti T in pH</a:t>
            </a:r>
            <a:endParaRPr lang="sl-S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C03747C-294C-4FCA-A11E-8A94C7366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78"/>
          <a:stretch/>
        </p:blipFill>
        <p:spPr bwMode="auto">
          <a:xfrm>
            <a:off x="880267" y="3099594"/>
            <a:ext cx="4355308" cy="37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0DA5FCA-EBAD-4ED7-9861-AA8CF1940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2"/>
          <a:stretch/>
        </p:blipFill>
        <p:spPr bwMode="auto">
          <a:xfrm>
            <a:off x="6956427" y="2978133"/>
            <a:ext cx="4355308" cy="37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5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B32F38-CB27-49EC-BF14-6204EF1BA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3568"/>
            <a:ext cx="105156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inhibitorji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DE135-6C60-4F2F-AA36-5631A20F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1"/>
          <a:stretch>
            <a:fillRect/>
          </a:stretch>
        </p:blipFill>
        <p:spPr bwMode="auto">
          <a:xfrm>
            <a:off x="1408111" y="2351882"/>
            <a:ext cx="2286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D29AF9A-0B22-4D08-A003-8F2BEF0A3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4" b="32966"/>
          <a:stretch/>
        </p:blipFill>
        <p:spPr bwMode="auto">
          <a:xfrm>
            <a:off x="4932362" y="2386806"/>
            <a:ext cx="24479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741B12A5-4A14-4530-8825-862CC07B2B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33"/>
          <a:stretch/>
        </p:blipFill>
        <p:spPr bwMode="auto">
          <a:xfrm>
            <a:off x="8557419" y="2386806"/>
            <a:ext cx="2447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2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nergy: Light Educational Resources K12 Learning, Physical Science, Science  Lesson Plans, Activities, Experiments, Homeschool Help">
            <a:extLst>
              <a:ext uri="{FF2B5EF4-FFF2-40B4-BE49-F238E27FC236}">
                <a16:creationId xmlns:a16="http://schemas.microsoft.com/office/drawing/2014/main" id="{2A7C1969-77D3-454D-AAA0-1B48D205F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C0D4AF-BA0D-4B10-B437-0B834F21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ENERGIJA</a:t>
            </a:r>
            <a:endParaRPr lang="sl-SI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5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73B629-0EF0-4D82-AB30-9327B2E52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724"/>
            <a:ext cx="10515600" cy="585787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koncentracija substrata in encima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substrata in površina, iz katere se encim sprošča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kofaktorji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45C3F3A-FE5F-4A46-8A6B-823002004632}"/>
              </a:ext>
            </a:extLst>
          </p:cNvPr>
          <p:cNvSpPr txBox="1"/>
          <p:nvPr/>
        </p:nvSpPr>
        <p:spPr>
          <a:xfrm>
            <a:off x="838200" y="2751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https://www.youtube.com/watch?v=ozdO1mLXBQE</a:t>
            </a:r>
          </a:p>
        </p:txBody>
      </p:sp>
    </p:spTree>
    <p:extLst>
      <p:ext uri="{BB962C8B-B14F-4D97-AF65-F5344CB8AC3E}">
        <p14:creationId xmlns:p14="http://schemas.microsoft.com/office/powerpoint/2010/main" val="373685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A4B777D-73DA-414D-B65C-F948FFB5E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7830" b="1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E425F5-AE56-43C8-983B-B1666BB0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794" y="633111"/>
            <a:ext cx="4987754" cy="5730744"/>
          </a:xfrm>
        </p:spPr>
        <p:txBody>
          <a:bodyPr>
            <a:norm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kinetična energija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potencialna energija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5C379-A2BC-4DB9-994D-11B0A60C8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"/>
          <a:stretch/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A47095F-0549-49EE-8419-79786D022AD2}"/>
              </a:ext>
            </a:extLst>
          </p:cNvPr>
          <p:cNvSpPr txBox="1"/>
          <p:nvPr/>
        </p:nvSpPr>
        <p:spPr>
          <a:xfrm>
            <a:off x="7767408" y="2372080"/>
            <a:ext cx="3710217" cy="628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 ENERGIJA</a:t>
            </a:r>
          </a:p>
        </p:txBody>
      </p:sp>
    </p:spTree>
    <p:extLst>
      <p:ext uri="{BB962C8B-B14F-4D97-AF65-F5344CB8AC3E}">
        <p14:creationId xmlns:p14="http://schemas.microsoft.com/office/powerpoint/2010/main" val="242544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ntropija kot merilo neurejenosti: osnove termodinamike">
            <a:extLst>
              <a:ext uri="{FF2B5EF4-FFF2-40B4-BE49-F238E27FC236}">
                <a16:creationId xmlns:a16="http://schemas.microsoft.com/office/drawing/2014/main" id="{5C7D1A84-7793-4930-AF1D-227CDCD53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5" b="215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464569-1F4F-4895-A1CA-46343344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Energijske pretvorbe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CF51FD-54AA-436F-9A98-81E362449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981618"/>
            <a:ext cx="4568026" cy="4631617"/>
          </a:xfrm>
        </p:spPr>
        <p:txBody>
          <a:bodyPr>
            <a:normAutofit/>
          </a:bodyPr>
          <a:lstStyle/>
          <a:p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energija se pretvarja iz ene oblike v drugo </a:t>
            </a:r>
          </a:p>
          <a:p>
            <a:r>
              <a:rPr lang="sl-SI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vsaki energijski pretvorbi se del energije sprosti kot toplota</a:t>
            </a:r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Slide Background">
            <a:extLst>
              <a:ext uri="{FF2B5EF4-FFF2-40B4-BE49-F238E27FC236}">
                <a16:creationId xmlns:a16="http://schemas.microsoft.com/office/drawing/2014/main" id="{641CECF3-E505-4BE9-99D1-E04AA31E4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743191"/>
          </a:xfrm>
          <a:prstGeom prst="rect">
            <a:avLst/>
          </a:prstGeom>
          <a:ln>
            <a:noFill/>
          </a:ln>
          <a:effectLst>
            <a:outerShdw blurRad="317500" dist="1905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931A17-B178-4007-8F8F-07B0CACA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170" y="304800"/>
            <a:ext cx="5328456" cy="2081842"/>
          </a:xfrm>
        </p:spPr>
        <p:txBody>
          <a:bodyPr>
            <a:normAutofit/>
          </a:bodyPr>
          <a:lstStyle/>
          <a:p>
            <a:r>
              <a:rPr lang="sl-SI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BIOLOŠKO DELO </a:t>
            </a:r>
            <a:r>
              <a:rPr lang="sl-SI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(delo, ki poteka v organizmih)</a:t>
            </a:r>
          </a:p>
        </p:txBody>
      </p:sp>
      <p:pic>
        <p:nvPicPr>
          <p:cNvPr id="1030" name="Picture 6" descr="Aktivni transport membranske črpalke | Transportation">
            <a:extLst>
              <a:ext uri="{FF2B5EF4-FFF2-40B4-BE49-F238E27FC236}">
                <a16:creationId xmlns:a16="http://schemas.microsoft.com/office/drawing/2014/main" id="{74A9FA15-B906-435B-A1F0-B6F293D5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996"/>
          <a:stretch/>
        </p:blipFill>
        <p:spPr bwMode="auto">
          <a:xfrm>
            <a:off x="-3" y="2743194"/>
            <a:ext cx="5410200" cy="4114800"/>
          </a:xfrm>
          <a:prstGeom prst="rect">
            <a:avLst/>
          </a:prstGeom>
          <a:noFill/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OSINTEZA PROTEINA">
            <a:extLst>
              <a:ext uri="{FF2B5EF4-FFF2-40B4-BE49-F238E27FC236}">
                <a16:creationId xmlns:a16="http://schemas.microsoft.com/office/drawing/2014/main" id="{25886FE8-0D27-4034-A618-E45C58AD7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" b="7"/>
          <a:stretch/>
        </p:blipFill>
        <p:spPr bwMode="auto">
          <a:xfrm>
            <a:off x="1" y="4"/>
            <a:ext cx="2705099" cy="2743183"/>
          </a:xfrm>
          <a:prstGeom prst="rect">
            <a:avLst/>
          </a:prstGeom>
          <a:noFill/>
          <a:effectLst>
            <a:outerShdw blurRad="2921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j moram vedeti o mišicah? | Aktualno | Tečaji masaže – postanite maser/ka">
            <a:extLst>
              <a:ext uri="{FF2B5EF4-FFF2-40B4-BE49-F238E27FC236}">
                <a16:creationId xmlns:a16="http://schemas.microsoft.com/office/drawing/2014/main" id="{15AEF981-974D-4FC9-B5A0-3667C9B8C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9570" b="1"/>
          <a:stretch/>
        </p:blipFill>
        <p:spPr bwMode="auto">
          <a:xfrm>
            <a:off x="2705101" y="7"/>
            <a:ext cx="2705099" cy="2743183"/>
          </a:xfrm>
          <a:prstGeom prst="rect">
            <a:avLst/>
          </a:prstGeom>
          <a:noFill/>
          <a:effectLst>
            <a:outerShdw blurRad="2921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5E69C9-6E2E-4DC6-88B3-4C88EEC4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169" y="3233734"/>
            <a:ext cx="5906339" cy="3133725"/>
          </a:xfrm>
        </p:spPr>
        <p:txBody>
          <a:bodyPr anchor="ctr">
            <a:norm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mehansko delo</a:t>
            </a: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električno delo</a:t>
            </a: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kemijsko delo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BC6AB-6512-480E-BD37-AC22E6E2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PRESNOVA (= metabolizem)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7B4678-25DB-4696-A30C-F35BE918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79575"/>
          </a:xfrm>
        </p:spPr>
        <p:txBody>
          <a:bodyPr>
            <a:normAutofit/>
          </a:bodyPr>
          <a:lstStyle/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sklop vseh kemijskih reakcij v organizmu</a:t>
            </a:r>
          </a:p>
        </p:txBody>
      </p:sp>
    </p:spTree>
    <p:extLst>
      <p:ext uri="{BB962C8B-B14F-4D97-AF65-F5344CB8AC3E}">
        <p14:creationId xmlns:p14="http://schemas.microsoft.com/office/powerpoint/2010/main" val="86339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4660C0-A767-4011-963F-A4780C30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Katabolizem in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anabolizem</a:t>
            </a: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3EFBE9-CD5A-4DA1-A797-88C718DE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ANABOLIZEM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izgradnja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KATABOLIZEM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razgradnja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45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3CC026-9103-4B1B-8995-6110556A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ATP (adenozin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trifosfat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099838-820D-4842-9DD8-D8C5869D1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univerzalni nosilec celične W</a:t>
            </a:r>
          </a:p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riboza + adenin + 3 fosfatne skupine 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fosfatne skupine so neg. nabite 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726F26F-5D75-4908-9AC2-C00057A1C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63" y="681037"/>
            <a:ext cx="44862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9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314</Words>
  <Application>Microsoft Office PowerPoint</Application>
  <PresentationFormat>Širokozaslonsko</PresentationFormat>
  <Paragraphs>52</Paragraphs>
  <Slides>20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Officeova tema</vt:lpstr>
      <vt:lpstr>CELICE IN ENERGIJA</vt:lpstr>
      <vt:lpstr>ENERGIJA</vt:lpstr>
      <vt:lpstr>PowerPointova predstavitev</vt:lpstr>
      <vt:lpstr>PowerPointova predstavitev</vt:lpstr>
      <vt:lpstr>Energijske pretvorbe</vt:lpstr>
      <vt:lpstr>BIOLOŠKO DELO (delo, ki poteka v organizmih)</vt:lpstr>
      <vt:lpstr>PRESNOVA (= metabolizem)</vt:lpstr>
      <vt:lpstr>Katabolizem in anabolizem</vt:lpstr>
      <vt:lpstr>ATP (adenozin trifosfat)</vt:lpstr>
      <vt:lpstr>Sproščanja W iz ATP in regeneracija</vt:lpstr>
      <vt:lpstr>Pridobivanje ATP</vt:lpstr>
      <vt:lpstr>PowerPointova predstavitev</vt:lpstr>
      <vt:lpstr>ENCIMI</vt:lpstr>
      <vt:lpstr>PowerPointova predstavitev</vt:lpstr>
      <vt:lpstr>Delovanje encimov</vt:lpstr>
      <vt:lpstr>Lastnosti encimov</vt:lpstr>
      <vt:lpstr>Poimenovanje encimov</vt:lpstr>
      <vt:lpstr>Vplivi na delovanje encimov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CELICE IN ENERGIJA</dc:title>
  <dc:creator>Širca, Monika</dc:creator>
  <cp:lastModifiedBy>Širca, Monika</cp:lastModifiedBy>
  <cp:revision>39</cp:revision>
  <dcterms:created xsi:type="dcterms:W3CDTF">2024-03-04T10:18:40Z</dcterms:created>
  <dcterms:modified xsi:type="dcterms:W3CDTF">2024-03-29T17:10:34Z</dcterms:modified>
</cp:coreProperties>
</file>