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7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2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17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5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1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766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936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06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59DF1-0953-4E6A-9BDF-AD78C6AD697D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492B29-CB88-46F7-92DF-6DAC78E1B97E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0000" dirty="0" smtClean="0">
                <a:solidFill>
                  <a:schemeClr val="accent2">
                    <a:lumMod val="75000"/>
                  </a:schemeClr>
                </a:solidFill>
              </a:rPr>
              <a:t>REVISION </a:t>
            </a:r>
            <a:endParaRPr lang="sl-SI" sz="1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HOMEWORK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000" dirty="0" smtClean="0"/>
              <a:t>1. IZBERI DIVJO ŽIVAL IN JO OPIŠI, TAKO KOT V VZORCU.</a:t>
            </a:r>
          </a:p>
          <a:p>
            <a:r>
              <a:rPr lang="sl-SI" sz="3000" dirty="0" smtClean="0"/>
              <a:t>2. ILUSTRIRAJ.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999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80747" y="102215"/>
            <a:ext cx="16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80747" y="1280160"/>
            <a:ext cx="2206053" cy="2432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3500" dirty="0" smtClean="0"/>
              <a:t>SB 22/2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3500" dirty="0" smtClean="0"/>
              <a:t>SB 26, 27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3500" dirty="0" smtClean="0"/>
              <a:t>SB 28</a:t>
            </a:r>
            <a:endParaRPr lang="sl-SI" sz="3500" dirty="0"/>
          </a:p>
        </p:txBody>
      </p:sp>
    </p:spTree>
    <p:extLst>
      <p:ext uri="{BB962C8B-B14F-4D97-AF65-F5344CB8AC3E}">
        <p14:creationId xmlns:p14="http://schemas.microsoft.com/office/powerpoint/2010/main" val="36985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81" y="104503"/>
            <a:ext cx="5800725" cy="657225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00059" y="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SB 24: </a:t>
            </a:r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song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77054"/>
              </p:ext>
            </p:extLst>
          </p:nvPr>
        </p:nvGraphicFramePr>
        <p:xfrm>
          <a:off x="269430" y="1088571"/>
          <a:ext cx="578302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953">
                  <a:extLst>
                    <a:ext uri="{9D8B030D-6E8A-4147-A177-3AD203B41FA5}">
                      <a16:colId xmlns:a16="http://schemas.microsoft.com/office/drawing/2014/main" val="204395735"/>
                    </a:ext>
                  </a:extLst>
                </a:gridCol>
                <a:gridCol w="1663338">
                  <a:extLst>
                    <a:ext uri="{9D8B030D-6E8A-4147-A177-3AD203B41FA5}">
                      <a16:colId xmlns:a16="http://schemas.microsoft.com/office/drawing/2014/main" val="1452022214"/>
                    </a:ext>
                  </a:extLst>
                </a:gridCol>
                <a:gridCol w="2577736">
                  <a:extLst>
                    <a:ext uri="{9D8B030D-6E8A-4147-A177-3AD203B41FA5}">
                      <a16:colId xmlns:a16="http://schemas.microsoft.com/office/drawing/2014/main" val="4126082237"/>
                    </a:ext>
                  </a:extLst>
                </a:gridCol>
              </a:tblGrid>
              <a:tr h="733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LIKES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DOESN‘T LIKE</a:t>
                      </a: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28715"/>
                  </a:ext>
                </a:extLst>
              </a:tr>
              <a:tr h="7252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ZEBRA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HIPPO 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PARROT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55" y="104503"/>
            <a:ext cx="5800725" cy="657225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00059" y="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SB 24: </a:t>
            </a:r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song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76658"/>
              </p:ext>
            </p:extLst>
          </p:nvPr>
        </p:nvGraphicFramePr>
        <p:xfrm>
          <a:off x="269430" y="1088571"/>
          <a:ext cx="599162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76">
                  <a:extLst>
                    <a:ext uri="{9D8B030D-6E8A-4147-A177-3AD203B41FA5}">
                      <a16:colId xmlns:a16="http://schemas.microsoft.com/office/drawing/2014/main" val="204395735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1452022214"/>
                    </a:ext>
                  </a:extLst>
                </a:gridCol>
                <a:gridCol w="2481535">
                  <a:extLst>
                    <a:ext uri="{9D8B030D-6E8A-4147-A177-3AD203B41FA5}">
                      <a16:colId xmlns:a16="http://schemas.microsoft.com/office/drawing/2014/main" val="4126082237"/>
                    </a:ext>
                  </a:extLst>
                </a:gridCol>
              </a:tblGrid>
              <a:tr h="733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LIKES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DOESN‘T LIKE</a:t>
                      </a: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28715"/>
                  </a:ext>
                </a:extLst>
              </a:tr>
              <a:tr h="7252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ZEBRA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sausages</a:t>
                      </a:r>
                      <a:endParaRPr lang="sl-SI" sz="30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carrots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peas</a:t>
                      </a: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HIPPO 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bananas</a:t>
                      </a:r>
                      <a:endParaRPr lang="sl-SI" sz="30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apples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peas</a:t>
                      </a: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PARROT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sandwiches</a:t>
                      </a:r>
                      <a:endParaRPr lang="sl-SI" sz="30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smtClean="0"/>
                        <a:t>pizza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l-SI" sz="3000" dirty="0" err="1" smtClean="0"/>
                        <a:t>peas</a:t>
                      </a:r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2" y="874028"/>
            <a:ext cx="11896474" cy="510994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47762" y="-49302"/>
            <a:ext cx="934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Uporabi podatke in pripoveduj.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65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2223" y="266184"/>
            <a:ext cx="8911687" cy="943433"/>
          </a:xfrm>
        </p:spPr>
        <p:txBody>
          <a:bodyPr/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ANIMAL BODY PARTS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957944" y="1584324"/>
          <a:ext cx="10267405" cy="427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64">
                  <a:extLst>
                    <a:ext uri="{9D8B030D-6E8A-4147-A177-3AD203B41FA5}">
                      <a16:colId xmlns:a16="http://schemas.microsoft.com/office/drawing/2014/main" val="3419161083"/>
                    </a:ext>
                  </a:extLst>
                </a:gridCol>
                <a:gridCol w="2666092">
                  <a:extLst>
                    <a:ext uri="{9D8B030D-6E8A-4147-A177-3AD203B41FA5}">
                      <a16:colId xmlns:a16="http://schemas.microsoft.com/office/drawing/2014/main" val="2349926996"/>
                    </a:ext>
                  </a:extLst>
                </a:gridCol>
                <a:gridCol w="2629989">
                  <a:extLst>
                    <a:ext uri="{9D8B030D-6E8A-4147-A177-3AD203B41FA5}">
                      <a16:colId xmlns:a16="http://schemas.microsoft.com/office/drawing/2014/main" val="2069237577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136783566"/>
                    </a:ext>
                  </a:extLst>
                </a:gridCol>
              </a:tblGrid>
              <a:tr h="22561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47706"/>
                  </a:ext>
                </a:extLst>
              </a:tr>
              <a:tr h="202307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10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07" y="2116183"/>
            <a:ext cx="2192053" cy="1065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94" y="1983992"/>
            <a:ext cx="2390503" cy="14525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042" y="1983991"/>
            <a:ext cx="2102387" cy="14525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425" y="2116183"/>
            <a:ext cx="2269249" cy="10654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256" y="3936274"/>
            <a:ext cx="1836354" cy="183635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7891" y="4248897"/>
            <a:ext cx="2533606" cy="11678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657" y="4044025"/>
            <a:ext cx="2307772" cy="157757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6506" y="4095643"/>
            <a:ext cx="2359085" cy="1321088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37986" y="293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988" y="387994"/>
            <a:ext cx="8911687" cy="943433"/>
          </a:xfrm>
        </p:spPr>
        <p:txBody>
          <a:bodyPr/>
          <a:lstStyle/>
          <a:p>
            <a:r>
              <a:rPr lang="sl-S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ANIMAL BODY PARTS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296093" y="1795060"/>
          <a:ext cx="11721735" cy="427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15">
                  <a:extLst>
                    <a:ext uri="{9D8B030D-6E8A-4147-A177-3AD203B41FA5}">
                      <a16:colId xmlns:a16="http://schemas.microsoft.com/office/drawing/2014/main" val="3419161083"/>
                    </a:ext>
                  </a:extLst>
                </a:gridCol>
                <a:gridCol w="2405108">
                  <a:extLst>
                    <a:ext uri="{9D8B030D-6E8A-4147-A177-3AD203B41FA5}">
                      <a16:colId xmlns:a16="http://schemas.microsoft.com/office/drawing/2014/main" val="2349926996"/>
                    </a:ext>
                  </a:extLst>
                </a:gridCol>
                <a:gridCol w="2472620">
                  <a:extLst>
                    <a:ext uri="{9D8B030D-6E8A-4147-A177-3AD203B41FA5}">
                      <a16:colId xmlns:a16="http://schemas.microsoft.com/office/drawing/2014/main" val="2069237577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1136783566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4149553294"/>
                    </a:ext>
                  </a:extLst>
                </a:gridCol>
              </a:tblGrid>
              <a:tr h="22561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47706"/>
                  </a:ext>
                </a:extLst>
              </a:tr>
              <a:tr h="202307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10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88" y="2019364"/>
            <a:ext cx="1704574" cy="170457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57" y="1870781"/>
            <a:ext cx="2143125" cy="214312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287" y="2317384"/>
            <a:ext cx="2147324" cy="110508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07" y="4122363"/>
            <a:ext cx="1637619" cy="181445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606" y="2040693"/>
            <a:ext cx="2072257" cy="174238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0729" y="2094347"/>
            <a:ext cx="2036989" cy="162959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4287" y="4349735"/>
            <a:ext cx="2237695" cy="1359711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8089" y="4450640"/>
            <a:ext cx="1990774" cy="115789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7602" y="4284950"/>
            <a:ext cx="2367780" cy="148927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5859" y="4206695"/>
            <a:ext cx="1566728" cy="164578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76180" y="5010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9462" y="150"/>
            <a:ext cx="5889222" cy="77797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LET‘S DESCRIBE A LION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9462" y="876499"/>
            <a:ext cx="2384961" cy="5402381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sl-SI" sz="2500" dirty="0" smtClean="0"/>
              <a:t>ANIMAL</a:t>
            </a:r>
          </a:p>
          <a:p>
            <a:pPr>
              <a:buAutoNum type="arabicPeriod"/>
            </a:pPr>
            <a:r>
              <a:rPr lang="sl-SI" sz="2500" dirty="0" smtClean="0"/>
              <a:t>COLOUR</a:t>
            </a:r>
          </a:p>
          <a:p>
            <a:pPr>
              <a:buAutoNum type="arabicPeriod"/>
            </a:pPr>
            <a:r>
              <a:rPr lang="sl-SI" sz="2500" dirty="0" smtClean="0"/>
              <a:t>BIG / SMALL</a:t>
            </a:r>
          </a:p>
          <a:p>
            <a:pPr>
              <a:buAutoNum type="arabicPeriod"/>
            </a:pPr>
            <a:r>
              <a:rPr lang="sl-SI" sz="2500" dirty="0" smtClean="0"/>
              <a:t>FAST / SLOW</a:t>
            </a:r>
          </a:p>
          <a:p>
            <a:pPr>
              <a:buAutoNum type="arabicPeriod"/>
            </a:pPr>
            <a:r>
              <a:rPr lang="sl-SI" sz="2500" dirty="0" smtClean="0"/>
              <a:t>LEGS /PAWS</a:t>
            </a:r>
          </a:p>
          <a:p>
            <a:pPr>
              <a:buAutoNum type="arabicPeriod"/>
            </a:pPr>
            <a:r>
              <a:rPr lang="sl-SI" sz="2500" dirty="0" smtClean="0"/>
              <a:t>TAIL</a:t>
            </a:r>
          </a:p>
          <a:p>
            <a:pPr>
              <a:buAutoNum type="arabicPeriod"/>
            </a:pPr>
            <a:r>
              <a:rPr lang="sl-SI" sz="2500" dirty="0" smtClean="0"/>
              <a:t>TEETH</a:t>
            </a:r>
          </a:p>
          <a:p>
            <a:pPr>
              <a:buAutoNum type="arabicPeriod"/>
            </a:pPr>
            <a:r>
              <a:rPr lang="sl-SI" sz="2500" dirty="0" smtClean="0"/>
              <a:t>FUR</a:t>
            </a:r>
          </a:p>
          <a:p>
            <a:pPr>
              <a:buAutoNum type="arabicPeriod"/>
            </a:pPr>
            <a:r>
              <a:rPr lang="sl-SI" sz="2500" dirty="0" smtClean="0"/>
              <a:t>EATS</a:t>
            </a:r>
          </a:p>
          <a:p>
            <a:pPr>
              <a:buAutoNum type="arabicPeriod"/>
            </a:pPr>
            <a:r>
              <a:rPr lang="sl-SI" sz="2500" dirty="0" smtClean="0"/>
              <a:t> LIVES</a:t>
            </a:r>
          </a:p>
          <a:p>
            <a:pPr marL="0" indent="0">
              <a:buNone/>
            </a:pPr>
            <a:endParaRPr lang="sl-SI" sz="2000" dirty="0" smtClean="0"/>
          </a:p>
        </p:txBody>
      </p:sp>
      <p:pic>
        <p:nvPicPr>
          <p:cNvPr id="1026" name="Picture 2" descr="All You Need to Know About the African Lion - A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58" y="3541562"/>
            <a:ext cx="4961386" cy="27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3274423" y="804246"/>
            <a:ext cx="4387484" cy="54746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500" dirty="0" smtClean="0"/>
              <a:t>This is a lion.</a:t>
            </a:r>
          </a:p>
          <a:p>
            <a:pPr marL="0" indent="0">
              <a:buNone/>
            </a:pPr>
            <a:r>
              <a:rPr lang="en-AU" sz="2500" dirty="0" smtClean="0"/>
              <a:t>It is brown.</a:t>
            </a:r>
          </a:p>
          <a:p>
            <a:pPr marL="0" indent="0">
              <a:buNone/>
            </a:pPr>
            <a:r>
              <a:rPr lang="en-AU" sz="2500" dirty="0" smtClean="0"/>
              <a:t>It is big.</a:t>
            </a:r>
          </a:p>
          <a:p>
            <a:pPr marL="0" indent="0">
              <a:buNone/>
            </a:pPr>
            <a:r>
              <a:rPr lang="en-AU" sz="2500" dirty="0" smtClean="0"/>
              <a:t>It is fast.</a:t>
            </a:r>
          </a:p>
          <a:p>
            <a:pPr marL="0" indent="0">
              <a:buNone/>
            </a:pPr>
            <a:r>
              <a:rPr lang="en-AU" sz="2500" dirty="0" smtClean="0"/>
              <a:t>It has got four legs and four </a:t>
            </a:r>
            <a:r>
              <a:rPr lang="sl-SI" sz="2500" dirty="0" smtClean="0"/>
              <a:t>p</a:t>
            </a:r>
            <a:r>
              <a:rPr lang="en-AU" sz="2500" dirty="0" err="1" smtClean="0"/>
              <a:t>aws</a:t>
            </a:r>
            <a:r>
              <a:rPr lang="en-AU" sz="2500" dirty="0" smtClean="0"/>
              <a:t>.</a:t>
            </a:r>
          </a:p>
          <a:p>
            <a:pPr marL="0" indent="0">
              <a:buNone/>
            </a:pPr>
            <a:r>
              <a:rPr lang="en-AU" sz="2500" dirty="0" smtClean="0"/>
              <a:t>It has got a long tail.</a:t>
            </a:r>
          </a:p>
          <a:p>
            <a:pPr marL="0" indent="0">
              <a:buNone/>
            </a:pPr>
            <a:r>
              <a:rPr lang="en-AU" sz="2500" dirty="0" smtClean="0"/>
              <a:t>It has got </a:t>
            </a:r>
            <a:r>
              <a:rPr lang="en-AU" sz="2500" dirty="0" smtClean="0">
                <a:solidFill>
                  <a:schemeClr val="accent2">
                    <a:lumMod val="75000"/>
                  </a:schemeClr>
                </a:solidFill>
              </a:rPr>
              <a:t>sharp </a:t>
            </a:r>
            <a:r>
              <a:rPr lang="en-AU" sz="2500" dirty="0" smtClean="0"/>
              <a:t>teeth.</a:t>
            </a:r>
          </a:p>
          <a:p>
            <a:pPr marL="0" indent="0">
              <a:buNone/>
            </a:pPr>
            <a:r>
              <a:rPr lang="en-AU" sz="2500" dirty="0" smtClean="0"/>
              <a:t>It has got fur. </a:t>
            </a:r>
          </a:p>
          <a:p>
            <a:pPr marL="0" indent="0">
              <a:buNone/>
            </a:pPr>
            <a:r>
              <a:rPr lang="en-AU" sz="2500" dirty="0" smtClean="0"/>
              <a:t>It eats meat.</a:t>
            </a:r>
          </a:p>
          <a:p>
            <a:pPr marL="0" indent="0">
              <a:buNone/>
            </a:pPr>
            <a:r>
              <a:rPr lang="en-AU" sz="2500" dirty="0" smtClean="0"/>
              <a:t>It lives in Africa.</a:t>
            </a:r>
            <a:endParaRPr lang="en-AU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753686" y="804245"/>
            <a:ext cx="26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PRIPOVEDUJ.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PREPIŠI POVEDI V ZVEZEK.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2661" y="98528"/>
            <a:ext cx="7630379" cy="77797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LET‘S DESCRIBE AN ELEPHANT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74581" y="876499"/>
            <a:ext cx="2384961" cy="4916657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sl-SI" sz="2500" dirty="0" smtClean="0"/>
              <a:t>ANIMAL</a:t>
            </a:r>
          </a:p>
          <a:p>
            <a:pPr>
              <a:buAutoNum type="arabicPeriod"/>
            </a:pPr>
            <a:r>
              <a:rPr lang="sl-SI" sz="2500" dirty="0" smtClean="0"/>
              <a:t>COLOUR</a:t>
            </a:r>
          </a:p>
          <a:p>
            <a:pPr>
              <a:buAutoNum type="arabicPeriod"/>
            </a:pPr>
            <a:r>
              <a:rPr lang="sl-SI" sz="2500" dirty="0" smtClean="0"/>
              <a:t>BIG / SMALL</a:t>
            </a:r>
          </a:p>
          <a:p>
            <a:pPr>
              <a:buAutoNum type="arabicPeriod"/>
            </a:pPr>
            <a:r>
              <a:rPr lang="sl-SI" sz="2500" dirty="0" smtClean="0"/>
              <a:t>FAST / SLOW</a:t>
            </a:r>
          </a:p>
          <a:p>
            <a:pPr>
              <a:buAutoNum type="arabicPeriod"/>
            </a:pPr>
            <a:r>
              <a:rPr lang="sl-SI" sz="2500" dirty="0" smtClean="0"/>
              <a:t>LEGS </a:t>
            </a:r>
            <a:endParaRPr lang="sl-SI" sz="2500" dirty="0" smtClean="0"/>
          </a:p>
          <a:p>
            <a:pPr>
              <a:buAutoNum type="arabicPeriod"/>
            </a:pPr>
            <a:r>
              <a:rPr lang="sl-SI" sz="2500" dirty="0" smtClean="0"/>
              <a:t>TAIL</a:t>
            </a:r>
            <a:endParaRPr lang="sl-SI" sz="2500" dirty="0" smtClean="0"/>
          </a:p>
          <a:p>
            <a:pPr>
              <a:buAutoNum type="arabicPeriod"/>
            </a:pPr>
            <a:r>
              <a:rPr lang="sl-SI" sz="2500" dirty="0"/>
              <a:t> </a:t>
            </a:r>
            <a:r>
              <a:rPr lang="sl-SI" sz="2500" dirty="0" smtClean="0"/>
              <a:t>TRUNK</a:t>
            </a:r>
            <a:endParaRPr lang="sl-SI" sz="2500" dirty="0" smtClean="0"/>
          </a:p>
          <a:p>
            <a:pPr>
              <a:buAutoNum type="arabicPeriod"/>
            </a:pPr>
            <a:r>
              <a:rPr lang="sl-SI" sz="2500" dirty="0"/>
              <a:t> </a:t>
            </a:r>
            <a:r>
              <a:rPr lang="sl-SI" sz="2500" dirty="0" smtClean="0"/>
              <a:t>TUSKS (okli)</a:t>
            </a:r>
            <a:endParaRPr lang="sl-SI" sz="2500" dirty="0" smtClean="0"/>
          </a:p>
          <a:p>
            <a:pPr>
              <a:buAutoNum type="arabicPeriod"/>
            </a:pPr>
            <a:r>
              <a:rPr lang="sl-SI" sz="2500" dirty="0" smtClean="0"/>
              <a:t>EATS</a:t>
            </a:r>
          </a:p>
          <a:p>
            <a:pPr>
              <a:buAutoNum type="arabicPeriod"/>
            </a:pPr>
            <a:r>
              <a:rPr lang="sl-SI" sz="2500" dirty="0" smtClean="0"/>
              <a:t> LIVES</a:t>
            </a:r>
          </a:p>
          <a:p>
            <a:pPr marL="0" indent="0">
              <a:buNone/>
            </a:pPr>
            <a:endParaRPr lang="sl-SI" sz="20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889488"/>
            <a:ext cx="6581437" cy="371012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762500" y="1114697"/>
            <a:ext cx="4179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 smtClean="0">
                <a:solidFill>
                  <a:srgbClr val="FF0000"/>
                </a:solidFill>
              </a:rPr>
              <a:t>NAPIŠI STAVKE V ZVEZEK. </a:t>
            </a:r>
            <a:endParaRPr lang="sl-SI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182</Words>
  <Application>Microsoft Office PowerPoint</Application>
  <PresentationFormat>Širokozaslonsko</PresentationFormat>
  <Paragraphs>67</Paragraphs>
  <Slides>10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REVISION </vt:lpstr>
      <vt:lpstr>PowerPointova predstavitev</vt:lpstr>
      <vt:lpstr>PowerPointova predstavitev</vt:lpstr>
      <vt:lpstr>PowerPointova predstavitev</vt:lpstr>
      <vt:lpstr>PowerPointova predstavitev</vt:lpstr>
      <vt:lpstr>ANIMAL BODY PARTS</vt:lpstr>
      <vt:lpstr>ANIMAL BODY PARTS</vt:lpstr>
      <vt:lpstr>LET‘S DESCRIBE A LION</vt:lpstr>
      <vt:lpstr>LET‘S DESCRIBE AN ELEPHANT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SIO</dc:creator>
  <cp:lastModifiedBy>SIO</cp:lastModifiedBy>
  <cp:revision>5</cp:revision>
  <dcterms:created xsi:type="dcterms:W3CDTF">2021-11-17T16:48:51Z</dcterms:created>
  <dcterms:modified xsi:type="dcterms:W3CDTF">2021-11-18T08:04:00Z</dcterms:modified>
</cp:coreProperties>
</file>