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4968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5815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089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9011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4756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3388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8038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9230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533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042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2587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138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7269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449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054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7308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37C27-3C7C-4FBF-9AB2-CA6A22E50C8B}" type="datetimeFigureOut">
              <a:rPr lang="sl-SI" smtClean="0"/>
              <a:t>31. 03. 2021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E6C1A55-4751-4C51-AAB3-C491F232D2E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6150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NFb19Nozd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youtube.com/watch?v=gV0w_wrU750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s://www.youtube.com/watch?v=wpz36D0WaDg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youtube.com/watch?v=Ozf5YAu6bQQ" TargetMode="External"/><Relationship Id="rId5" Type="http://schemas.openxmlformats.org/officeDocument/2006/relationships/hyperlink" Target="https://www.youtube.com/watch?v=rmUpvkGUBiY" TargetMode="External"/><Relationship Id="rId4" Type="http://schemas.openxmlformats.org/officeDocument/2006/relationships/hyperlink" Target="https://www.youtube.com/watch?v=CkmhMpCneXA&amp;t=55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u="sng" dirty="0" smtClean="0"/>
              <a:t>ŠPORT v času pouka na daljavo</a:t>
            </a:r>
            <a:endParaRPr lang="sl-SI" u="sng" dirty="0"/>
          </a:p>
        </p:txBody>
      </p:sp>
      <p:sp>
        <p:nvSpPr>
          <p:cNvPr id="4" name="Pravokotnik 3"/>
          <p:cNvSpPr/>
          <p:nvPr/>
        </p:nvSpPr>
        <p:spPr>
          <a:xfrm>
            <a:off x="591127" y="1305342"/>
            <a:ext cx="85528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Pozdravljeni dragi učenci in 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učenke 3. a</a:t>
            </a:r>
          </a:p>
          <a:p>
            <a:endParaRPr lang="sl-SI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Pošiljam vam napotke za šport. Svoj prosti čas izkoristite za sprehode v naravi in gibanje na svežem zraku.</a:t>
            </a:r>
          </a:p>
          <a:p>
            <a:endParaRPr lang="sl-SI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Preglejte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in izberite kar vam je všeč, nato izvedite in se ob tem neizmerno zabavajte.</a:t>
            </a:r>
          </a:p>
          <a:p>
            <a:endParaRPr lang="sl-SI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Kljub </a:t>
            </a:r>
            <a:r>
              <a:rPr lang="sl-SI" dirty="0">
                <a:solidFill>
                  <a:schemeClr val="accent1">
                    <a:lumMod val="75000"/>
                  </a:schemeClr>
                </a:solidFill>
              </a:rPr>
              <a:t>temu, ne pozabite, da je pomembno gibanje in šport, da ostanemo zdravi in v dobri telesni kondiciji.</a:t>
            </a:r>
          </a:p>
          <a:p>
            <a:endParaRPr lang="sl-SI" dirty="0">
              <a:solidFill>
                <a:schemeClr val="accent1"/>
              </a:solidFill>
            </a:endParaRPr>
          </a:p>
          <a:p>
            <a:r>
              <a:rPr lang="sl-SI" dirty="0" smtClean="0">
                <a:solidFill>
                  <a:srgbClr val="FF0000"/>
                </a:solidFill>
              </a:rPr>
              <a:t>Ostanite aktivni in v gibanju prav vsak dan.</a:t>
            </a:r>
          </a:p>
          <a:p>
            <a:endParaRPr lang="sl-SI" dirty="0" smtClean="0">
              <a:solidFill>
                <a:srgbClr val="FF0000"/>
              </a:solidFill>
            </a:endParaRPr>
          </a:p>
          <a:p>
            <a:r>
              <a:rPr lang="sl-SI" dirty="0" smtClean="0">
                <a:solidFill>
                  <a:srgbClr val="FF0000"/>
                </a:solidFill>
              </a:rPr>
              <a:t>Želim vam prijeten teden in lepe velikonočne praznike.</a:t>
            </a:r>
          </a:p>
          <a:p>
            <a:endParaRPr lang="sl-SI" dirty="0" smtClean="0">
              <a:solidFill>
                <a:srgbClr val="FF0000"/>
              </a:solidFill>
            </a:endParaRPr>
          </a:p>
          <a:p>
            <a:r>
              <a:rPr lang="sl-SI" dirty="0" smtClean="0">
                <a:solidFill>
                  <a:srgbClr val="FF0000"/>
                </a:solidFill>
              </a:rPr>
              <a:t>Učiteljica Tina</a:t>
            </a:r>
          </a:p>
          <a:p>
            <a:endParaRPr lang="sl-SI" dirty="0">
              <a:solidFill>
                <a:schemeClr val="accent1"/>
              </a:solidFill>
            </a:endParaRPr>
          </a:p>
          <a:p>
            <a:endParaRPr lang="sl-SI" dirty="0">
              <a:solidFill>
                <a:schemeClr val="accent1"/>
              </a:solidFill>
            </a:endParaRPr>
          </a:p>
          <a:p>
            <a:endParaRPr lang="sl-SI" dirty="0" smtClean="0"/>
          </a:p>
          <a:p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553" y="3738056"/>
            <a:ext cx="1685925" cy="208280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0209" y="1270000"/>
            <a:ext cx="2373745" cy="1749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9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značba mesta vseb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04" y="3048000"/>
            <a:ext cx="7362256" cy="2899238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531577" y="1073880"/>
            <a:ext cx="8460509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POZOR: OBVEZNO SEGREVANJE</a:t>
            </a:r>
            <a:r>
              <a:rPr lang="sl-S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l-SI" dirty="0" smtClean="0"/>
              <a:t>Pred </a:t>
            </a:r>
            <a:r>
              <a:rPr lang="sl-SI" dirty="0"/>
              <a:t>vsako športno aktivnostjo se obvezno segreješ z gimnastičnimi vajami, ki jih izvajamo v šoli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</a:t>
            </a:r>
            <a:r>
              <a:rPr lang="sl-SI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www.youtube.com/watch?v=HNFb19Nozds</a:t>
            </a:r>
            <a:endParaRPr lang="sl-SI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9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Ples kot rekreacija, sprostitev in za razvijanje koordinacije:</a:t>
            </a:r>
            <a:r>
              <a:rPr lang="sl-SI" b="1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b="1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dirty="0"/>
          </a:p>
        </p:txBody>
      </p:sp>
      <p:sp>
        <p:nvSpPr>
          <p:cNvPr id="3" name="Pravokotnik 2"/>
          <p:cNvSpPr/>
          <p:nvPr/>
        </p:nvSpPr>
        <p:spPr>
          <a:xfrm>
            <a:off x="1136073" y="1930400"/>
            <a:ext cx="8312727" cy="4349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2800" b="1" dirty="0">
                <a:solidFill>
                  <a:srgbClr val="70AD47"/>
                </a:solidFill>
                <a:latin typeface="Segoe UI Symbol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Zaplešimo </a:t>
            </a:r>
            <a:endParaRPr lang="sl-SI" sz="2800" b="1" dirty="0" smtClean="0">
              <a:solidFill>
                <a:srgbClr val="70AD47"/>
              </a:solidFill>
              <a:latin typeface="Segoe UI Symbol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/>
              <a:t>Izberi si ples, ki ti je najbolj všeč in ga večkrat </a:t>
            </a:r>
            <a:r>
              <a:rPr lang="sl-SI" dirty="0" smtClean="0"/>
              <a:t>zapleši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4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</a:t>
            </a:r>
            <a:r>
              <a:rPr lang="sl-SI" sz="14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://</a:t>
            </a:r>
            <a:r>
              <a:rPr lang="sl-SI" sz="14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www.youtube.com/watch?v=wpz36D0WaDg</a:t>
            </a:r>
            <a:endParaRPr lang="sl-SI" sz="1400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400" u="sng" dirty="0" smtClean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https://www.youtube.com/watch?v=gV0w_wrU750</a:t>
            </a:r>
            <a:endParaRPr lang="sl-SI" sz="1400" u="sng" dirty="0" smtClean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400" u="sng" dirty="0" smtClean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https://www.youtube.com/watch?v=CkmhMpCneXA&amp;t=55s</a:t>
            </a:r>
            <a:endParaRPr lang="sl-SI" sz="1400" u="sng" dirty="0" smtClean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400" u="sng" dirty="0" smtClean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https://www.youtube.com/watch?v=rmUpvkGUBiY</a:t>
            </a:r>
            <a:endParaRPr lang="sl-SI" sz="1400" u="sng" dirty="0" smtClean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400" u="sng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</a:t>
            </a:r>
            <a:r>
              <a:rPr lang="sl-SI" sz="1400" u="sng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www.youtube.com/watch?v=Ozf5YAu6bQQ</a:t>
            </a:r>
            <a:endParaRPr lang="sl-SI" sz="1400" u="sng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sz="1400" u="sng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sz="1400" u="sng" dirty="0" smtClean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sz="1400" u="sng" dirty="0" smtClean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sz="1400" u="sng" dirty="0" smtClean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u="sng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les za ženske ODPADE - preddvor.s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236" y="4655127"/>
            <a:ext cx="6890328" cy="1919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Disko steklena krogla z motorčkom 30cm-580813 - Ceneje.s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5" name="AutoShape 4" descr="Disko steklena krogla z motorčkom 30cm-580813 - Ceneje.s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6" name="AutoShape 6" descr="Disko steklena krogla z motorčkom 30cm-580813 - Ceneje.si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7" name="AutoShape 8" descr="XP6501 LED DISKO SVETILKA XPLORE | Big Ban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81455" y="2227263"/>
            <a:ext cx="2426084" cy="203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8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u="sng" dirty="0"/>
              <a:t>Pojdi na sprehod in se gibaj na svežem zraku za zdravje in dobro </a:t>
            </a:r>
            <a:r>
              <a:rPr lang="sl-SI" b="1" u="sng" dirty="0" smtClean="0"/>
              <a:t>počutje</a:t>
            </a:r>
            <a:r>
              <a:rPr lang="sl-SI" b="1" u="sng" dirty="0"/>
              <a:t> 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pic>
        <p:nvPicPr>
          <p:cNvPr id="3" name="Slika 2" descr="https://ucilnice.arnes.si/pluginfile.php/2021182/mod_page/content/7/b4ca46153228b2e7909f-sprehod-gozd-narava-druzina-poletje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709" y="2129790"/>
            <a:ext cx="7433541" cy="36059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983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/>
              <a:t>Igraj se na domačem </a:t>
            </a:r>
            <a:r>
              <a:rPr lang="sl-SI" b="1" u="sng" dirty="0" smtClean="0"/>
              <a:t>dvorišču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pic>
        <p:nvPicPr>
          <p:cNvPr id="3" name="Slika 2" descr="https://ucilnice.arnes.si/pluginfile.php/2021182/mod_page/content/7/Ristanc.jfif?time=158693790239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346" y="1640148"/>
            <a:ext cx="3048000" cy="2194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Slika 3" descr="https://ucilnice.arnes.si/pluginfile.php/2021182/mod_page/content/7/Igre-na-prostem_Gumitwist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668" y="1456574"/>
            <a:ext cx="2857500" cy="1790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lika 4" descr="https://ucilnice.arnes.si/pluginfile.php/2021182/mod_page/content/7/kolebnica.png?time=158693787062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83" y="4072775"/>
            <a:ext cx="2430780" cy="18897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83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značba mesta vseb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80" y="655783"/>
            <a:ext cx="3229047" cy="5096624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474" y="581891"/>
            <a:ext cx="4636654" cy="5170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63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156</Words>
  <Application>Microsoft Office PowerPoint</Application>
  <PresentationFormat>Širokozaslonsko</PresentationFormat>
  <Paragraphs>35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4" baseType="lpstr">
      <vt:lpstr>Arial</vt:lpstr>
      <vt:lpstr>Calibri</vt:lpstr>
      <vt:lpstr>Segoe UI</vt:lpstr>
      <vt:lpstr>Segoe UI Symbol</vt:lpstr>
      <vt:lpstr>Times New Roman</vt:lpstr>
      <vt:lpstr>Trebuchet MS</vt:lpstr>
      <vt:lpstr>Wingdings 3</vt:lpstr>
      <vt:lpstr>Gladko</vt:lpstr>
      <vt:lpstr>ŠPORT v času pouka na daljavo</vt:lpstr>
      <vt:lpstr>PowerPointova predstavitev</vt:lpstr>
      <vt:lpstr>Ples kot rekreacija, sprostitev in za razvijanje koordinacije: </vt:lpstr>
      <vt:lpstr>Pojdi na sprehod in se gibaj na svežem zraku za zdravje in dobro počutje  </vt:lpstr>
      <vt:lpstr>Igraj se na domačem dvorišču 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SAŠO</dc:creator>
  <cp:lastModifiedBy>SAŠO</cp:lastModifiedBy>
  <cp:revision>27</cp:revision>
  <dcterms:created xsi:type="dcterms:W3CDTF">2021-03-31T16:23:38Z</dcterms:created>
  <dcterms:modified xsi:type="dcterms:W3CDTF">2021-03-31T18:03:22Z</dcterms:modified>
</cp:coreProperties>
</file>