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67" r:id="rId3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714348" y="2428868"/>
            <a:ext cx="7772400" cy="1470025"/>
          </a:xfrm>
        </p:spPr>
        <p:txBody>
          <a:bodyPr/>
          <a:lstStyle/>
          <a:p>
            <a:r>
              <a:rPr lang="sl-SI" dirty="0" smtClean="0"/>
              <a:t>LUNA</a:t>
            </a:r>
            <a:endParaRPr lang="sl-S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214282" y="928670"/>
            <a:ext cx="8715436" cy="438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b="1" dirty="0"/>
              <a:t> </a:t>
            </a:r>
            <a:endParaRPr lang="sl-SI" dirty="0"/>
          </a:p>
          <a:p>
            <a:endParaRPr lang="sl-SI" dirty="0"/>
          </a:p>
        </p:txBody>
      </p:sp>
      <p:pic>
        <p:nvPicPr>
          <p:cNvPr id="9" name="irc_mi" descr="http://astrobob.areavoices.com/files/2012/01/Moon-layers-cutaway-NASA-credit-400x398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3" y="350211"/>
            <a:ext cx="2880000" cy="286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Slika 9" descr="https://encrypted-tbn1.gstatic.com/images?q=tbn:ANd9GcR7r1A3tIh2_cIrH3KY9edzDWMV7hTxHK0kpgSBmY8ZVLsobybr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282" y="3475149"/>
            <a:ext cx="2880000" cy="292298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irc_mi" descr="http://www2.arnes.si/%7Egljsentvid10/lunine_mene2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14678" y="1180702"/>
            <a:ext cx="5751918" cy="43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Altan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</TotalTime>
  <Words>1</Words>
  <Application>Microsoft Office PowerPoint</Application>
  <PresentationFormat>Diaprojekcija na zaslonu (4:3)</PresentationFormat>
  <Paragraphs>15</Paragraphs>
  <Slides>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Officeova tema</vt:lpstr>
      <vt:lpstr>LUNA</vt:lpstr>
      <vt:lpstr>PowerPointova predstavitev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NAŠE OSONČJE</dc:title>
  <dc:creator>lucija</dc:creator>
  <cp:lastModifiedBy>Tomaz</cp:lastModifiedBy>
  <cp:revision>68</cp:revision>
  <dcterms:created xsi:type="dcterms:W3CDTF">2010-07-23T15:29:10Z</dcterms:created>
  <dcterms:modified xsi:type="dcterms:W3CDTF">2018-11-29T08:20:23Z</dcterms:modified>
</cp:coreProperties>
</file>