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kh3GRq2G1M&amp;t=293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vntAKXIuRU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TONSKA ABECEDA</a:t>
            </a:r>
          </a:p>
        </p:txBody>
      </p:sp>
    </p:spTree>
    <p:extLst>
      <p:ext uri="{BB962C8B-B14F-4D97-AF65-F5344CB8AC3E}">
        <p14:creationId xmlns:p14="http://schemas.microsoft.com/office/powerpoint/2010/main" val="28472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17847" y="982132"/>
            <a:ext cx="9601195" cy="4893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>
                <a:sym typeface="Wingdings" panose="05000000000000000000" pitchFamily="2" charset="2"/>
              </a:rPr>
              <a:t>Tonska abeceda</a:t>
            </a:r>
          </a:p>
          <a:p>
            <a:r>
              <a:rPr lang="sl-SI" sz="4000" dirty="0">
                <a:sym typeface="Wingdings" panose="05000000000000000000" pitchFamily="2" charset="2"/>
              </a:rPr>
              <a:t>Poslušaj posnetek .</a:t>
            </a:r>
          </a:p>
          <a:p>
            <a:r>
              <a:rPr lang="sl-SI" sz="4000" dirty="0">
                <a:sym typeface="Wingdings" panose="05000000000000000000" pitchFamily="2" charset="2"/>
                <a:hlinkClick r:id="rId2"/>
              </a:rPr>
              <a:t>https://www.youtube.com/watch?v=2kh3GRq2G1M&amp;t=293s</a:t>
            </a:r>
            <a:endParaRPr lang="sl-SI" sz="4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405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76103" y="822961"/>
            <a:ext cx="76678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6000" dirty="0"/>
              <a:t>Prepričana sem, da si izvedel ogromno novih in zanimivih stvari. </a:t>
            </a:r>
            <a:r>
              <a:rPr lang="sl-SI" sz="6000" dirty="0">
                <a:sym typeface="Wingdings" panose="05000000000000000000" pitchFamily="2" charset="2"/>
              </a:rPr>
              <a:t></a:t>
            </a:r>
            <a:endParaRPr lang="sl-SI" sz="6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942" y="822961"/>
            <a:ext cx="2878181" cy="47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1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PONOVIMO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zvezek napiši naslov </a:t>
            </a:r>
            <a:r>
              <a:rPr lang="sl-SI" b="1" dirty="0"/>
              <a:t>TONSKA ABECEDA. </a:t>
            </a:r>
          </a:p>
          <a:p>
            <a:r>
              <a:rPr lang="sl-SI" dirty="0"/>
              <a:t>Vprašanja prepiši v zvezek in </a:t>
            </a:r>
            <a:r>
              <a:rPr lang="sl-SI" dirty="0" err="1"/>
              <a:t>nanja</a:t>
            </a:r>
            <a:r>
              <a:rPr lang="sl-SI" dirty="0"/>
              <a:t> odgovori. </a:t>
            </a:r>
          </a:p>
          <a:p>
            <a:pPr marL="0" indent="0">
              <a:buNone/>
            </a:pPr>
            <a:r>
              <a:rPr lang="sl-SI" i="1" dirty="0"/>
              <a:t>	Kaj je ton?</a:t>
            </a:r>
          </a:p>
          <a:p>
            <a:pPr marL="0" indent="0">
              <a:buNone/>
            </a:pPr>
            <a:r>
              <a:rPr lang="sl-SI" i="1" dirty="0"/>
              <a:t>	S čim poimenujemo tone?</a:t>
            </a:r>
          </a:p>
          <a:p>
            <a:pPr marL="0" indent="0">
              <a:buNone/>
            </a:pPr>
            <a:r>
              <a:rPr lang="sl-SI" i="1" dirty="0"/>
              <a:t>	Kaj je lestvica?</a:t>
            </a:r>
          </a:p>
          <a:p>
            <a:r>
              <a:rPr lang="sl-SI" dirty="0"/>
              <a:t>Če se ne spomniš odgovorov na vprašanja, posnetek ponovno poslušaj. </a:t>
            </a:r>
          </a:p>
        </p:txBody>
      </p:sp>
    </p:spTree>
    <p:extLst>
      <p:ext uri="{BB962C8B-B14F-4D97-AF65-F5344CB8AC3E}">
        <p14:creationId xmlns:p14="http://schemas.microsoft.com/office/powerpoint/2010/main" val="316256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NI ŠE KONEC </a:t>
            </a:r>
            <a:r>
              <a:rPr lang="sl-SI" dirty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Spodaj je zapisana </a:t>
            </a:r>
            <a:r>
              <a:rPr lang="sl-SI" b="1" dirty="0"/>
              <a:t>C-dur lestvica</a:t>
            </a:r>
            <a:r>
              <a:rPr lang="sl-SI" dirty="0"/>
              <a:t>. Prepiši jo v zvezek in poimenuj vse tone.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Malo napni možgane in lestvico napiši tudi navzdol. Ne pozabi poimenovati tonov.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70" y="3315379"/>
            <a:ext cx="6643846" cy="14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3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NI BILO PRETEŽKO, KAJNE?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2462274"/>
            <a:ext cx="3270299" cy="3671373"/>
          </a:xfrm>
        </p:spPr>
      </p:pic>
    </p:spTree>
    <p:extLst>
      <p:ext uri="{BB962C8B-B14F-4D97-AF65-F5344CB8AC3E}">
        <p14:creationId xmlns:p14="http://schemas.microsoft.com/office/powerpoint/2010/main" val="193859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Če želiš, lahko poslušaš skladbo, katere odlomek si slišal v posnetku.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4000" dirty="0">
                <a:hlinkClick r:id="rId2"/>
              </a:rPr>
              <a:t>Edvard Grieg - Jutro</a:t>
            </a:r>
            <a:endParaRPr lang="sl-SI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95" y="2757034"/>
            <a:ext cx="4022987" cy="267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96</Words>
  <Application>Microsoft Office PowerPoint</Application>
  <PresentationFormat>Širokozaslonsko</PresentationFormat>
  <Paragraphs>22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Naravno</vt:lpstr>
      <vt:lpstr>TONSKA ABECEDA</vt:lpstr>
      <vt:lpstr>PowerPointova predstavitev</vt:lpstr>
      <vt:lpstr>PowerPointova predstavitev</vt:lpstr>
      <vt:lpstr>PONOVIMO</vt:lpstr>
      <vt:lpstr>NI ŠE KONEC </vt:lpstr>
      <vt:lpstr>NI BILO PRETEŽKO, KAJNE? </vt:lpstr>
      <vt:lpstr>Če želiš, lahko poslušaš skladbo, katere odlomek si slišal v posnetku.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TONSKA ABECEDA</dc:title>
  <dc:creator>Eva Vodovnčnik</dc:creator>
  <cp:lastModifiedBy>Admin</cp:lastModifiedBy>
  <cp:revision>10</cp:revision>
  <dcterms:created xsi:type="dcterms:W3CDTF">2020-11-06T17:50:09Z</dcterms:created>
  <dcterms:modified xsi:type="dcterms:W3CDTF">2023-11-13T18:22:01Z</dcterms:modified>
</cp:coreProperties>
</file>