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304" r:id="rId14"/>
    <p:sldId id="303" r:id="rId15"/>
    <p:sldId id="298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0FA-66E2-4353-BD46-73C0EE4C1CA7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1FB5-18E4-4EA5-A001-836EB2E55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23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0FA-66E2-4353-BD46-73C0EE4C1CA7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1FB5-18E4-4EA5-A001-836EB2E55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134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0FA-66E2-4353-BD46-73C0EE4C1CA7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1FB5-18E4-4EA5-A001-836EB2E55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141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4E6150-BD52-418E-831D-7C4D2C9B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EA9C86-1B3B-422A-9A8F-0C38ED6D0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9304AEA-73C3-4DDA-8D02-CC2E80DB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A1DA-BCBF-4EEB-9B60-D511571175DB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8E8E9AC-4300-4D89-84A8-0D316F32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8917F2A-5F10-4CE5-8B77-EBB37BED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13A1-FF10-4A66-BE07-C5604F8839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049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0FA-66E2-4353-BD46-73C0EE4C1CA7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1FB5-18E4-4EA5-A001-836EB2E55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944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0FA-66E2-4353-BD46-73C0EE4C1CA7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1FB5-18E4-4EA5-A001-836EB2E55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594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0FA-66E2-4353-BD46-73C0EE4C1CA7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1FB5-18E4-4EA5-A001-836EB2E55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36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0FA-66E2-4353-BD46-73C0EE4C1CA7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1FB5-18E4-4EA5-A001-836EB2E55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0FA-66E2-4353-BD46-73C0EE4C1CA7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1FB5-18E4-4EA5-A001-836EB2E55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989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0FA-66E2-4353-BD46-73C0EE4C1CA7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1FB5-18E4-4EA5-A001-836EB2E55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66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0FA-66E2-4353-BD46-73C0EE4C1CA7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1FB5-18E4-4EA5-A001-836EB2E55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200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00FA-66E2-4353-BD46-73C0EE4C1CA7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1FB5-18E4-4EA5-A001-836EB2E55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614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00FA-66E2-4353-BD46-73C0EE4C1CA7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1FB5-18E4-4EA5-A001-836EB2E55B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6960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05189ED-AE0B-4672-A58F-93FED60E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CE4397F-74A5-40BB-8989-C9B53A08B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3F8DBAC-242B-485D-AA29-04A3B3693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4A1DA-BCBF-4EEB-9B60-D511571175DB}" type="datetimeFigureOut">
              <a:rPr lang="sl-SI" smtClean="0"/>
              <a:t>15. 01. 2021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A440A34-C9A9-487B-93CE-1D19F6EE6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44F75B6-0B13-4589-A39F-78B52E864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513A1-FF10-4A66-BE07-C5604F8839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826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ordwall.net/resource/9132397/zabavna-po%c5%a1tevanka-deljenj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4480015" y="1288868"/>
            <a:ext cx="7010400" cy="257773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DELJENJE Z 10</a:t>
            </a:r>
            <a:endParaRPr lang="sl-SI" sz="5400" dirty="0">
              <a:solidFill>
                <a:schemeClr val="bg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5686153" y="3866606"/>
            <a:ext cx="4598125" cy="8534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MATEMATIKA</a:t>
            </a:r>
          </a:p>
        </p:txBody>
      </p:sp>
      <p:pic>
        <p:nvPicPr>
          <p:cNvPr id="3074" name="Picture 2" descr="ukulele sunflower">
            <a:extLst>
              <a:ext uri="{FF2B5EF4-FFF2-40B4-BE49-F238E27FC236}">
                <a16:creationId xmlns:a16="http://schemas.microsoft.com/office/drawing/2014/main" id="{86BCBD41-9456-419C-BB47-5809D9035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" y="128886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27540" y="124242"/>
            <a:ext cx="8420519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DELJENJE Z 10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52802" y="963322"/>
            <a:ext cx="1213481" cy="99314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61693" y="2085617"/>
            <a:ext cx="1265657" cy="103584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306912" y="1165609"/>
            <a:ext cx="4741147" cy="13849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Imamo 90 jajc. Koliko škatel za jajca lahko napolnimo z njimi, če gre v vsako škatlo 10 jajc?</a:t>
            </a:r>
          </a:p>
        </p:txBody>
      </p:sp>
      <p:sp>
        <p:nvSpPr>
          <p:cNvPr id="6" name="Pravokotnik: zaokroženi vogali 11">
            <a:extLst>
              <a:ext uri="{FF2B5EF4-FFF2-40B4-BE49-F238E27FC236}">
                <a16:creationId xmlns:a16="http://schemas.microsoft.com/office/drawing/2014/main" id="{7F5E668E-B459-4692-9658-E78F6EAE1E5F}"/>
              </a:ext>
            </a:extLst>
          </p:cNvPr>
          <p:cNvSpPr/>
          <p:nvPr/>
        </p:nvSpPr>
        <p:spPr>
          <a:xfrm>
            <a:off x="4529215" y="381371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90 : 10 = 9,  ker je 9 · 10 = 90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919076" y="2085617"/>
            <a:ext cx="1167096" cy="95518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758462" y="920430"/>
            <a:ext cx="1196158" cy="97897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947595" y="3342214"/>
            <a:ext cx="1197832" cy="98034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22319" y="3374530"/>
            <a:ext cx="1344403" cy="110029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908912" y="4474828"/>
            <a:ext cx="1285606" cy="105217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349176" y="4539528"/>
            <a:ext cx="1344404" cy="110029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85394" y="5704526"/>
            <a:ext cx="1285606" cy="10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27540" y="124242"/>
            <a:ext cx="8420519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DELJENJE Z 10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52802" y="963322"/>
            <a:ext cx="1213481" cy="99314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61693" y="2085617"/>
            <a:ext cx="1265657" cy="103584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306912" y="1165609"/>
            <a:ext cx="4741147" cy="13849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Imamo 100 jajc. Koliko škatel za jajca lahko napolnimo z njimi, če gre v vsako škatlo 10 jajc?</a:t>
            </a:r>
          </a:p>
        </p:txBody>
      </p:sp>
      <p:sp>
        <p:nvSpPr>
          <p:cNvPr id="6" name="Pravokotnik: zaokroženi vogali 11">
            <a:extLst>
              <a:ext uri="{FF2B5EF4-FFF2-40B4-BE49-F238E27FC236}">
                <a16:creationId xmlns:a16="http://schemas.microsoft.com/office/drawing/2014/main" id="{7F5E668E-B459-4692-9658-E78F6EAE1E5F}"/>
              </a:ext>
            </a:extLst>
          </p:cNvPr>
          <p:cNvSpPr/>
          <p:nvPr/>
        </p:nvSpPr>
        <p:spPr>
          <a:xfrm>
            <a:off x="4529215" y="3374530"/>
            <a:ext cx="6674697" cy="121217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100 : 10 = 10,  ker je 10 · 10 = 100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919076" y="2085617"/>
            <a:ext cx="1167096" cy="95518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758462" y="920430"/>
            <a:ext cx="1196158" cy="97897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947595" y="3342214"/>
            <a:ext cx="1197832" cy="98034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22319" y="3374530"/>
            <a:ext cx="1344403" cy="110029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908912" y="4474828"/>
            <a:ext cx="1285606" cy="105217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349176" y="4539528"/>
            <a:ext cx="1344404" cy="110029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85394" y="5704526"/>
            <a:ext cx="1285606" cy="105217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947595" y="5679279"/>
            <a:ext cx="1285606" cy="10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6A7F18-A8BA-4424-99CF-B7AF64B48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0495"/>
            <a:ext cx="3215640" cy="520225"/>
          </a:xfrm>
        </p:spPr>
        <p:txBody>
          <a:bodyPr>
            <a:normAutofit fontScale="90000"/>
          </a:bodyPr>
          <a:lstStyle/>
          <a:p>
            <a:br>
              <a:rPr lang="sl-SI" sz="3200" b="1" dirty="0">
                <a:latin typeface="+mn-lt"/>
              </a:rPr>
            </a:br>
            <a:r>
              <a:rPr lang="sl-SI" sz="2700" b="1" dirty="0">
                <a:latin typeface="+mn-lt"/>
              </a:rPr>
              <a:t>ZAPIS V ZVEZEK</a:t>
            </a:r>
            <a:endParaRPr lang="sl-SI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31B34E-B7BB-484C-94AD-59FB88A5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307" y="1584960"/>
            <a:ext cx="4680427" cy="52730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: 10 = 1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ker je 1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= 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10 = 2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ker je 2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= 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10 = 3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ker je 3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= 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10 = 4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ker je 4 </a:t>
            </a:r>
            <a:r>
              <a:rPr lang="sl-SI" sz="24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400" b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10 = 5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ker je 5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= 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10 = 6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ker je 6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·10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: </a:t>
            </a:r>
            <a:r>
              <a:rPr lang="sl-SI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7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ker je 7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= </a:t>
            </a:r>
            <a:r>
              <a:rPr lang="sl-SI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  <a:endParaRPr lang="sl-SI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10 = 8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ker je 8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= </a:t>
            </a:r>
            <a:r>
              <a:rPr lang="sl-SI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endParaRPr lang="sl-SI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10 = 9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ker je 9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= </a:t>
            </a:r>
            <a:r>
              <a:rPr lang="sl-SI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endParaRPr lang="sl-SI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10 = 10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ker je 10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=</a:t>
            </a:r>
            <a:r>
              <a:rPr lang="sl-SI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172" name="Naslov 1">
            <a:extLst>
              <a:ext uri="{FF2B5EF4-FFF2-40B4-BE49-F238E27FC236}">
                <a16:creationId xmlns:a16="http://schemas.microsoft.com/office/drawing/2014/main" id="{5D396E22-B790-4E88-9A6E-24447E3ACAFC}"/>
              </a:ext>
            </a:extLst>
          </p:cNvPr>
          <p:cNvSpPr txBox="1">
            <a:spLocks/>
          </p:cNvSpPr>
          <p:nvPr/>
        </p:nvSpPr>
        <p:spPr>
          <a:xfrm>
            <a:off x="3090780" y="630793"/>
            <a:ext cx="5786120" cy="775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l-SI" sz="1800" b="1" dirty="0">
                <a:latin typeface="+mn-lt"/>
              </a:rPr>
            </a:br>
            <a:r>
              <a:rPr lang="sl-SI" b="1" dirty="0">
                <a:solidFill>
                  <a:srgbClr val="FF0000"/>
                </a:solidFill>
                <a:latin typeface="+mn-lt"/>
              </a:rPr>
              <a:t>Deljenje s številom 10</a:t>
            </a:r>
            <a:endParaRPr lang="sl-SI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F33C2DE4-436E-42F1-B1F2-A47480E1C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" y="1356143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1277112" y="522079"/>
            <a:ext cx="9103505" cy="2012115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>
                <a:solidFill>
                  <a:schemeClr val="bg1"/>
                </a:solidFill>
              </a:rPr>
              <a:t>Pa še malo vrtenja kolesa </a:t>
            </a:r>
            <a:r>
              <a:rPr lang="sl-SI" sz="4000" b="1" dirty="0">
                <a:solidFill>
                  <a:schemeClr val="bg1"/>
                </a:solidFill>
                <a:sym typeface="Wingdings" panose="05000000000000000000" pitchFamily="2" charset="2"/>
              </a:rPr>
              <a:t> Upam, da se vam ne zvrti od računanja </a:t>
            </a:r>
            <a:endParaRPr lang="sl-SI" sz="4000" b="1" dirty="0">
              <a:solidFill>
                <a:schemeClr val="bg1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99515" y="3013166"/>
            <a:ext cx="7730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https://</a:t>
            </a:r>
            <a:r>
              <a:rPr lang="sl-SI" sz="3200" dirty="0">
                <a:hlinkClick r:id="rId2"/>
              </a:rPr>
              <a:t>wordwall.net/resource/9132397/zabavna-po%c5%a1tevanka-deljenje</a:t>
            </a:r>
            <a:endParaRPr lang="sl-SI" sz="3200" dirty="0"/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78C3AF33-1F58-4AE7-B1C0-87A2D5E2D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85" y="265112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1114552" y="163576"/>
            <a:ext cx="9454896" cy="1096264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>
                <a:solidFill>
                  <a:schemeClr val="bg1"/>
                </a:solidFill>
              </a:rPr>
              <a:t>Reši naloge v SDZ 2 na strani 24.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2F81F1B-3132-4AFE-8D55-64CC29E85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17926" r="38000" b="18222"/>
          <a:stretch/>
        </p:blipFill>
        <p:spPr>
          <a:xfrm>
            <a:off x="751840" y="1812544"/>
            <a:ext cx="3383280" cy="4959842"/>
          </a:xfrm>
          <a:prstGeom prst="rect">
            <a:avLst/>
          </a:prstGeom>
        </p:spPr>
      </p:pic>
      <p:pic>
        <p:nvPicPr>
          <p:cNvPr id="2050" name="Picture 2" descr="check box">
            <a:extLst>
              <a:ext uri="{FF2B5EF4-FFF2-40B4-BE49-F238E27FC236}">
                <a16:creationId xmlns:a16="http://schemas.microsoft.com/office/drawing/2014/main" id="{8013F153-D78B-40F2-9990-CB030F78A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65" y="224472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97395" y="63952"/>
            <a:ext cx="8420519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DELJENJE Z 10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864158" y="1105319"/>
            <a:ext cx="3707842" cy="303460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276767" y="1105319"/>
            <a:ext cx="3796895" cy="224676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vsako škatlo za jajce lahko spravimo 10 jajc. Koliko škatel potrebujemo, če imamo 10 jajc?</a:t>
            </a:r>
          </a:p>
        </p:txBody>
      </p:sp>
      <p:sp>
        <p:nvSpPr>
          <p:cNvPr id="5" name="Pravokotnik: zaokroženi vogali 11">
            <a:extLst>
              <a:ext uri="{FF2B5EF4-FFF2-40B4-BE49-F238E27FC236}">
                <a16:creationId xmlns:a16="http://schemas.microsoft.com/office/drawing/2014/main" id="{7F5E668E-B459-4692-9658-E78F6EAE1E5F}"/>
              </a:ext>
            </a:extLst>
          </p:cNvPr>
          <p:cNvSpPr/>
          <p:nvPr/>
        </p:nvSpPr>
        <p:spPr>
          <a:xfrm>
            <a:off x="4499070" y="375342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10 : 10 = 1,  ker je 1 · 10 = 10</a:t>
            </a:r>
          </a:p>
        </p:txBody>
      </p:sp>
    </p:spTree>
    <p:extLst>
      <p:ext uri="{BB962C8B-B14F-4D97-AF65-F5344CB8AC3E}">
        <p14:creationId xmlns:p14="http://schemas.microsoft.com/office/powerpoint/2010/main" val="30495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97395" y="63952"/>
            <a:ext cx="8420519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DELJENJE Z 10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864158" y="1105319"/>
            <a:ext cx="2745225" cy="224676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094518" y="3488454"/>
            <a:ext cx="2711307" cy="221901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276767" y="1105319"/>
            <a:ext cx="4741147" cy="95410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Imamo 20 jajc. Koliko škatel za jajca lahko napolnimo z njimi?</a:t>
            </a:r>
          </a:p>
        </p:txBody>
      </p:sp>
      <p:sp>
        <p:nvSpPr>
          <p:cNvPr id="6" name="Pravokotnik: zaokroženi vogali 11">
            <a:extLst>
              <a:ext uri="{FF2B5EF4-FFF2-40B4-BE49-F238E27FC236}">
                <a16:creationId xmlns:a16="http://schemas.microsoft.com/office/drawing/2014/main" id="{7F5E668E-B459-4692-9658-E78F6EAE1E5F}"/>
              </a:ext>
            </a:extLst>
          </p:cNvPr>
          <p:cNvSpPr/>
          <p:nvPr/>
        </p:nvSpPr>
        <p:spPr>
          <a:xfrm>
            <a:off x="4499070" y="375342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20 : 10 = 2,  ker je 2 · 10 = 20</a:t>
            </a:r>
          </a:p>
        </p:txBody>
      </p:sp>
    </p:spTree>
    <p:extLst>
      <p:ext uri="{BB962C8B-B14F-4D97-AF65-F5344CB8AC3E}">
        <p14:creationId xmlns:p14="http://schemas.microsoft.com/office/powerpoint/2010/main" val="32972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97395" y="63952"/>
            <a:ext cx="8420519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DELJENJE Z 10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864158" y="1105319"/>
            <a:ext cx="1387371" cy="113546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979044" y="2352989"/>
            <a:ext cx="1372269" cy="112310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276767" y="1105319"/>
            <a:ext cx="4741147" cy="13849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Pobrali smo 30 jajc. Koliko škatel za jajca lahko napolnimo z njimi?</a:t>
            </a:r>
          </a:p>
        </p:txBody>
      </p:sp>
      <p:sp>
        <p:nvSpPr>
          <p:cNvPr id="6" name="Pravokotnik: zaokroženi vogali 11">
            <a:extLst>
              <a:ext uri="{FF2B5EF4-FFF2-40B4-BE49-F238E27FC236}">
                <a16:creationId xmlns:a16="http://schemas.microsoft.com/office/drawing/2014/main" id="{7F5E668E-B459-4692-9658-E78F6EAE1E5F}"/>
              </a:ext>
            </a:extLst>
          </p:cNvPr>
          <p:cNvSpPr/>
          <p:nvPr/>
        </p:nvSpPr>
        <p:spPr>
          <a:xfrm>
            <a:off x="4499070" y="375342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30 : 10 = 3,  ker je 3 · 10 = 30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864158" y="3799529"/>
            <a:ext cx="1487155" cy="12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27540" y="124242"/>
            <a:ext cx="8420519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DELJENJE Z 10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894303" y="1165609"/>
            <a:ext cx="1524472" cy="12476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009188" y="2413279"/>
            <a:ext cx="1594045" cy="130461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306912" y="1165609"/>
            <a:ext cx="4741147" cy="95410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Pobrali smo 40 jajc. V koliko škatel lahko pospravimo jajca?</a:t>
            </a:r>
          </a:p>
        </p:txBody>
      </p:sp>
      <p:sp>
        <p:nvSpPr>
          <p:cNvPr id="6" name="Pravokotnik: zaokroženi vogali 11">
            <a:extLst>
              <a:ext uri="{FF2B5EF4-FFF2-40B4-BE49-F238E27FC236}">
                <a16:creationId xmlns:a16="http://schemas.microsoft.com/office/drawing/2014/main" id="{7F5E668E-B459-4692-9658-E78F6EAE1E5F}"/>
              </a:ext>
            </a:extLst>
          </p:cNvPr>
          <p:cNvSpPr/>
          <p:nvPr/>
        </p:nvSpPr>
        <p:spPr>
          <a:xfrm>
            <a:off x="4529215" y="381371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40 : 10 = 4,  ker je 4 · 10 = 40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664486" y="2366265"/>
            <a:ext cx="1487155" cy="121713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664487" y="926464"/>
            <a:ext cx="1487155" cy="12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27540" y="124242"/>
            <a:ext cx="8420519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DELJENJE Z 10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894303" y="1165609"/>
            <a:ext cx="1524472" cy="12476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009188" y="2413279"/>
            <a:ext cx="1594045" cy="130461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306912" y="1165609"/>
            <a:ext cx="4741147" cy="95410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Pobrali smo 50 jajc. V koliko škatel lahko pospravimo jajca?</a:t>
            </a:r>
          </a:p>
        </p:txBody>
      </p:sp>
      <p:sp>
        <p:nvSpPr>
          <p:cNvPr id="6" name="Pravokotnik: zaokroženi vogali 11">
            <a:extLst>
              <a:ext uri="{FF2B5EF4-FFF2-40B4-BE49-F238E27FC236}">
                <a16:creationId xmlns:a16="http://schemas.microsoft.com/office/drawing/2014/main" id="{7F5E668E-B459-4692-9658-E78F6EAE1E5F}"/>
              </a:ext>
            </a:extLst>
          </p:cNvPr>
          <p:cNvSpPr/>
          <p:nvPr/>
        </p:nvSpPr>
        <p:spPr>
          <a:xfrm>
            <a:off x="4529215" y="381371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50 : 10 = 5,  ker je 5 · 10 = 50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664486" y="2366265"/>
            <a:ext cx="1487155" cy="121713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664487" y="926464"/>
            <a:ext cx="1487155" cy="121713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806210" y="3978142"/>
            <a:ext cx="1617803" cy="132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0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27540" y="124242"/>
            <a:ext cx="8420519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DELJENJE Z 10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14059" y="1146350"/>
            <a:ext cx="1524472" cy="12476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92805" y="2487043"/>
            <a:ext cx="1594045" cy="130461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306912" y="1165609"/>
            <a:ext cx="4741147" cy="13849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kokošnjaku smo našli 60 jajc. Koliko škatel lahko napolnimo z njimi?</a:t>
            </a:r>
          </a:p>
        </p:txBody>
      </p:sp>
      <p:sp>
        <p:nvSpPr>
          <p:cNvPr id="6" name="Pravokotnik: zaokroženi vogali 11">
            <a:extLst>
              <a:ext uri="{FF2B5EF4-FFF2-40B4-BE49-F238E27FC236}">
                <a16:creationId xmlns:a16="http://schemas.microsoft.com/office/drawing/2014/main" id="{7F5E668E-B459-4692-9658-E78F6EAE1E5F}"/>
              </a:ext>
            </a:extLst>
          </p:cNvPr>
          <p:cNvSpPr/>
          <p:nvPr/>
        </p:nvSpPr>
        <p:spPr>
          <a:xfrm>
            <a:off x="4529215" y="381371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60 : 10 = 6,  ker je 6 · 10 = 60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350223" y="2394020"/>
            <a:ext cx="1487155" cy="121713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351896" y="970410"/>
            <a:ext cx="1487155" cy="121713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350223" y="3924679"/>
            <a:ext cx="1617803" cy="132405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14059" y="3924679"/>
            <a:ext cx="1617803" cy="132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27540" y="124242"/>
            <a:ext cx="8420519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DELJENJE Z 10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14059" y="1146350"/>
            <a:ext cx="1524472" cy="12476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92805" y="2487043"/>
            <a:ext cx="1594045" cy="130461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306912" y="1165609"/>
            <a:ext cx="4741147" cy="13849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kokošnjaku smo našli 70 jajc. Koliko škatel lahko napolnimo z njimi?</a:t>
            </a:r>
          </a:p>
        </p:txBody>
      </p:sp>
      <p:sp>
        <p:nvSpPr>
          <p:cNvPr id="6" name="Pravokotnik: zaokroženi vogali 11">
            <a:extLst>
              <a:ext uri="{FF2B5EF4-FFF2-40B4-BE49-F238E27FC236}">
                <a16:creationId xmlns:a16="http://schemas.microsoft.com/office/drawing/2014/main" id="{7F5E668E-B459-4692-9658-E78F6EAE1E5F}"/>
              </a:ext>
            </a:extLst>
          </p:cNvPr>
          <p:cNvSpPr/>
          <p:nvPr/>
        </p:nvSpPr>
        <p:spPr>
          <a:xfrm>
            <a:off x="4529215" y="381371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70 : 10 = 7,  ker je 7 · 10 = 70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350223" y="2394020"/>
            <a:ext cx="1487155" cy="121713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351896" y="970410"/>
            <a:ext cx="1487155" cy="121713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350223" y="3924679"/>
            <a:ext cx="1617803" cy="132405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14059" y="3924679"/>
            <a:ext cx="1617803" cy="132405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1475997" y="5322313"/>
            <a:ext cx="1617803" cy="132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27540" y="124242"/>
            <a:ext cx="8420519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DELJENJE Z 10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14059" y="1146350"/>
            <a:ext cx="1524472" cy="12476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92805" y="2487043"/>
            <a:ext cx="1594045" cy="130461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306912" y="1165609"/>
            <a:ext cx="4741147" cy="1384995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 kokošnjaku smo pobrali 80 jajc. Koliko škatel lahko napolnimo z njimi?</a:t>
            </a:r>
          </a:p>
        </p:txBody>
      </p:sp>
      <p:sp>
        <p:nvSpPr>
          <p:cNvPr id="6" name="Pravokotnik: zaokroženi vogali 11">
            <a:extLst>
              <a:ext uri="{FF2B5EF4-FFF2-40B4-BE49-F238E27FC236}">
                <a16:creationId xmlns:a16="http://schemas.microsoft.com/office/drawing/2014/main" id="{7F5E668E-B459-4692-9658-E78F6EAE1E5F}"/>
              </a:ext>
            </a:extLst>
          </p:cNvPr>
          <p:cNvSpPr/>
          <p:nvPr/>
        </p:nvSpPr>
        <p:spPr>
          <a:xfrm>
            <a:off x="4529215" y="3813715"/>
            <a:ext cx="5943061" cy="77299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66FF"/>
          </a:solidFill>
          <a:ln w="9528" cap="flat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600" dirty="0">
                <a:solidFill>
                  <a:schemeClr val="bg1"/>
                </a:solidFill>
                <a:latin typeface="Calibri"/>
              </a:rPr>
              <a:t>80 : 10 = 8,  ker je 8 · 10 = 80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350223" y="2394020"/>
            <a:ext cx="1487155" cy="121713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351896" y="970410"/>
            <a:ext cx="1487155" cy="121713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350223" y="3924679"/>
            <a:ext cx="1617803" cy="132405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14059" y="3924679"/>
            <a:ext cx="1617803" cy="132405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2502623" y="5322313"/>
            <a:ext cx="1617803" cy="132405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2551" r="11191" b="28639"/>
          <a:stretch/>
        </p:blipFill>
        <p:spPr>
          <a:xfrm>
            <a:off x="414058" y="5322313"/>
            <a:ext cx="1617803" cy="132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1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497</Words>
  <Application>Microsoft Office PowerPoint</Application>
  <PresentationFormat>Širokozaslonsko</PresentationFormat>
  <Paragraphs>48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Arial</vt:lpstr>
      <vt:lpstr>Bradley Hand ITC</vt:lpstr>
      <vt:lpstr>Calibri</vt:lpstr>
      <vt:lpstr>Calibri Light</vt:lpstr>
      <vt:lpstr>Office Theme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ZAPIS V ZVEZEK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POŠTEVANKA ŠTEVILA 10</dc:title>
  <dc:creator>Urška Korošec</dc:creator>
  <cp:lastModifiedBy>sdajc</cp:lastModifiedBy>
  <cp:revision>45</cp:revision>
  <dcterms:created xsi:type="dcterms:W3CDTF">2021-01-03T13:17:19Z</dcterms:created>
  <dcterms:modified xsi:type="dcterms:W3CDTF">2021-01-15T08:02:40Z</dcterms:modified>
</cp:coreProperties>
</file>