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45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27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91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92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69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4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1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43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31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886E8-D1BC-4F61-82D4-4C89FEECBFD1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CD44F-EAD1-497B-BD76-E2D289B8A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9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rcolebonjean.com/2014/05/raccolta-di-temi-per-la-scuola-primari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35062" y="1340907"/>
            <a:ext cx="9144000" cy="1094141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  <a:t>TEMA D‘ITALIANO</a:t>
            </a:r>
            <a:b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  <a:t>(PISANJE SPISA V ITALIJANŠČINI)</a:t>
            </a:r>
            <a:endParaRPr lang="en-GB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191" y="2490258"/>
            <a:ext cx="4367742" cy="4367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06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2041" y="143581"/>
            <a:ext cx="3733800" cy="4351338"/>
          </a:xfrm>
        </p:spPr>
        <p:txBody>
          <a:bodyPr>
            <a:normAutofit lnSpcReduction="10000"/>
          </a:bodyPr>
          <a:lstStyle/>
          <a:p>
            <a:r>
              <a:rPr lang="sl-SI" dirty="0"/>
              <a:t>VIR:</a:t>
            </a:r>
          </a:p>
          <a:p>
            <a:r>
              <a:rPr lang="en-GB" dirty="0">
                <a:hlinkClick r:id="rId2"/>
              </a:rPr>
              <a:t>https://www.ercolebonjean.com/2014/05/raccolta-di-temi-per-la-scuola-primaria.html</a:t>
            </a:r>
            <a:r>
              <a:rPr lang="sl-SI" dirty="0"/>
              <a:t> (27/3/2021)</a:t>
            </a:r>
          </a:p>
          <a:p>
            <a:endParaRPr lang="sl-SI" dirty="0"/>
          </a:p>
          <a:p>
            <a:r>
              <a:rPr lang="sl-SI" dirty="0">
                <a:solidFill>
                  <a:srgbClr val="FF0000"/>
                </a:solidFill>
              </a:rPr>
              <a:t>OPAZUJ:</a:t>
            </a:r>
          </a:p>
          <a:p>
            <a:r>
              <a:rPr lang="sl-SI" dirty="0"/>
              <a:t>Oblika</a:t>
            </a:r>
          </a:p>
          <a:p>
            <a:r>
              <a:rPr lang="sl-SI" dirty="0"/>
              <a:t>vsebina</a:t>
            </a:r>
            <a:endParaRPr lang="en-GB" dirty="0"/>
          </a:p>
        </p:txBody>
      </p:sp>
      <p:pic>
        <p:nvPicPr>
          <p:cNvPr id="1026" name="Picture 2" descr="Raccolta di temi per la scuola primari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863" y="0"/>
            <a:ext cx="699795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39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  <a:t>PISANJE SPISA</a:t>
            </a:r>
            <a:b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endParaRPr lang="en-GB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7323667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sl-SI" dirty="0">
                <a:solidFill>
                  <a:srgbClr val="00B050"/>
                </a:solidFill>
              </a:rPr>
              <a:t>PREBERI NAVODILO</a:t>
            </a:r>
            <a:r>
              <a:rPr lang="sl-SI" dirty="0"/>
              <a:t>: KAJ OD TEBE ZAHTEVA?</a:t>
            </a:r>
          </a:p>
          <a:p>
            <a:pPr lvl="0"/>
            <a:r>
              <a:rPr lang="sl-SI" dirty="0">
                <a:solidFill>
                  <a:srgbClr val="00B0F0"/>
                </a:solidFill>
              </a:rPr>
              <a:t>ZAMISLI SI VSEBINO </a:t>
            </a:r>
            <a:r>
              <a:rPr lang="sl-SI" dirty="0"/>
              <a:t>(SKICIRAJ).</a:t>
            </a:r>
          </a:p>
          <a:p>
            <a:pPr lvl="0"/>
            <a:r>
              <a:rPr lang="sl-SI" dirty="0"/>
              <a:t>ČLENI NA </a:t>
            </a:r>
            <a:r>
              <a:rPr lang="sl-SI" dirty="0">
                <a:solidFill>
                  <a:srgbClr val="FF0000"/>
                </a:solidFill>
              </a:rPr>
              <a:t>UVOD, JEDRO, ZAKLJUČEK</a:t>
            </a:r>
            <a:r>
              <a:rPr lang="sl-SI" dirty="0"/>
              <a:t>. V UVODU POSTAVIŠ TEZO, V JEDRU DOKAZUJEŠ SVOJO TEZO (PODKREPIŠ Z DOKAZI). V ZAKLJUČKU POVZAMEŠ GLAVNO IDEJO SPISA/ugotovitev.</a:t>
            </a:r>
          </a:p>
          <a:p>
            <a:pPr lvl="0"/>
            <a:r>
              <a:rPr lang="sl-SI" dirty="0"/>
              <a:t>PAZI NA </a:t>
            </a:r>
            <a:r>
              <a:rPr lang="sl-SI" dirty="0">
                <a:solidFill>
                  <a:srgbClr val="7030A0"/>
                </a:solidFill>
              </a:rPr>
              <a:t>ODSTAVKE</a:t>
            </a:r>
            <a:r>
              <a:rPr lang="sl-SI" dirty="0"/>
              <a:t>.</a:t>
            </a:r>
          </a:p>
          <a:p>
            <a:pPr lvl="0"/>
            <a:r>
              <a:rPr lang="sl-SI" dirty="0"/>
              <a:t>SKRBI ZA </a:t>
            </a:r>
            <a:r>
              <a:rPr lang="sl-SI" dirty="0">
                <a:solidFill>
                  <a:srgbClr val="FF00FF"/>
                </a:solidFill>
              </a:rPr>
              <a:t>BOGAT JEZIK </a:t>
            </a:r>
            <a:r>
              <a:rPr lang="sl-SI" dirty="0"/>
              <a:t>(BESEDIŠČE, PRIDEVNIKI).</a:t>
            </a:r>
          </a:p>
          <a:p>
            <a:pPr lvl="0"/>
            <a:r>
              <a:rPr lang="sl-SI" dirty="0"/>
              <a:t>PAZI NA </a:t>
            </a: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PRAVOPIS</a:t>
            </a:r>
            <a:r>
              <a:rPr lang="sl-SI" dirty="0"/>
              <a:t>.</a:t>
            </a:r>
          </a:p>
          <a:p>
            <a:pPr lvl="0"/>
            <a:r>
              <a:rPr lang="sl-SI" dirty="0">
                <a:solidFill>
                  <a:srgbClr val="002060"/>
                </a:solidFill>
              </a:rPr>
              <a:t>PREGLEJ</a:t>
            </a:r>
            <a:r>
              <a:rPr lang="sl-SI" dirty="0"/>
              <a:t> ŠE ENKRAT IN ODDAJ.</a:t>
            </a:r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0970" y="2105819"/>
            <a:ext cx="37909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1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solidFill>
                  <a:srgbClr val="FF0000"/>
                </a:solidFill>
                <a:latin typeface="Bookman Old Style" panose="02050604050505020204" pitchFamily="18" charset="0"/>
              </a:rPr>
              <a:t>IL CORONAVIRUS - COME HA CAMBIATO LA MIA VITA?</a:t>
            </a:r>
            <a:endParaRPr lang="en-GB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050" y="2015507"/>
            <a:ext cx="3790950" cy="3790950"/>
          </a:xfrm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54443543-4F19-4002-B3D5-DAF2C268E3BC}"/>
              </a:ext>
            </a:extLst>
          </p:cNvPr>
          <p:cNvSpPr txBox="1"/>
          <p:nvPr/>
        </p:nvSpPr>
        <p:spPr>
          <a:xfrm>
            <a:off x="838200" y="2223083"/>
            <a:ext cx="64266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Il </a:t>
            </a:r>
            <a:r>
              <a:rPr lang="sl-SI" dirty="0" err="1"/>
              <a:t>coronavirus</a:t>
            </a:r>
            <a:r>
              <a:rPr lang="sl-SI" dirty="0"/>
              <a:t> è </a:t>
            </a:r>
            <a:r>
              <a:rPr lang="sl-SI" dirty="0" err="1"/>
              <a:t>iniziato</a:t>
            </a:r>
            <a:r>
              <a:rPr lang="sl-SI" dirty="0"/>
              <a:t> </a:t>
            </a:r>
            <a:r>
              <a:rPr lang="sl-SI" dirty="0" err="1"/>
              <a:t>nel</a:t>
            </a:r>
            <a:r>
              <a:rPr lang="sl-SI" dirty="0"/>
              <a:t> 2020. </a:t>
            </a:r>
            <a:r>
              <a:rPr lang="sl-SI" dirty="0" err="1"/>
              <a:t>Velocemente</a:t>
            </a:r>
            <a:r>
              <a:rPr lang="sl-SI" dirty="0"/>
              <a:t> ha </a:t>
            </a:r>
            <a:r>
              <a:rPr lang="sl-SI" dirty="0" err="1"/>
              <a:t>cambiato</a:t>
            </a:r>
            <a:r>
              <a:rPr lang="sl-SI" dirty="0"/>
              <a:t> le </a:t>
            </a:r>
            <a:r>
              <a:rPr lang="sl-SI" dirty="0" err="1"/>
              <a:t>mie</a:t>
            </a:r>
            <a:r>
              <a:rPr lang="sl-SI" dirty="0"/>
              <a:t> </a:t>
            </a:r>
            <a:r>
              <a:rPr lang="sl-SI" dirty="0" err="1"/>
              <a:t>abitudini</a:t>
            </a:r>
            <a:r>
              <a:rPr lang="sl-SI" dirty="0"/>
              <a:t>.</a:t>
            </a:r>
          </a:p>
          <a:p>
            <a:r>
              <a:rPr lang="sl-SI" dirty="0" err="1"/>
              <a:t>Dobbiamo</a:t>
            </a:r>
            <a:r>
              <a:rPr lang="sl-SI" dirty="0"/>
              <a:t> </a:t>
            </a:r>
            <a:r>
              <a:rPr lang="sl-SI" dirty="0" err="1"/>
              <a:t>indossare</a:t>
            </a:r>
            <a:r>
              <a:rPr lang="sl-SI" dirty="0"/>
              <a:t> le </a:t>
            </a:r>
            <a:r>
              <a:rPr lang="sl-SI" dirty="0" err="1"/>
              <a:t>mascherine</a:t>
            </a:r>
            <a:r>
              <a:rPr lang="sl-SI" dirty="0"/>
              <a:t>, </a:t>
            </a:r>
            <a:r>
              <a:rPr lang="sl-SI" dirty="0" err="1"/>
              <a:t>disinfettare</a:t>
            </a:r>
            <a:r>
              <a:rPr lang="sl-SI" dirty="0"/>
              <a:t> le mani, i </a:t>
            </a:r>
            <a:r>
              <a:rPr lang="sl-SI" dirty="0" err="1"/>
              <a:t>tavoli</a:t>
            </a:r>
            <a:r>
              <a:rPr lang="sl-SI" dirty="0"/>
              <a:t>. La </a:t>
            </a:r>
            <a:r>
              <a:rPr lang="sl-SI" dirty="0" err="1"/>
              <a:t>scuola</a:t>
            </a:r>
            <a:r>
              <a:rPr lang="sl-SI" dirty="0"/>
              <a:t> è </a:t>
            </a:r>
            <a:r>
              <a:rPr lang="sl-SI" dirty="0" err="1"/>
              <a:t>chiusa</a:t>
            </a:r>
            <a:r>
              <a:rPr lang="sl-SI" dirty="0"/>
              <a:t>, le </a:t>
            </a:r>
            <a:r>
              <a:rPr lang="sl-SI" dirty="0" err="1"/>
              <a:t>lezioni</a:t>
            </a:r>
            <a:r>
              <a:rPr lang="sl-SI" dirty="0"/>
              <a:t> </a:t>
            </a:r>
            <a:r>
              <a:rPr lang="sl-SI" dirty="0" err="1"/>
              <a:t>sono</a:t>
            </a:r>
            <a:r>
              <a:rPr lang="sl-SI" dirty="0"/>
              <a:t> a </a:t>
            </a:r>
            <a:r>
              <a:rPr lang="sl-SI" dirty="0" err="1"/>
              <a:t>distanza</a:t>
            </a:r>
            <a:r>
              <a:rPr lang="sl-SI" dirty="0"/>
              <a:t>. I </a:t>
            </a:r>
            <a:r>
              <a:rPr lang="sl-SI" dirty="0" err="1"/>
              <a:t>negozi</a:t>
            </a:r>
            <a:r>
              <a:rPr lang="sl-SI" dirty="0"/>
              <a:t> </a:t>
            </a:r>
            <a:r>
              <a:rPr lang="sl-SI" dirty="0" err="1"/>
              <a:t>sono</a:t>
            </a:r>
            <a:r>
              <a:rPr lang="sl-SI" dirty="0"/>
              <a:t> </a:t>
            </a:r>
            <a:r>
              <a:rPr lang="sl-SI" dirty="0" err="1"/>
              <a:t>chiusi</a:t>
            </a:r>
            <a:r>
              <a:rPr lang="sl-SI" dirty="0"/>
              <a:t>. …..</a:t>
            </a:r>
          </a:p>
          <a:p>
            <a:r>
              <a:rPr lang="sl-SI" dirty="0"/>
              <a:t>Non </a:t>
            </a:r>
            <a:r>
              <a:rPr lang="sl-SI" dirty="0" err="1"/>
              <a:t>posso</a:t>
            </a:r>
            <a:r>
              <a:rPr lang="sl-SI" dirty="0"/>
              <a:t> </a:t>
            </a:r>
            <a:r>
              <a:rPr lang="sl-SI" dirty="0" err="1"/>
              <a:t>visitare</a:t>
            </a:r>
            <a:r>
              <a:rPr lang="sl-SI" dirty="0"/>
              <a:t> i </a:t>
            </a:r>
            <a:r>
              <a:rPr lang="sl-SI" dirty="0" err="1"/>
              <a:t>miei</a:t>
            </a:r>
            <a:r>
              <a:rPr lang="sl-SI" dirty="0"/>
              <a:t> </a:t>
            </a:r>
            <a:r>
              <a:rPr lang="sl-SI" dirty="0" err="1"/>
              <a:t>amici</a:t>
            </a:r>
            <a:r>
              <a:rPr lang="sl-SI" dirty="0"/>
              <a:t>…..</a:t>
            </a:r>
          </a:p>
          <a:p>
            <a:endParaRPr lang="sl-SI" dirty="0"/>
          </a:p>
          <a:p>
            <a:r>
              <a:rPr lang="sl-SI" dirty="0"/>
              <a:t>La vita non è </a:t>
            </a:r>
            <a:r>
              <a:rPr lang="sl-SI" dirty="0" err="1"/>
              <a:t>più</a:t>
            </a:r>
            <a:r>
              <a:rPr lang="sl-SI" dirty="0"/>
              <a:t> la </a:t>
            </a:r>
            <a:r>
              <a:rPr lang="sl-SI" dirty="0" err="1"/>
              <a:t>stessa</a:t>
            </a:r>
            <a:r>
              <a:rPr lang="sl-SI" dirty="0"/>
              <a:t> ma </a:t>
            </a:r>
            <a:r>
              <a:rPr lang="sl-SI" dirty="0" err="1"/>
              <a:t>spero</a:t>
            </a:r>
            <a:r>
              <a:rPr lang="sl-SI" dirty="0"/>
              <a:t> </a:t>
            </a:r>
            <a:r>
              <a:rPr lang="sl-SI" dirty="0" err="1"/>
              <a:t>che</a:t>
            </a:r>
            <a:r>
              <a:rPr lang="sl-SI" dirty="0"/>
              <a:t> </a:t>
            </a:r>
            <a:r>
              <a:rPr lang="sl-SI" dirty="0" err="1"/>
              <a:t>tutto</a:t>
            </a:r>
            <a:r>
              <a:rPr lang="sl-SI" dirty="0"/>
              <a:t> </a:t>
            </a:r>
            <a:r>
              <a:rPr lang="sl-SI" dirty="0" err="1"/>
              <a:t>diventa</a:t>
            </a:r>
            <a:r>
              <a:rPr lang="sl-SI" dirty="0"/>
              <a:t> </a:t>
            </a:r>
            <a:r>
              <a:rPr lang="sl-SI" dirty="0" err="1"/>
              <a:t>com‘era</a:t>
            </a:r>
            <a:r>
              <a:rPr lang="sl-SI" dirty="0"/>
              <a:t> prima.</a:t>
            </a:r>
          </a:p>
        </p:txBody>
      </p:sp>
    </p:spTree>
    <p:extLst>
      <p:ext uri="{BB962C8B-B14F-4D97-AF65-F5344CB8AC3E}">
        <p14:creationId xmlns:p14="http://schemas.microsoft.com/office/powerpoint/2010/main" val="405554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925" y="734880"/>
            <a:ext cx="10337512" cy="581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66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683" y="247401"/>
            <a:ext cx="11274365" cy="565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720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92" y="0"/>
            <a:ext cx="9212021" cy="700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29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148" y="0"/>
            <a:ext cx="10189201" cy="672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000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182</Words>
  <Application>Microsoft Office PowerPoint</Application>
  <PresentationFormat>Širokozaslonsko</PresentationFormat>
  <Paragraphs>21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Officeova tema</vt:lpstr>
      <vt:lpstr>TEMA D‘ITALIANO (PISANJE SPISA V ITALIJANŠČINI)</vt:lpstr>
      <vt:lpstr>PowerPointova predstavitev</vt:lpstr>
      <vt:lpstr>PISANJE SPISA </vt:lpstr>
      <vt:lpstr>IL CORONAVIRUS - COME HA CAMBIATO LA MIA VITA?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D‘ITALIANO</dc:title>
  <dc:creator>Tomaz</dc:creator>
  <cp:lastModifiedBy>Gost</cp:lastModifiedBy>
  <cp:revision>6</cp:revision>
  <dcterms:created xsi:type="dcterms:W3CDTF">2021-03-27T09:01:56Z</dcterms:created>
  <dcterms:modified xsi:type="dcterms:W3CDTF">2021-03-29T06:03:15Z</dcterms:modified>
</cp:coreProperties>
</file>