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>
        <p:scale>
          <a:sx n="93" d="100"/>
          <a:sy n="93" d="100"/>
        </p:scale>
        <p:origin x="7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9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21-08-04T09:23:48.379" v="32" actId="790"/>
      <pc:docMkLst>
        <pc:docMk/>
      </pc:docMkLst>
      <pc:sldChg chg="modSp mod modNotes">
        <pc:chgData name="Fake Test User" userId="SID-0" providerId="Test" clId="FakeClientId" dt="2021-08-04T09:22:11.574" v="12" actId="790"/>
        <pc:sldMkLst>
          <pc:docMk/>
          <pc:sldMk cId="521040635" sldId="256"/>
        </pc:sldMkLst>
        <pc:spChg chg="mod">
          <ac:chgData name="Fake Test User" userId="SID-0" providerId="Test" clId="FakeClientId" dt="2021-08-04T09:22:06.043" v="11" actId="790"/>
          <ac:spMkLst>
            <pc:docMk/>
            <pc:sldMk cId="521040635" sldId="256"/>
            <ac:spMk id="2" creationId="{00000000-0000-0000-0000-000000000000}"/>
          </ac:spMkLst>
        </pc:spChg>
        <pc:spChg chg="mod">
          <ac:chgData name="Fake Test User" userId="SID-0" providerId="Test" clId="FakeClientId" dt="2021-08-04T09:22:06.043" v="11" actId="790"/>
          <ac:spMkLst>
            <pc:docMk/>
            <pc:sldMk cId="521040635" sldId="256"/>
            <ac:spMk id="3" creationId="{00000000-0000-0000-0000-000000000000}"/>
          </ac:spMkLst>
        </pc:spChg>
      </pc:sldChg>
      <pc:sldMasterChg chg="modSp mod modSldLayout">
        <pc:chgData name="Fake Test User" userId="SID-0" providerId="Test" clId="FakeClientId" dt="2021-08-04T09:23:38.027" v="30" actId="790"/>
        <pc:sldMasterMkLst>
          <pc:docMk/>
          <pc:sldMasterMk cId="0" sldId="2147483648"/>
        </pc:sldMasterMkLst>
        <pc:spChg chg="mod">
          <ac:chgData name="Fake Test User" userId="SID-0" providerId="Test" clId="FakeClientId" dt="2021-08-04T09:22:35.996" v="14" actId="79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Fake Test User" userId="SID-0" providerId="Test" clId="FakeClientId" dt="2021-08-04T09:22:35.996" v="14" actId="79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Fake Test User" userId="SID-0" providerId="Test" clId="FakeClientId" dt="2021-08-04T09:22:35.996" v="14" actId="79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Fake Test User" userId="SID-0" providerId="Test" clId="FakeClientId" dt="2021-08-04T09:22:35.996" v="14" actId="79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Fake Test User" userId="SID-0" providerId="Test" clId="FakeClientId" dt="2021-08-04T09:22:35.996" v="14" actId="790"/>
          <ac:spMkLst>
            <pc:docMk/>
            <pc:sldMasterMk cId="0" sldId="2147483648"/>
            <ac:spMk id="6" creationId="{00000000-0000-0000-0000-000000000000}"/>
          </ac:spMkLst>
        </pc:spChg>
        <pc:sldLayoutChg chg="modSp mod">
          <pc:chgData name="Fake Test User" userId="SID-0" providerId="Test" clId="FakeClientId" dt="2021-08-04T09:22:39.418" v="15" actId="790"/>
          <pc:sldLayoutMkLst>
            <pc:docMk/>
            <pc:sldMasterMk cId="0" sldId="2147483648"/>
            <pc:sldLayoutMk cId="0" sldId="2147483649"/>
          </pc:sldLayoutMkLst>
          <pc:spChg chg="mod">
            <ac:chgData name="Fake Test User" userId="SID-0" providerId="Test" clId="FakeClientId" dt="2021-08-04T09:22:39.418" v="15" actId="79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2:39.418" v="15" actId="79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2:39.418" v="15" actId="790"/>
            <ac:spMkLst>
              <pc:docMk/>
              <pc:sldMasterMk cId="0" sldId="2147483648"/>
              <pc:sldLayoutMk cId="0" sldId="2147483649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2:39.418" v="15" actId="790"/>
            <ac:spMkLst>
              <pc:docMk/>
              <pc:sldMasterMk cId="0" sldId="2147483648"/>
              <pc:sldLayoutMk cId="0" sldId="2147483649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2:39.418" v="15" actId="790"/>
            <ac:spMkLst>
              <pc:docMk/>
              <pc:sldMasterMk cId="0" sldId="2147483648"/>
              <pc:sldLayoutMk cId="0" sldId="2147483649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2:42.637" v="16" actId="790"/>
          <pc:sldLayoutMkLst>
            <pc:docMk/>
            <pc:sldMasterMk cId="0" sldId="2147483648"/>
            <pc:sldLayoutMk cId="0" sldId="2147483650"/>
          </pc:sldLayoutMkLst>
          <pc:spChg chg="mod">
            <ac:chgData name="Fake Test User" userId="SID-0" providerId="Test" clId="FakeClientId" dt="2021-08-04T09:22:42.637" v="16" actId="790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2:42.637" v="16" actId="790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2:42.637" v="16" actId="790"/>
            <ac:spMkLst>
              <pc:docMk/>
              <pc:sldMasterMk cId="0" sldId="2147483648"/>
              <pc:sldLayoutMk cId="0" sldId="2147483650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2:42.637" v="16" actId="790"/>
            <ac:spMkLst>
              <pc:docMk/>
              <pc:sldMasterMk cId="0" sldId="2147483648"/>
              <pc:sldLayoutMk cId="0" sldId="2147483650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2:42.637" v="16" actId="790"/>
            <ac:spMkLst>
              <pc:docMk/>
              <pc:sldMasterMk cId="0" sldId="2147483648"/>
              <pc:sldLayoutMk cId="0" sldId="2147483650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2:46.215" v="17" actId="790"/>
          <pc:sldLayoutMkLst>
            <pc:docMk/>
            <pc:sldMasterMk cId="0" sldId="2147483648"/>
            <pc:sldLayoutMk cId="0" sldId="2147483651"/>
          </pc:sldLayoutMkLst>
          <pc:spChg chg="mod">
            <ac:chgData name="Fake Test User" userId="SID-0" providerId="Test" clId="FakeClientId" dt="2021-08-04T09:22:46.215" v="17" actId="79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2:46.215" v="17" actId="79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2:46.215" v="17" actId="790"/>
            <ac:spMkLst>
              <pc:docMk/>
              <pc:sldMasterMk cId="0" sldId="2147483648"/>
              <pc:sldLayoutMk cId="0" sldId="2147483651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2:46.215" v="17" actId="790"/>
            <ac:spMkLst>
              <pc:docMk/>
              <pc:sldMasterMk cId="0" sldId="2147483648"/>
              <pc:sldLayoutMk cId="0" sldId="2147483651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2:46.215" v="17" actId="790"/>
            <ac:spMkLst>
              <pc:docMk/>
              <pc:sldMasterMk cId="0" sldId="2147483648"/>
              <pc:sldLayoutMk cId="0" sldId="2147483651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2:54.637" v="19" actId="790"/>
          <pc:sldLayoutMkLst>
            <pc:docMk/>
            <pc:sldMasterMk cId="0" sldId="2147483648"/>
            <pc:sldLayoutMk cId="0" sldId="2147483653"/>
          </pc:sldLayoutMkLst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7" creationId="{00000000-0000-0000-0000-000000000000}"/>
            </ac:spMkLst>
          </pc:spChg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8" creationId="{00000000-0000-0000-0000-000000000000}"/>
            </ac:spMkLst>
          </pc:spChg>
          <pc:spChg chg="mod">
            <ac:chgData name="Fake Test User" userId="SID-0" providerId="Test" clId="FakeClientId" dt="2021-08-04T09:22:54.637" v="19" actId="790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2:57.855" v="20" actId="790"/>
          <pc:sldLayoutMkLst>
            <pc:docMk/>
            <pc:sldMasterMk cId="0" sldId="2147483648"/>
            <pc:sldLayoutMk cId="0" sldId="2147483654"/>
          </pc:sldLayoutMkLst>
          <pc:spChg chg="mod">
            <ac:chgData name="Fake Test User" userId="SID-0" providerId="Test" clId="FakeClientId" dt="2021-08-04T09:22:57.855" v="20" actId="790"/>
            <ac:spMkLst>
              <pc:docMk/>
              <pc:sldMasterMk cId="0" sldId="2147483648"/>
              <pc:sldLayoutMk cId="0" sldId="2147483654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2:57.855" v="20" actId="790"/>
            <ac:spMkLst>
              <pc:docMk/>
              <pc:sldMasterMk cId="0" sldId="2147483648"/>
              <pc:sldLayoutMk cId="0" sldId="2147483654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2:57.855" v="20" actId="790"/>
            <ac:spMkLst>
              <pc:docMk/>
              <pc:sldMasterMk cId="0" sldId="2147483648"/>
              <pc:sldLayoutMk cId="0" sldId="2147483654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2:57.855" v="20" actId="790"/>
            <ac:spMkLst>
              <pc:docMk/>
              <pc:sldMasterMk cId="0" sldId="2147483648"/>
              <pc:sldLayoutMk cId="0" sldId="2147483654"/>
              <ac:spMk id="5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02.793" v="21" actId="790"/>
          <pc:sldLayoutMkLst>
            <pc:docMk/>
            <pc:sldMasterMk cId="0" sldId="2147483648"/>
            <pc:sldLayoutMk cId="0" sldId="2147483655"/>
          </pc:sldLayoutMkLst>
          <pc:spChg chg="mod">
            <ac:chgData name="Fake Test User" userId="SID-0" providerId="Test" clId="FakeClientId" dt="2021-08-04T09:23:02.793" v="21" actId="790"/>
            <ac:spMkLst>
              <pc:docMk/>
              <pc:sldMasterMk cId="0" sldId="2147483648"/>
              <pc:sldLayoutMk cId="0" sldId="2147483655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02.793" v="21" actId="790"/>
            <ac:spMkLst>
              <pc:docMk/>
              <pc:sldMasterMk cId="0" sldId="2147483648"/>
              <pc:sldLayoutMk cId="0" sldId="2147483655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02.793" v="21" actId="790"/>
            <ac:spMkLst>
              <pc:docMk/>
              <pc:sldMasterMk cId="0" sldId="2147483648"/>
              <pc:sldLayoutMk cId="0" sldId="2147483655"/>
              <ac:spMk id="4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10.168" v="23" actId="790"/>
          <pc:sldLayoutMkLst>
            <pc:docMk/>
            <pc:sldMasterMk cId="0" sldId="2147483648"/>
            <pc:sldLayoutMk cId="0" sldId="2147483657"/>
          </pc:sldLayoutMkLst>
          <pc:spChg chg="mod">
            <ac:chgData name="Fake Test User" userId="SID-0" providerId="Test" clId="FakeClientId" dt="2021-08-04T09:23:10.168" v="23" actId="79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10.168" v="23" actId="79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10.168" v="23" actId="79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10.168" v="23" actId="790"/>
            <ac:spMkLst>
              <pc:docMk/>
              <pc:sldMasterMk cId="0" sldId="2147483648"/>
              <pc:sldLayoutMk cId="0" sldId="2147483657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10.168" v="23" actId="790"/>
            <ac:spMkLst>
              <pc:docMk/>
              <pc:sldMasterMk cId="0" sldId="2147483648"/>
              <pc:sldLayoutMk cId="0" sldId="2147483657"/>
              <ac:spMk id="6" creationId="{00000000-0000-0000-0000-000000000000}"/>
            </ac:spMkLst>
          </pc:spChg>
          <pc:spChg chg="mod">
            <ac:chgData name="Fake Test User" userId="SID-0" providerId="Test" clId="FakeClientId" dt="2021-08-04T09:23:10.168" v="23" actId="790"/>
            <ac:spMkLst>
              <pc:docMk/>
              <pc:sldMasterMk cId="0" sldId="2147483648"/>
              <pc:sldLayoutMk cId="0" sldId="2147483657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38.027" v="30" actId="790"/>
          <pc:sldLayoutMkLst>
            <pc:docMk/>
            <pc:sldMasterMk cId="0" sldId="2147483648"/>
            <pc:sldLayoutMk cId="0" sldId="2147483659"/>
          </pc:sldLayoutMkLst>
          <pc:spChg chg="mod">
            <ac:chgData name="Fake Test User" userId="SID-0" providerId="Test" clId="FakeClientId" dt="2021-08-04T09:23:38.027" v="30" actId="79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38.027" v="30" actId="79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38.027" v="30" actId="790"/>
            <ac:spMkLst>
              <pc:docMk/>
              <pc:sldMasterMk cId="0" sldId="2147483648"/>
              <pc:sldLayoutMk cId="0" sldId="2147483659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38.027" v="30" actId="790"/>
            <ac:spMkLst>
              <pc:docMk/>
              <pc:sldMasterMk cId="0" sldId="2147483648"/>
              <pc:sldLayoutMk cId="0" sldId="2147483659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38.027" v="30" actId="790"/>
            <ac:spMkLst>
              <pc:docMk/>
              <pc:sldMasterMk cId="0" sldId="2147483648"/>
              <pc:sldLayoutMk cId="0" sldId="2147483659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13.887" v="24" actId="790"/>
          <pc:sldLayoutMkLst>
            <pc:docMk/>
            <pc:sldMasterMk cId="0" sldId="2147483648"/>
            <pc:sldLayoutMk cId="0" sldId="2147483660"/>
          </pc:sldLayoutMkLst>
          <pc:spChg chg="mod">
            <ac:chgData name="Fake Test User" userId="SID-0" providerId="Test" clId="FakeClientId" dt="2021-08-04T09:23:13.887" v="24" actId="790"/>
            <ac:spMkLst>
              <pc:docMk/>
              <pc:sldMasterMk cId="0" sldId="2147483648"/>
              <pc:sldLayoutMk cId="0" sldId="2147483660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13.887" v="24" actId="790"/>
            <ac:spMkLst>
              <pc:docMk/>
              <pc:sldMasterMk cId="0" sldId="2147483648"/>
              <pc:sldLayoutMk cId="0" sldId="2147483660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13.887" v="24" actId="790"/>
            <ac:spMkLst>
              <pc:docMk/>
              <pc:sldMasterMk cId="0" sldId="2147483648"/>
              <pc:sldLayoutMk cId="0" sldId="2147483660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13.887" v="24" actId="790"/>
            <ac:spMkLst>
              <pc:docMk/>
              <pc:sldMasterMk cId="0" sldId="2147483648"/>
              <pc:sldLayoutMk cId="0" sldId="2147483660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13.887" v="24" actId="790"/>
            <ac:spMkLst>
              <pc:docMk/>
              <pc:sldMasterMk cId="0" sldId="2147483648"/>
              <pc:sldLayoutMk cId="0" sldId="2147483660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19.183" v="25" actId="790"/>
          <pc:sldLayoutMkLst>
            <pc:docMk/>
            <pc:sldMasterMk cId="0" sldId="2147483648"/>
            <pc:sldLayoutMk cId="0" sldId="2147483661"/>
          </pc:sldLayoutMkLst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6" creationId="{00000000-0000-0000-0000-000000000000}"/>
            </ac:spMkLst>
          </pc:spChg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20" creationId="{00000000-0000-0000-0000-000000000000}"/>
            </ac:spMkLst>
          </pc:spChg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22" creationId="{00000000-0000-0000-0000-000000000000}"/>
            </ac:spMkLst>
          </pc:spChg>
          <pc:spChg chg="mod">
            <ac:chgData name="Fake Test User" userId="SID-0" providerId="Test" clId="FakeClientId" dt="2021-08-04T09:23:19.183" v="25" actId="790"/>
            <ac:spMkLst>
              <pc:docMk/>
              <pc:sldMasterMk cId="0" sldId="2147483648"/>
              <pc:sldLayoutMk cId="0" sldId="2147483661"/>
              <ac:spMk id="23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22.465" v="26" actId="790"/>
          <pc:sldLayoutMkLst>
            <pc:docMk/>
            <pc:sldMasterMk cId="0" sldId="2147483648"/>
            <pc:sldLayoutMk cId="0" sldId="2147483662"/>
          </pc:sldLayoutMkLst>
          <pc:spChg chg="mod">
            <ac:chgData name="Fake Test User" userId="SID-0" providerId="Test" clId="FakeClientId" dt="2021-08-04T09:23:22.465" v="26" actId="790"/>
            <ac:spMkLst>
              <pc:docMk/>
              <pc:sldMasterMk cId="0" sldId="2147483648"/>
              <pc:sldLayoutMk cId="0" sldId="2147483662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22.465" v="26" actId="790"/>
            <ac:spMkLst>
              <pc:docMk/>
              <pc:sldMasterMk cId="0" sldId="2147483648"/>
              <pc:sldLayoutMk cId="0" sldId="2147483662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22.465" v="26" actId="790"/>
            <ac:spMkLst>
              <pc:docMk/>
              <pc:sldMasterMk cId="0" sldId="2147483648"/>
              <pc:sldLayoutMk cId="0" sldId="2147483662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22.465" v="26" actId="790"/>
            <ac:spMkLst>
              <pc:docMk/>
              <pc:sldMasterMk cId="0" sldId="2147483648"/>
              <pc:sldLayoutMk cId="0" sldId="2147483662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22.465" v="26" actId="790"/>
            <ac:spMkLst>
              <pc:docMk/>
              <pc:sldMasterMk cId="0" sldId="2147483648"/>
              <pc:sldLayoutMk cId="0" sldId="2147483662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25.871" v="27" actId="790"/>
          <pc:sldLayoutMkLst>
            <pc:docMk/>
            <pc:sldMasterMk cId="0" sldId="2147483648"/>
            <pc:sldLayoutMk cId="0" sldId="2147483663"/>
          </pc:sldLayoutMkLst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6" creationId="{00000000-0000-0000-0000-000000000000}"/>
            </ac:spMkLst>
          </pc:spChg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23" creationId="{00000000-0000-0000-0000-000000000000}"/>
            </ac:spMkLst>
          </pc:spChg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24" creationId="{00000000-0000-0000-0000-000000000000}"/>
            </ac:spMkLst>
          </pc:spChg>
          <pc:spChg chg="mod">
            <ac:chgData name="Fake Test User" userId="SID-0" providerId="Test" clId="FakeClientId" dt="2021-08-04T09:23:25.871" v="27" actId="790"/>
            <ac:spMkLst>
              <pc:docMk/>
              <pc:sldMasterMk cId="0" sldId="2147483648"/>
              <pc:sldLayoutMk cId="0" sldId="2147483663"/>
              <ac:spMk id="25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29.574" v="28" actId="790"/>
          <pc:sldLayoutMkLst>
            <pc:docMk/>
            <pc:sldMasterMk cId="0" sldId="2147483648"/>
            <pc:sldLayoutMk cId="0" sldId="2147483664"/>
          </pc:sldLayoutMkLst>
          <pc:spChg chg="mod">
            <ac:chgData name="Fake Test User" userId="SID-0" providerId="Test" clId="FakeClientId" dt="2021-08-04T09:23:29.574" v="28" actId="790"/>
            <ac:spMkLst>
              <pc:docMk/>
              <pc:sldMasterMk cId="0" sldId="2147483648"/>
              <pc:sldLayoutMk cId="0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29.574" v="28" actId="790"/>
            <ac:spMkLst>
              <pc:docMk/>
              <pc:sldMasterMk cId="0" sldId="2147483648"/>
              <pc:sldLayoutMk cId="0" sldId="2147483664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29.574" v="28" actId="790"/>
            <ac:spMkLst>
              <pc:docMk/>
              <pc:sldMasterMk cId="0" sldId="2147483648"/>
              <pc:sldLayoutMk cId="0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29.574" v="28" actId="790"/>
            <ac:spMkLst>
              <pc:docMk/>
              <pc:sldMasterMk cId="0" sldId="2147483648"/>
              <pc:sldLayoutMk cId="0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29.574" v="28" actId="790"/>
            <ac:spMkLst>
              <pc:docMk/>
              <pc:sldMasterMk cId="0" sldId="2147483648"/>
              <pc:sldLayoutMk cId="0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21-08-04T09:23:29.574" v="28" actId="790"/>
            <ac:spMkLst>
              <pc:docMk/>
              <pc:sldMasterMk cId="0" sldId="2147483648"/>
              <pc:sldLayoutMk cId="0" sldId="2147483664"/>
              <ac:spMk id="23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2:51.074" v="18" actId="790"/>
          <pc:sldLayoutMkLst>
            <pc:docMk/>
            <pc:sldMasterMk cId="0" sldId="2147483648"/>
            <pc:sldLayoutMk cId="0" sldId="2147483665"/>
          </pc:sldLayoutMkLst>
          <pc:spChg chg="mod">
            <ac:chgData name="Fake Test User" userId="SID-0" providerId="Test" clId="FakeClientId" dt="2021-08-04T09:22:51.074" v="18" actId="790"/>
            <ac:spMkLst>
              <pc:docMk/>
              <pc:sldMasterMk cId="0" sldId="2147483648"/>
              <pc:sldLayoutMk cId="0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2:51.074" v="18" actId="790"/>
            <ac:spMkLst>
              <pc:docMk/>
              <pc:sldMasterMk cId="0" sldId="2147483648"/>
              <pc:sldLayoutMk cId="0" sldId="2147483665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2:51.074" v="18" actId="790"/>
            <ac:spMkLst>
              <pc:docMk/>
              <pc:sldMasterMk cId="0" sldId="2147483648"/>
              <pc:sldLayoutMk cId="0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2:51.074" v="18" actId="790"/>
            <ac:spMkLst>
              <pc:docMk/>
              <pc:sldMasterMk cId="0" sldId="2147483648"/>
              <pc:sldLayoutMk cId="0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2:51.074" v="18" actId="790"/>
            <ac:spMkLst>
              <pc:docMk/>
              <pc:sldMasterMk cId="0" sldId="2147483648"/>
              <pc:sldLayoutMk cId="0" sldId="2147483665"/>
              <ac:spMk id="6" creationId="{00000000-0000-0000-0000-000000000000}"/>
            </ac:spMkLst>
          </pc:spChg>
          <pc:spChg chg="mod">
            <ac:chgData name="Fake Test User" userId="SID-0" providerId="Test" clId="FakeClientId" dt="2021-08-04T09:22:51.074" v="18" actId="790"/>
            <ac:spMkLst>
              <pc:docMk/>
              <pc:sldMasterMk cId="0" sldId="2147483648"/>
              <pc:sldLayoutMk cId="0" sldId="2147483665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06.355" v="22" actId="790"/>
          <pc:sldLayoutMkLst>
            <pc:docMk/>
            <pc:sldMasterMk cId="0" sldId="2147483648"/>
            <pc:sldLayoutMk cId="0" sldId="2147483666"/>
          </pc:sldLayoutMkLst>
          <pc:spChg chg="mod">
            <ac:chgData name="Fake Test User" userId="SID-0" providerId="Test" clId="FakeClientId" dt="2021-08-04T09:23:06.355" v="22" actId="790"/>
            <ac:spMkLst>
              <pc:docMk/>
              <pc:sldMasterMk cId="0" sldId="2147483648"/>
              <pc:sldLayoutMk cId="0" sldId="2147483666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06.355" v="22" actId="790"/>
            <ac:spMkLst>
              <pc:docMk/>
              <pc:sldMasterMk cId="0" sldId="2147483648"/>
              <pc:sldLayoutMk cId="0" sldId="2147483666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06.355" v="22" actId="790"/>
            <ac:spMkLst>
              <pc:docMk/>
              <pc:sldMasterMk cId="0" sldId="2147483648"/>
              <pc:sldLayoutMk cId="0" sldId="2147483666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06.355" v="22" actId="790"/>
            <ac:spMkLst>
              <pc:docMk/>
              <pc:sldMasterMk cId="0" sldId="2147483648"/>
              <pc:sldLayoutMk cId="0" sldId="2147483666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06.355" v="22" actId="790"/>
            <ac:spMkLst>
              <pc:docMk/>
              <pc:sldMasterMk cId="0" sldId="2147483648"/>
              <pc:sldLayoutMk cId="0" sldId="2147483666"/>
              <ac:spMk id="6" creationId="{00000000-0000-0000-0000-000000000000}"/>
            </ac:spMkLst>
          </pc:spChg>
          <pc:spChg chg="mod">
            <ac:chgData name="Fake Test User" userId="SID-0" providerId="Test" clId="FakeClientId" dt="2021-08-04T09:23:06.355" v="22" actId="790"/>
            <ac:spMkLst>
              <pc:docMk/>
              <pc:sldMasterMk cId="0" sldId="2147483648"/>
              <pc:sldLayoutMk cId="0" sldId="2147483666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4T09:23:34.309" v="29" actId="790"/>
          <pc:sldLayoutMkLst>
            <pc:docMk/>
            <pc:sldMasterMk cId="0" sldId="2147483648"/>
            <pc:sldLayoutMk cId="0" sldId="2147483667"/>
          </pc:sldLayoutMkLst>
          <pc:spChg chg="mod">
            <ac:chgData name="Fake Test User" userId="SID-0" providerId="Test" clId="FakeClientId" dt="2021-08-04T09:23:34.309" v="29" actId="790"/>
            <ac:spMkLst>
              <pc:docMk/>
              <pc:sldMasterMk cId="0" sldId="2147483648"/>
              <pc:sldLayoutMk cId="0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21-08-04T09:23:34.309" v="29" actId="790"/>
            <ac:spMkLst>
              <pc:docMk/>
              <pc:sldMasterMk cId="0" sldId="2147483648"/>
              <pc:sldLayoutMk cId="0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21-08-04T09:23:34.309" v="29" actId="790"/>
            <ac:spMkLst>
              <pc:docMk/>
              <pc:sldMasterMk cId="0" sldId="2147483648"/>
              <pc:sldLayoutMk cId="0" sldId="2147483667"/>
              <ac:spMk id="4" creationId="{00000000-0000-0000-0000-000000000000}"/>
            </ac:spMkLst>
          </pc:spChg>
          <pc:spChg chg="mod">
            <ac:chgData name="Fake Test User" userId="SID-0" providerId="Test" clId="FakeClientId" dt="2021-08-04T09:23:34.309" v="29" actId="790"/>
            <ac:spMkLst>
              <pc:docMk/>
              <pc:sldMasterMk cId="0" sldId="2147483648"/>
              <pc:sldLayoutMk cId="0" sldId="2147483667"/>
              <ac:spMk id="5" creationId="{00000000-0000-0000-0000-000000000000}"/>
            </ac:spMkLst>
          </pc:spChg>
          <pc:spChg chg="mod">
            <ac:chgData name="Fake Test User" userId="SID-0" providerId="Test" clId="FakeClientId" dt="2021-08-04T09:23:34.309" v="29" actId="790"/>
            <ac:spMkLst>
              <pc:docMk/>
              <pc:sldMasterMk cId="0" sldId="2147483648"/>
              <pc:sldLayoutMk cId="0" sldId="2147483667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2D96C73A-0092-4D88-8E3D-CAAD3637CE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69FE6B1-70DE-48A9-B227-C6CD84DC3F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E23C-1423-40C8-B48D-9643E88E5EBF}" type="datetimeFigureOut">
              <a:rPr lang="sl-SI" smtClean="0"/>
              <a:t>16. 01. 2022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5DD067D-5EEF-4AA2-8938-52D1BED40D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E80FFB5-EA8D-472A-BD7A-A39E103AED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AAABE-5614-4D95-B511-EC14D0FA4A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14865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FB429-666D-4CB0-B32F-3EE547C72AF0}" type="datetimeFigureOut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317CA-5749-483F-B606-E0ECB3162636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84059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317CA-5749-483F-B606-E0ECB3162636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926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Raven povezovalnik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ven povezovalnik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ravokotnik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Pravokotnik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Enakokraki trikotnik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Pravokotnik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Pravokotnik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Pravokotnik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Enakokraki trikotnik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Enakokraki trikotnik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rtlCol="0"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rtlCol="0"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 smtClean="0"/>
              <a:t>Kliknite, da uredite slog podnaslova matrice</a:t>
            </a:r>
            <a:endParaRPr lang="sl-SI" noProof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3F3FC9-CCD0-4D80-A013-0340E43A82F1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6CD6B2-2FCC-40E5-9F25-C2EA2BD53063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23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8831CA-700E-40BB-ACC1-941E7F82B9AE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20" name="Polje z besedilom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sl-SI" sz="8000" noProof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»</a:t>
            </a:r>
          </a:p>
        </p:txBody>
      </p:sp>
      <p:sp>
        <p:nvSpPr>
          <p:cNvPr id="22" name="Polje z besedilom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sl-SI" sz="8000" noProof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«</a:t>
            </a:r>
            <a:endParaRPr lang="sl-SI" noProof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a 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rtlCol="0" anchor="b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0F1F9F-19F9-4AB5-86F4-C4483CF0FDA1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 za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23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2110EC-5F3C-45A1-97AE-2A42484117DB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24" name="Polje z besedilom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sl-SI" sz="8000" noProof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»</a:t>
            </a:r>
          </a:p>
        </p:txBody>
      </p:sp>
      <p:sp>
        <p:nvSpPr>
          <p:cNvPr id="25" name="Polje z besedilom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sl-SI" sz="8000" noProof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«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ilno ali nap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23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766F62-CD2D-40C8-88C8-EA1D802EA12F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D51925-D9B5-46B9-98E7-DBE0BF801C13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9333C77-0158-454C-844F-B7AB9BD7DAD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rtlCol="0" anchor="ctr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025540-1327-49BD-A60D-3EADCEBF4BAA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D01144-2CDA-4C53-8277-11CA2DFB4CAF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440D87-D768-42BF-9C77-0A98640413F1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8BBD43-5581-4A6F-8A2D-EBE6191A00D0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FF9F0C5-380F-41C2-899A-BAC0F0927E16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C222EA-3040-479F-AA60-D7F09CA10731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24CAC6-6149-4E50-9C33-A3F644F633A8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461477-5C4C-4650-A936-300EEE8E4DED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rtlCol="0" anchor="b">
            <a:normAutofit/>
          </a:bodyPr>
          <a:lstStyle>
            <a:lvl1pPr>
              <a:defRPr sz="200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5E4C21-27A5-48AE-9F0A-C2E5F5E859E3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19954A3-9DFD-4C44-94BA-B95130A3BA1C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8C72F6-D64F-4B1B-BB38-7C72102263A7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Raven povezovalnik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ven povezovalnik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Pravokotnik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Pravokotnik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Enakokraki trikotnik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Pravokotnik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Pravokotnik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Pravokotnik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Enakokraki trikotnik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Enakokraki trikotnik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918872A-35F8-4649-A36F-A93011446B5F}" type="datetime1">
              <a:rPr lang="sl-SI" noProof="0" smtClean="0"/>
              <a:t>16. 01. 2022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sl-SI" dirty="0" smtClean="0"/>
              <a:t>PRAVOKOTNA PROJEKCIJA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sl-SI" dirty="0" smtClean="0"/>
              <a:t>17.1.2022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15" y="4375843"/>
            <a:ext cx="4694327" cy="222523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55"/>
    </mc:Choice>
    <mc:Fallback>
      <p:transition spd="slow" advTm="39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33217" cy="778397"/>
          </a:xfrm>
        </p:spPr>
        <p:txBody>
          <a:bodyPr/>
          <a:lstStyle/>
          <a:p>
            <a:r>
              <a:rPr lang="sl-SI" dirty="0" smtClean="0"/>
              <a:t>Zakaj potrebujemo pravokotno projekcijo?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4623" y="1330595"/>
            <a:ext cx="8596668" cy="3880773"/>
          </a:xfrm>
        </p:spPr>
        <p:txBody>
          <a:bodyPr/>
          <a:lstStyle/>
          <a:p>
            <a:r>
              <a:rPr lang="sl-SI" dirty="0" smtClean="0"/>
              <a:t>Pravokotno projekcijo potrebujemo zato, ker za določene objekte ne vidimo vseh podrobnosti.</a:t>
            </a:r>
          </a:p>
          <a:p>
            <a:r>
              <a:rPr lang="sl-SI" dirty="0" smtClean="0"/>
              <a:t>Ravno zato lahko objekt ali predmet narišemo v pravokotni projekciji, kjer lahko objekt vidimo iz treh različnih pogledov.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0" y="2613072"/>
            <a:ext cx="2857500" cy="19240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57" y="3639773"/>
            <a:ext cx="6738043" cy="324401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35" y="2395934"/>
            <a:ext cx="5417581" cy="313406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7122"/>
            <a:ext cx="6343135" cy="2346662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19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46"/>
    </mc:Choice>
    <mc:Fallback>
      <p:transition spd="slow" advTm="13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60489" x="742950" y="5264150"/>
          <p14:tracePt t="60552" x="762000" y="5264150"/>
          <p14:tracePt t="60602" x="774700" y="5264150"/>
          <p14:tracePt t="60610" x="793750" y="5264150"/>
          <p14:tracePt t="60619" x="806450" y="5264150"/>
          <p14:tracePt t="60633" x="831850" y="5270500"/>
          <p14:tracePt t="60651" x="908050" y="5289550"/>
          <p14:tracePt t="60667" x="920750" y="5289550"/>
          <p14:tracePt t="60683" x="946150" y="5302250"/>
          <p14:tracePt t="60700" x="952500" y="5308600"/>
          <p14:tracePt t="60738" x="958850" y="5308600"/>
          <p14:tracePt t="60754" x="977900" y="5308600"/>
          <p14:tracePt t="60767" x="996950" y="5321300"/>
          <p14:tracePt t="60783" x="1066800" y="5327650"/>
          <p14:tracePt t="60800" x="1143000" y="5340350"/>
          <p14:tracePt t="60817" x="1168400" y="5340350"/>
          <p14:tracePt t="60833" x="1238250" y="5346700"/>
          <p14:tracePt t="60850" x="1276350" y="5359400"/>
          <p14:tracePt t="60867" x="1308100" y="5359400"/>
          <p14:tracePt t="60883" x="1358900" y="5359400"/>
          <p14:tracePt t="60900" x="1435100" y="5346700"/>
          <p14:tracePt t="60917" x="1485900" y="5334000"/>
          <p14:tracePt t="60933" x="1600200" y="5283200"/>
          <p14:tracePt t="60950" x="1720850" y="5276850"/>
          <p14:tracePt t="60967" x="1828800" y="5276850"/>
          <p14:tracePt t="60983" x="1924050" y="5276850"/>
          <p14:tracePt t="61001" x="2000250" y="5276850"/>
          <p14:tracePt t="61003" x="2025650" y="5276850"/>
          <p14:tracePt t="61017" x="2063750" y="5276850"/>
          <p14:tracePt t="61033" x="2159000" y="5257800"/>
          <p14:tracePt t="61050" x="2184400" y="5245100"/>
          <p14:tracePt t="61066" x="2317750" y="5238750"/>
          <p14:tracePt t="61083" x="2374900" y="5219700"/>
          <p14:tracePt t="61100" x="2419350" y="5200650"/>
          <p14:tracePt t="61117" x="2438400" y="5181600"/>
          <p14:tracePt t="61133" x="2451100" y="5168900"/>
          <p14:tracePt t="61150" x="2457450" y="5137150"/>
          <p14:tracePt t="61167" x="2470150" y="5099050"/>
          <p14:tracePt t="61183" x="2476500" y="5041900"/>
          <p14:tracePt t="61200" x="2476500" y="4959350"/>
          <p14:tracePt t="61216" x="2463800" y="4927600"/>
          <p14:tracePt t="61233" x="2432050" y="4870450"/>
          <p14:tracePt t="61250" x="2387600" y="4813300"/>
          <p14:tracePt t="61267" x="2343150" y="4756150"/>
          <p14:tracePt t="61283" x="2292350" y="4699000"/>
          <p14:tracePt t="61300" x="2247900" y="4660900"/>
          <p14:tracePt t="61317" x="2197100" y="4648200"/>
          <p14:tracePt t="61333" x="2159000" y="4622800"/>
          <p14:tracePt t="61350" x="2108200" y="4591050"/>
          <p14:tracePt t="61367" x="2057400" y="4578350"/>
          <p14:tracePt t="61383" x="1987550" y="4565650"/>
          <p14:tracePt t="61400" x="1911350" y="4546600"/>
          <p14:tracePt t="61417" x="1822450" y="4546600"/>
          <p14:tracePt t="61433" x="1765300" y="4546600"/>
          <p14:tracePt t="61450" x="1676400" y="4565650"/>
          <p14:tracePt t="61467" x="1625600" y="4584700"/>
          <p14:tracePt t="61483" x="1555750" y="4584700"/>
          <p14:tracePt t="61500" x="1460500" y="4584700"/>
          <p14:tracePt t="61516" x="1365250" y="4584700"/>
          <p14:tracePt t="61533" x="1257300" y="4584700"/>
          <p14:tracePt t="61550" x="1111250" y="4584700"/>
          <p14:tracePt t="61567" x="965200" y="4584700"/>
          <p14:tracePt t="61583" x="876300" y="4584700"/>
          <p14:tracePt t="61600" x="787400" y="4603750"/>
          <p14:tracePt t="61617" x="698500" y="4629150"/>
          <p14:tracePt t="61633" x="609600" y="4679950"/>
          <p14:tracePt t="61650" x="488950" y="4756150"/>
          <p14:tracePt t="61667" x="444500" y="4787900"/>
          <p14:tracePt t="61683" x="323850" y="4857750"/>
          <p14:tracePt t="61700" x="266700" y="4883150"/>
          <p14:tracePt t="61717" x="209550" y="4953000"/>
          <p14:tracePt t="61733" x="139700" y="5003800"/>
          <p14:tracePt t="61750" x="114300" y="5054600"/>
          <p14:tracePt t="61767" x="95250" y="5137150"/>
          <p14:tracePt t="61784" x="69850" y="5207000"/>
          <p14:tracePt t="61800" x="63500" y="5251450"/>
          <p14:tracePt t="61817" x="57150" y="5340350"/>
          <p14:tracePt t="61833" x="82550" y="5429250"/>
          <p14:tracePt t="61851" x="127000" y="5562600"/>
          <p14:tracePt t="61867" x="215900" y="5753100"/>
          <p14:tracePt t="61883" x="279400" y="5981700"/>
          <p14:tracePt t="61900" x="304800" y="6045200"/>
          <p14:tracePt t="61917" x="336550" y="6134100"/>
          <p14:tracePt t="61933" x="393700" y="6254750"/>
          <p14:tracePt t="61950" x="476250" y="6381750"/>
          <p14:tracePt t="61967" x="552450" y="6521450"/>
          <p14:tracePt t="61983" x="609600" y="6584950"/>
          <p14:tracePt t="62244" x="1835150" y="6851650"/>
          <p14:tracePt t="62250" x="1879600" y="6851650"/>
          <p14:tracePt t="62267" x="1968500" y="6851650"/>
          <p14:tracePt t="62283" x="2032000" y="6851650"/>
          <p14:tracePt t="62301" x="2190750" y="6851650"/>
          <p14:tracePt t="62317" x="2406650" y="6851650"/>
          <p14:tracePt t="62334" x="2673350" y="6851650"/>
          <p14:tracePt t="62351" x="2914650" y="6851650"/>
          <p14:tracePt t="62367" x="3238500" y="6851650"/>
          <p14:tracePt t="62384" x="3416300" y="6851650"/>
          <p14:tracePt t="62401" x="3556000" y="6851650"/>
          <p14:tracePt t="62417" x="3613150" y="6851650"/>
          <p14:tracePt t="62433" x="3765550" y="6851650"/>
          <p14:tracePt t="62450" x="3892550" y="6851650"/>
          <p14:tracePt t="62467" x="3956050" y="6851650"/>
          <p14:tracePt t="62483" x="4165600" y="6851650"/>
          <p14:tracePt t="62501" x="4305300" y="6851650"/>
          <p14:tracePt t="62517" x="4445000" y="6851650"/>
          <p14:tracePt t="62534" x="4540250" y="6845300"/>
          <p14:tracePt t="62550" x="4597400" y="6838950"/>
          <p14:tracePt t="62567" x="4667250" y="6832600"/>
          <p14:tracePt t="62584" x="4743450" y="6832600"/>
          <p14:tracePt t="62601" x="4864100" y="6807200"/>
          <p14:tracePt t="62617" x="5016500" y="6756400"/>
          <p14:tracePt t="62634" x="5168900" y="6711950"/>
          <p14:tracePt t="62651" x="5334000" y="6661150"/>
          <p14:tracePt t="62667" x="5448300" y="6623050"/>
          <p14:tracePt t="62684" x="5524500" y="6584950"/>
          <p14:tracePt t="62701" x="5594350" y="6534150"/>
          <p14:tracePt t="62717" x="5689600" y="6477000"/>
          <p14:tracePt t="62734" x="5740400" y="6419850"/>
          <p14:tracePt t="62751" x="5810250" y="6337300"/>
          <p14:tracePt t="62768" x="5854700" y="6261100"/>
          <p14:tracePt t="62784" x="5886450" y="6203950"/>
          <p14:tracePt t="62801" x="5911850" y="6172200"/>
          <p14:tracePt t="62817" x="5924550" y="6134100"/>
          <p14:tracePt t="62834" x="5975350" y="6051550"/>
          <p14:tracePt t="62850" x="5981700" y="6007100"/>
          <p14:tracePt t="62867" x="5994400" y="5949950"/>
          <p14:tracePt t="62884" x="6000750" y="5886450"/>
          <p14:tracePt t="62901" x="6000750" y="5784850"/>
          <p14:tracePt t="62917" x="6000750" y="5664200"/>
          <p14:tracePt t="62934" x="6000750" y="5581650"/>
          <p14:tracePt t="62951" x="5969000" y="5505450"/>
          <p14:tracePt t="62967" x="5937250" y="5448300"/>
          <p14:tracePt t="62984" x="5918200" y="5422900"/>
          <p14:tracePt t="63000" x="5886450" y="5378450"/>
          <p14:tracePt t="63017" x="5861050" y="5314950"/>
          <p14:tracePt t="63034" x="5816600" y="5257800"/>
          <p14:tracePt t="63051" x="5759450" y="5200650"/>
          <p14:tracePt t="63067" x="5689600" y="5143500"/>
          <p14:tracePt t="63084" x="5626100" y="5073650"/>
          <p14:tracePt t="63101" x="5556250" y="5016500"/>
          <p14:tracePt t="63118" x="5486400" y="4953000"/>
          <p14:tracePt t="63135" x="5397500" y="4908550"/>
          <p14:tracePt t="63151" x="5372100" y="4876800"/>
          <p14:tracePt t="63167" x="5308600" y="4851400"/>
          <p14:tracePt t="63184" x="5181600" y="4826000"/>
          <p14:tracePt t="63200" x="5124450" y="4813300"/>
          <p14:tracePt t="63217" x="5041900" y="4787900"/>
          <p14:tracePt t="63234" x="4972050" y="4768850"/>
          <p14:tracePt t="63251" x="4883150" y="4756150"/>
          <p14:tracePt t="63268" x="4826000" y="4756150"/>
          <p14:tracePt t="63284" x="4711700" y="4730750"/>
          <p14:tracePt t="63301" x="4533900" y="4679950"/>
          <p14:tracePt t="63317" x="4248150" y="4635500"/>
          <p14:tracePt t="63334" x="4057650" y="4591050"/>
          <p14:tracePt t="63350" x="3860800" y="4559300"/>
          <p14:tracePt t="63367" x="3695700" y="4546600"/>
          <p14:tracePt t="63384" x="3524250" y="4521200"/>
          <p14:tracePt t="63401" x="3371850" y="4514850"/>
          <p14:tracePt t="63417" x="3244850" y="4514850"/>
          <p14:tracePt t="63434" x="3098800" y="4514850"/>
          <p14:tracePt t="63451" x="2946400" y="4514850"/>
          <p14:tracePt t="63468" x="2800350" y="4514850"/>
          <p14:tracePt t="63485" x="2654300" y="4514850"/>
          <p14:tracePt t="63501" x="2501900" y="4514850"/>
          <p14:tracePt t="63502" x="2432050" y="4514850"/>
          <p14:tracePt t="63517" x="2355850" y="4514850"/>
          <p14:tracePt t="63534" x="2190750" y="4514850"/>
          <p14:tracePt t="63551" x="2019300" y="4514850"/>
          <p14:tracePt t="63567" x="1860550" y="4514850"/>
          <p14:tracePt t="63584" x="1657350" y="4514850"/>
          <p14:tracePt t="63601" x="1536700" y="4533900"/>
          <p14:tracePt t="63617" x="1479550" y="4533900"/>
          <p14:tracePt t="63634" x="1422400" y="4533900"/>
          <p14:tracePt t="63651" x="1339850" y="4533900"/>
          <p14:tracePt t="63668" x="1238250" y="4533900"/>
          <p14:tracePt t="63685" x="1200150" y="4552950"/>
          <p14:tracePt t="63701" x="1143000" y="4552950"/>
          <p14:tracePt t="63717" x="1041400" y="4559300"/>
          <p14:tracePt t="63734" x="946150" y="4578350"/>
          <p14:tracePt t="63751" x="844550" y="4597400"/>
          <p14:tracePt t="63767" x="755650" y="4622800"/>
          <p14:tracePt t="63784" x="692150" y="4654550"/>
          <p14:tracePt t="63801" x="628650" y="4673600"/>
          <p14:tracePt t="63818" x="558800" y="4699000"/>
          <p14:tracePt t="63834" x="514350" y="4737100"/>
          <p14:tracePt t="63851" x="457200" y="4768850"/>
          <p14:tracePt t="63868" x="419100" y="4813300"/>
          <p14:tracePt t="63885" x="400050" y="4851400"/>
          <p14:tracePt t="63901" x="355600" y="4914900"/>
          <p14:tracePt t="63917" x="298450" y="5035550"/>
          <p14:tracePt t="63934" x="241300" y="5118100"/>
          <p14:tracePt t="63951" x="228600" y="5187950"/>
          <p14:tracePt t="63967" x="215900" y="5276850"/>
          <p14:tracePt t="63984" x="190500" y="5327650"/>
          <p14:tracePt t="64001" x="177800" y="5416550"/>
          <p14:tracePt t="64018" x="152400" y="5492750"/>
          <p14:tracePt t="64035" x="152400" y="5549900"/>
          <p14:tracePt t="64051" x="152400" y="5626100"/>
          <p14:tracePt t="64067" x="165100" y="5689600"/>
          <p14:tracePt t="64085" x="184150" y="5772150"/>
          <p14:tracePt t="64101" x="196850" y="5829300"/>
          <p14:tracePt t="64118" x="228600" y="5937250"/>
          <p14:tracePt t="64134" x="241300" y="5969000"/>
          <p14:tracePt t="64151" x="260350" y="6032500"/>
          <p14:tracePt t="64168" x="279400" y="6083300"/>
          <p14:tracePt t="64184" x="285750" y="6140450"/>
          <p14:tracePt t="64201" x="317500" y="6210300"/>
          <p14:tracePt t="64218" x="381000" y="6286500"/>
          <p14:tracePt t="64235" x="425450" y="6356350"/>
          <p14:tracePt t="64251" x="508000" y="6432550"/>
          <p14:tracePt t="64267" x="539750" y="6464300"/>
          <p14:tracePt t="64284" x="565150" y="6489700"/>
          <p14:tracePt t="64301" x="603250" y="6527800"/>
          <p14:tracePt t="64317" x="660400" y="6572250"/>
          <p14:tracePt t="64588" x="1930400" y="6851650"/>
          <p14:tracePt t="64596" x="2032000" y="6851650"/>
          <p14:tracePt t="64604" x="2139950" y="6851650"/>
          <p14:tracePt t="64618" x="2254250" y="6851650"/>
          <p14:tracePt t="64635" x="2609850" y="6851650"/>
          <p14:tracePt t="64651" x="2711450" y="6851650"/>
          <p14:tracePt t="64668" x="3009900" y="6851650"/>
          <p14:tracePt t="64684" x="3194050" y="6851650"/>
          <p14:tracePt t="64701" x="3359150" y="6851650"/>
          <p14:tracePt t="64718" x="3511550" y="6851650"/>
          <p14:tracePt t="64734" x="3613150" y="6807200"/>
          <p14:tracePt t="64751" x="3683000" y="6788150"/>
          <p14:tracePt t="64768" x="3784600" y="6743700"/>
          <p14:tracePt t="64785" x="3848100" y="6737350"/>
          <p14:tracePt t="64801" x="3956050" y="6705600"/>
          <p14:tracePt t="64818" x="4025900" y="6686550"/>
          <p14:tracePt t="64835" x="4152900" y="6642100"/>
          <p14:tracePt t="64851" x="4210050" y="6616700"/>
          <p14:tracePt t="64868" x="4419600" y="6521450"/>
          <p14:tracePt t="64885" x="4591050" y="6419850"/>
          <p14:tracePt t="64901" x="4749800" y="6242050"/>
          <p14:tracePt t="64918" x="4908550" y="6121400"/>
          <p14:tracePt t="64935" x="5073650" y="6038850"/>
          <p14:tracePt t="64951" x="5226050" y="5943600"/>
          <p14:tracePt t="64968" x="5384800" y="5842000"/>
          <p14:tracePt t="64985" x="5505450" y="5727700"/>
          <p14:tracePt t="65001" x="5581650" y="5607050"/>
          <p14:tracePt t="65003" x="5607050" y="5556250"/>
          <p14:tracePt t="65018" x="5651500" y="5480050"/>
          <p14:tracePt t="65034" x="5683250" y="5416550"/>
          <p14:tracePt t="65051" x="5702300" y="5346700"/>
          <p14:tracePt t="65068" x="5727700" y="5283200"/>
          <p14:tracePt t="65085" x="5759450" y="5226050"/>
          <p14:tracePt t="65101" x="5791200" y="5130800"/>
          <p14:tracePt t="65118" x="5803900" y="5073650"/>
          <p14:tracePt t="65135" x="5822950" y="4991100"/>
          <p14:tracePt t="65151" x="5854700" y="4933950"/>
          <p14:tracePt t="65168" x="5873750" y="4857750"/>
          <p14:tracePt t="65185" x="5880100" y="4775200"/>
          <p14:tracePt t="65201" x="5905500" y="4679950"/>
          <p14:tracePt t="65218" x="5918200" y="4572000"/>
          <p14:tracePt t="65235" x="5918200" y="4521200"/>
          <p14:tracePt t="65251" x="5918200" y="4483100"/>
          <p14:tracePt t="65268" x="5911850" y="4451350"/>
          <p14:tracePt t="65285" x="5905500" y="4425950"/>
          <p14:tracePt t="65301" x="5892800" y="4406900"/>
          <p14:tracePt t="65319" x="5842000" y="4406900"/>
          <p14:tracePt t="65335" x="5753100" y="4406900"/>
          <p14:tracePt t="65351" x="5689600" y="4406900"/>
          <p14:tracePt t="65368" x="5429250" y="4413250"/>
          <p14:tracePt t="65385" x="5194300" y="4476750"/>
          <p14:tracePt t="65401" x="4845050" y="4521200"/>
          <p14:tracePt t="65418" x="4464050" y="4552950"/>
          <p14:tracePt t="65435" x="4108450" y="4622800"/>
          <p14:tracePt t="65451" x="3784600" y="4667250"/>
          <p14:tracePt t="65468" x="3460750" y="4699000"/>
          <p14:tracePt t="65485" x="3194050" y="4711700"/>
          <p14:tracePt t="65501" x="2800350" y="4711700"/>
          <p14:tracePt t="65518" x="2495550" y="4711700"/>
          <p14:tracePt t="65535" x="2190750" y="4711700"/>
          <p14:tracePt t="65551" x="1911350" y="4711700"/>
          <p14:tracePt t="65568" x="1689100" y="4711700"/>
          <p14:tracePt t="65585" x="1479550" y="4711700"/>
          <p14:tracePt t="65601" x="1282700" y="4711700"/>
          <p14:tracePt t="65619" x="1098550" y="4711700"/>
          <p14:tracePt t="65635" x="933450" y="4711700"/>
          <p14:tracePt t="65651" x="781050" y="4711700"/>
          <p14:tracePt t="65669" x="647700" y="4711700"/>
          <p14:tracePt t="65685" x="514350" y="4724400"/>
          <p14:tracePt t="65701" x="387350" y="4794250"/>
          <p14:tracePt t="65718" x="311150" y="4845050"/>
          <p14:tracePt t="65735" x="247650" y="4889500"/>
          <p14:tracePt t="65751" x="203200" y="4940300"/>
          <p14:tracePt t="65768" x="177800" y="4984750"/>
          <p14:tracePt t="65785" x="133350" y="5022850"/>
          <p14:tracePt t="65801" x="133350" y="5041900"/>
          <p14:tracePt t="65880" x="146050" y="5041900"/>
          <p14:tracePt t="65887" x="190500" y="5041900"/>
          <p14:tracePt t="65893" x="234950" y="5041900"/>
          <p14:tracePt t="65903" x="266700" y="5041900"/>
          <p14:tracePt t="65918" x="406400" y="5048250"/>
          <p14:tracePt t="65935" x="647700" y="5105400"/>
          <p14:tracePt t="65951" x="1098550" y="5289550"/>
          <p14:tracePt t="65968" x="1530350" y="5429250"/>
          <p14:tracePt t="65985" x="1924050" y="5556250"/>
          <p14:tracePt t="66002" x="2457450" y="5689600"/>
          <p14:tracePt t="66019" x="3016250" y="5829300"/>
          <p14:tracePt t="66035" x="3613150" y="5988050"/>
          <p14:tracePt t="66052" x="4178300" y="6172200"/>
          <p14:tracePt t="66069" x="4679950" y="6330950"/>
          <p14:tracePt t="66085" x="5010150" y="6438900"/>
          <p14:tracePt t="66101" x="5461000" y="6565900"/>
          <p14:tracePt t="66118" x="5753100" y="6661150"/>
          <p14:tracePt t="66135" x="5956300" y="6705600"/>
          <p14:tracePt t="66152" x="6108700" y="6756400"/>
          <p14:tracePt t="66168" x="6159500" y="6756400"/>
          <p14:tracePt t="66185" x="6235700" y="6775450"/>
          <p14:tracePt t="66202" x="6343650" y="6775450"/>
          <p14:tracePt t="66219" x="6470650" y="6775450"/>
          <p14:tracePt t="66235" x="6578600" y="6769100"/>
          <p14:tracePt t="66252" x="6635750" y="6762750"/>
          <p14:tracePt t="66269" x="6724650" y="6750050"/>
          <p14:tracePt t="66285" x="6775450" y="6692900"/>
          <p14:tracePt t="66301" x="6864350" y="6629400"/>
          <p14:tracePt t="66318" x="6915150" y="6546850"/>
          <p14:tracePt t="66335" x="6927850" y="6470650"/>
          <p14:tracePt t="66352" x="6927850" y="6432550"/>
          <p14:tracePt t="66369" x="6915150" y="6381750"/>
          <p14:tracePt t="66385" x="6902450" y="6350000"/>
          <p14:tracePt t="66402" x="6864350" y="6311900"/>
          <p14:tracePt t="66419" x="6826250" y="6267450"/>
          <p14:tracePt t="66435" x="6788150" y="6223000"/>
          <p14:tracePt t="66452" x="6686550" y="6108700"/>
          <p14:tracePt t="66468" x="6635750" y="6038850"/>
          <p14:tracePt t="66485" x="6597650" y="5981700"/>
          <p14:tracePt t="66502" x="6527800" y="5886450"/>
          <p14:tracePt t="66518" x="6470650" y="5797550"/>
          <p14:tracePt t="66536" x="6413500" y="5734050"/>
          <p14:tracePt t="66552" x="6369050" y="5651500"/>
          <p14:tracePt t="66569" x="6330950" y="5588000"/>
          <p14:tracePt t="66586" x="6273800" y="5518150"/>
          <p14:tracePt t="66602" x="6210300" y="5422900"/>
          <p14:tracePt t="66619" x="6108700" y="5340350"/>
          <p14:tracePt t="66635" x="6038850" y="5257800"/>
          <p14:tracePt t="66652" x="5969000" y="5143500"/>
          <p14:tracePt t="66668" x="5905500" y="5073650"/>
          <p14:tracePt t="66685" x="5867400" y="5016500"/>
          <p14:tracePt t="66702" x="5816600" y="4978400"/>
          <p14:tracePt t="66719" x="5765800" y="4946650"/>
          <p14:tracePt t="66735" x="5740400" y="4927600"/>
          <p14:tracePt t="66752" x="5664200" y="4895850"/>
          <p14:tracePt t="66769" x="5645150" y="4895850"/>
          <p14:tracePt t="66785" x="5613400" y="4883150"/>
          <p14:tracePt t="66802" x="5575300" y="4876800"/>
          <p14:tracePt t="66819" x="5530850" y="4876800"/>
          <p14:tracePt t="66835" x="5473700" y="4876800"/>
          <p14:tracePt t="66852" x="5384800" y="4889500"/>
          <p14:tracePt t="66868" x="5340350" y="4889500"/>
          <p14:tracePt t="66886" x="5308600" y="4921250"/>
          <p14:tracePt t="66902" x="5264150" y="4972050"/>
          <p14:tracePt t="66919" x="5213350" y="5035550"/>
          <p14:tracePt t="66936" x="5162550" y="5111750"/>
          <p14:tracePt t="66952" x="5105400" y="5207000"/>
          <p14:tracePt t="66969" x="5041900" y="5302250"/>
          <p14:tracePt t="66986" x="4991100" y="5391150"/>
          <p14:tracePt t="67002" x="4940300" y="5454650"/>
          <p14:tracePt t="67005" x="4927600" y="5499100"/>
          <p14:tracePt t="67019" x="4914900" y="5543550"/>
          <p14:tracePt t="67035" x="4889500" y="5695950"/>
          <p14:tracePt t="67052" x="4889500" y="5765800"/>
          <p14:tracePt t="67069" x="4946650" y="5854700"/>
          <p14:tracePt t="67085" x="5010150" y="5943600"/>
          <p14:tracePt t="67102" x="5060950" y="6007100"/>
          <p14:tracePt t="67119" x="5149850" y="6089650"/>
          <p14:tracePt t="67135" x="5226050" y="6146800"/>
          <p14:tracePt t="67152" x="5346700" y="6223000"/>
          <p14:tracePt t="67169" x="5378450" y="6235700"/>
          <p14:tracePt t="67185" x="5454650" y="6235700"/>
          <p14:tracePt t="67202" x="5511800" y="6235700"/>
          <p14:tracePt t="67219" x="5568950" y="6223000"/>
          <p14:tracePt t="67236" x="5626100" y="6178550"/>
          <p14:tracePt t="67252" x="5664200" y="6159500"/>
          <p14:tracePt t="67269" x="5721350" y="6127750"/>
          <p14:tracePt t="67286" x="5778500" y="6102350"/>
          <p14:tracePt t="67302" x="5822950" y="6045200"/>
          <p14:tracePt t="67319" x="5842000" y="6007100"/>
          <p14:tracePt t="67336" x="5886450" y="5943600"/>
          <p14:tracePt t="67352" x="5924550" y="5854700"/>
          <p14:tracePt t="67369" x="5937250" y="5791200"/>
          <p14:tracePt t="67386" x="5943600" y="5721350"/>
          <p14:tracePt t="67402" x="5943600" y="5638800"/>
          <p14:tracePt t="67419" x="5943600" y="5588000"/>
          <p14:tracePt t="67436" x="5924550" y="5518150"/>
          <p14:tracePt t="67452" x="5886450" y="5435600"/>
          <p14:tracePt t="67469" x="5880100" y="5403850"/>
          <p14:tracePt t="67486" x="5861050" y="5340350"/>
          <p14:tracePt t="67502" x="5854700" y="5289550"/>
          <p14:tracePt t="67519" x="5835650" y="5251450"/>
          <p14:tracePt t="67536" x="5810250" y="5200650"/>
          <p14:tracePt t="67553" x="5765800" y="5162550"/>
          <p14:tracePt t="67569" x="5759450" y="5162550"/>
          <p14:tracePt t="67586" x="5746750" y="5156200"/>
          <p14:tracePt t="67602" x="5721350" y="5137150"/>
          <p14:tracePt t="67619" x="5683250" y="5092700"/>
          <p14:tracePt t="67636" x="5638800" y="5054600"/>
          <p14:tracePt t="67652" x="5600700" y="5035550"/>
          <p14:tracePt t="67669" x="5549900" y="5003800"/>
          <p14:tracePt t="67686" x="5511800" y="4984750"/>
          <p14:tracePt t="67702" x="5454650" y="4984750"/>
          <p14:tracePt t="67719" x="5429250" y="4972050"/>
          <p14:tracePt t="67736" x="5416550" y="4972050"/>
          <p14:tracePt t="67753" x="5384800" y="4978400"/>
          <p14:tracePt t="67769" x="5372100" y="4978400"/>
          <p14:tracePt t="67785" x="5302250" y="5048250"/>
          <p14:tracePt t="67802" x="5213350" y="5137150"/>
          <p14:tracePt t="67819" x="5207000" y="5264150"/>
          <p14:tracePt t="67835" x="5149850" y="5359400"/>
          <p14:tracePt t="67852" x="5111750" y="5448300"/>
          <p14:tracePt t="67869" x="5092700" y="5505450"/>
          <p14:tracePt t="67886" x="5086350" y="5581650"/>
          <p14:tracePt t="67903" x="5086350" y="5645150"/>
          <p14:tracePt t="67919" x="5086350" y="5708650"/>
          <p14:tracePt t="67935" x="5124450" y="5829300"/>
          <p14:tracePt t="67952" x="5149850" y="5905500"/>
          <p14:tracePt t="67969" x="5187950" y="5969000"/>
          <p14:tracePt t="67986" x="5226050" y="6026150"/>
          <p14:tracePt t="68002" x="5276850" y="6089650"/>
          <p14:tracePt t="68019" x="5308600" y="6134100"/>
          <p14:tracePt t="68036" x="5346700" y="6184900"/>
          <p14:tracePt t="68052" x="5353050" y="6191250"/>
          <p14:tracePt t="68069" x="5365750" y="6203950"/>
          <p14:tracePt t="68086" x="5391150" y="6216650"/>
          <p14:tracePt t="68103" x="5416550" y="6216650"/>
          <p14:tracePt t="68119" x="5448300" y="6223000"/>
          <p14:tracePt t="68136" x="5492750" y="6223000"/>
          <p14:tracePt t="68152" x="5549900" y="6216650"/>
          <p14:tracePt t="68169" x="5607050" y="6197600"/>
          <p14:tracePt t="68186" x="5657850" y="6191250"/>
          <p14:tracePt t="68202" x="5708650" y="6191250"/>
          <p14:tracePt t="68219" x="5746750" y="6165850"/>
          <p14:tracePt t="68236" x="5784850" y="6140450"/>
          <p14:tracePt t="68253" x="5816600" y="6096000"/>
          <p14:tracePt t="68270" x="5842000" y="6038850"/>
          <p14:tracePt t="68286" x="5854700" y="5969000"/>
          <p14:tracePt t="68303" x="5873750" y="5918200"/>
          <p14:tracePt t="68319" x="5880100" y="5842000"/>
          <p14:tracePt t="68336" x="5880100" y="5784850"/>
          <p14:tracePt t="68352" x="5880100" y="5708650"/>
          <p14:tracePt t="68369" x="5880100" y="5651500"/>
          <p14:tracePt t="68386" x="5880100" y="5581650"/>
          <p14:tracePt t="68402" x="5873750" y="5518150"/>
          <p14:tracePt t="68419" x="5842000" y="5448300"/>
          <p14:tracePt t="68436" x="5816600" y="5384800"/>
          <p14:tracePt t="68452" x="5797550" y="5346700"/>
          <p14:tracePt t="68469" x="5791200" y="5321300"/>
          <p14:tracePt t="68487" x="5759450" y="5213350"/>
          <p14:tracePt t="68503" x="5746750" y="5168900"/>
          <p14:tracePt t="68519" x="5702300" y="5067300"/>
          <p14:tracePt t="68536" x="5670550" y="5003800"/>
          <p14:tracePt t="68552" x="5645150" y="4978400"/>
          <p14:tracePt t="68569" x="5638800" y="4965700"/>
          <p14:tracePt t="68586" x="5632450" y="4959350"/>
          <p14:tracePt t="68602" x="5626100" y="4953000"/>
          <p14:tracePt t="68619" x="5619750" y="4953000"/>
          <p14:tracePt t="68653" x="5619750" y="4940300"/>
          <p14:tracePt t="68669" x="5588000" y="4940300"/>
          <p14:tracePt t="68686" x="5537200" y="4940300"/>
          <p14:tracePt t="68702" x="5480050" y="4940300"/>
          <p14:tracePt t="68719" x="5391150" y="4959350"/>
          <p14:tracePt t="68736" x="5308600" y="4984750"/>
          <p14:tracePt t="68752" x="5270500" y="4997450"/>
          <p14:tracePt t="68770" x="5232400" y="5016500"/>
          <p14:tracePt t="68786" x="5207000" y="5054600"/>
          <p14:tracePt t="68803" x="5168900" y="5118100"/>
          <p14:tracePt t="68819" x="5137150" y="5187950"/>
          <p14:tracePt t="68836" x="5086350" y="5264150"/>
          <p14:tracePt t="68852" x="5060950" y="5314950"/>
          <p14:tracePt t="68870" x="5035550" y="5365750"/>
          <p14:tracePt t="68886" x="5022850" y="5429250"/>
          <p14:tracePt t="68903" x="4991100" y="5524500"/>
          <p14:tracePt t="68919" x="4965700" y="5613400"/>
          <p14:tracePt t="68936" x="4953000" y="5683250"/>
          <p14:tracePt t="68953" x="4953000" y="5759450"/>
          <p14:tracePt t="68969" x="4959350" y="5842000"/>
          <p14:tracePt t="68986" x="5022850" y="5937250"/>
          <p14:tracePt t="69003" x="5073650" y="6007100"/>
          <p14:tracePt t="69019" x="5137150" y="6076950"/>
          <p14:tracePt t="69036" x="5175250" y="6146800"/>
          <p14:tracePt t="69053" x="5232400" y="6229350"/>
          <p14:tracePt t="69070" x="5276850" y="6280150"/>
          <p14:tracePt t="69086" x="5340350" y="6330950"/>
          <p14:tracePt t="69103" x="5378450" y="6369050"/>
          <p14:tracePt t="69119" x="5416550" y="6413500"/>
          <p14:tracePt t="69137" x="5429250" y="6413500"/>
          <p14:tracePt t="69153" x="5486400" y="6413500"/>
          <p14:tracePt t="69169" x="5588000" y="6350000"/>
          <p14:tracePt t="69187" x="5683250" y="6280150"/>
          <p14:tracePt t="69203" x="5784850" y="6210300"/>
          <p14:tracePt t="69219" x="5861050" y="6121400"/>
          <p14:tracePt t="69237" x="5949950" y="6032500"/>
          <p14:tracePt t="69253" x="5962650" y="5969000"/>
          <p14:tracePt t="69269" x="5962650" y="5905500"/>
          <p14:tracePt t="69286" x="5962650" y="5791200"/>
          <p14:tracePt t="69303" x="5962650" y="5664200"/>
          <p14:tracePt t="69320" x="5962650" y="5543550"/>
          <p14:tracePt t="69336" x="5943600" y="5473700"/>
          <p14:tracePt t="69353" x="5924550" y="5416550"/>
          <p14:tracePt t="69369" x="5892800" y="5346700"/>
          <p14:tracePt t="69387" x="5867400" y="5321300"/>
          <p14:tracePt t="69403" x="5835650" y="5264150"/>
          <p14:tracePt t="69419" x="5765800" y="5162550"/>
          <p14:tracePt t="69436" x="5708650" y="5105400"/>
          <p14:tracePt t="69453" x="5657850" y="5048250"/>
          <p14:tracePt t="69470" x="5632450" y="5035550"/>
          <p14:tracePt t="69487" x="5556250" y="4959350"/>
          <p14:tracePt t="69503" x="5537200" y="4940300"/>
          <p14:tracePt t="69520" x="5524500" y="4933950"/>
          <p14:tracePt t="69793" x="5511800" y="4953000"/>
          <p14:tracePt t="69802" x="5511800" y="4965700"/>
          <p14:tracePt t="69811" x="5505450" y="5003800"/>
          <p14:tracePt t="69819" x="5473700" y="5060950"/>
          <p14:tracePt t="69837" x="5365750" y="5213350"/>
          <p14:tracePt t="69853" x="5226050" y="5365750"/>
          <p14:tracePt t="69870" x="5054600" y="5492750"/>
          <p14:tracePt t="69887" x="4953000" y="5543550"/>
          <p14:tracePt t="69903" x="4476750" y="5778500"/>
          <p14:tracePt t="69919" x="4260850" y="5873750"/>
          <p14:tracePt t="69936" x="4089400" y="5924550"/>
          <p14:tracePt t="69953" x="3956050" y="5949950"/>
          <p14:tracePt t="69970" x="3886200" y="5962650"/>
          <p14:tracePt t="69986" x="3835400" y="5962650"/>
          <p14:tracePt t="70003" x="3784600" y="5956300"/>
          <p14:tracePt t="70020" x="3765550" y="5937250"/>
          <p14:tracePt t="70037" x="3733800" y="5892800"/>
          <p14:tracePt t="70053" x="3708400" y="5854700"/>
          <p14:tracePt t="70071" x="3663950" y="5791200"/>
          <p14:tracePt t="70087" x="3644900" y="5772150"/>
          <p14:tracePt t="70103" x="3581400" y="5689600"/>
          <p14:tracePt t="70120" x="3505200" y="5619750"/>
          <p14:tracePt t="70136" x="3416300" y="5537200"/>
          <p14:tracePt t="70153" x="3346450" y="5492750"/>
          <p14:tracePt t="70170" x="3251200" y="5429250"/>
          <p14:tracePt t="70187" x="3111500" y="5334000"/>
          <p14:tracePt t="70203" x="2971800" y="5251450"/>
          <p14:tracePt t="70221" x="2889250" y="5168900"/>
          <p14:tracePt t="70237" x="2813050" y="5130800"/>
          <p14:tracePt t="70253" x="2749550" y="5086350"/>
          <p14:tracePt t="70270" x="2705100" y="5048250"/>
          <p14:tracePt t="70286" x="2641600" y="5010150"/>
          <p14:tracePt t="70303" x="2546350" y="4933950"/>
          <p14:tracePt t="70320" x="2457450" y="4883150"/>
          <p14:tracePt t="70337" x="2387600" y="4845050"/>
          <p14:tracePt t="70354" x="2279650" y="4819650"/>
          <p14:tracePt t="70370" x="2127250" y="4787900"/>
          <p14:tracePt t="70387" x="1962150" y="4730750"/>
          <p14:tracePt t="70403" x="1790700" y="4692650"/>
          <p14:tracePt t="70421" x="1638300" y="4679950"/>
          <p14:tracePt t="70437" x="1492250" y="4679950"/>
          <p14:tracePt t="70453" x="1308100" y="4699000"/>
          <p14:tracePt t="70470" x="1257300" y="4711700"/>
          <p14:tracePt t="70487" x="1155700" y="4743450"/>
          <p14:tracePt t="70503" x="1066800" y="4775200"/>
          <p14:tracePt t="70520" x="1016000" y="4787900"/>
          <p14:tracePt t="70537" x="952500" y="4806950"/>
          <p14:tracePt t="70553" x="863600" y="4845050"/>
          <p14:tracePt t="70571" x="774700" y="4908550"/>
          <p14:tracePt t="70587" x="704850" y="4984750"/>
          <p14:tracePt t="70603" x="647700" y="5080000"/>
          <p14:tracePt t="70621" x="596900" y="5168900"/>
          <p14:tracePt t="70637" x="584200" y="5257800"/>
          <p14:tracePt t="70653" x="539750" y="5365750"/>
          <p14:tracePt t="70670" x="539750" y="5441950"/>
          <p14:tracePt t="70687" x="539750" y="5549900"/>
          <p14:tracePt t="70704" x="539750" y="5657850"/>
          <p14:tracePt t="70720" x="552450" y="5778500"/>
          <p14:tracePt t="70737" x="584200" y="5886450"/>
          <p14:tracePt t="70754" x="647700" y="5975350"/>
          <p14:tracePt t="70770" x="711200" y="6051550"/>
          <p14:tracePt t="70787" x="774700" y="6096000"/>
          <p14:tracePt t="70803" x="844550" y="6146800"/>
          <p14:tracePt t="70820" x="965200" y="6178550"/>
          <p14:tracePt t="70837" x="1047750" y="6223000"/>
          <p14:tracePt t="70853" x="1143000" y="6242050"/>
          <p14:tracePt t="70870" x="1212850" y="6267450"/>
          <p14:tracePt t="70887" x="1276350" y="6280150"/>
          <p14:tracePt t="70903" x="1365250" y="6280150"/>
          <p14:tracePt t="70921" x="1492250" y="6292850"/>
          <p14:tracePt t="70937" x="1517650" y="6292850"/>
          <p14:tracePt t="70953" x="1708150" y="6292850"/>
          <p14:tracePt t="70970" x="1885950" y="6292850"/>
          <p14:tracePt t="70987" x="2076450" y="6292850"/>
          <p14:tracePt t="71003" x="2254250" y="6292850"/>
          <p14:tracePt t="71020" x="2387600" y="6292850"/>
          <p14:tracePt t="71037" x="2495550" y="6292850"/>
          <p14:tracePt t="71053" x="2616200" y="6292850"/>
          <p14:tracePt t="71070" x="2774950" y="6273800"/>
          <p14:tracePt t="71087" x="2965450" y="6229350"/>
          <p14:tracePt t="71103" x="3149600" y="6178550"/>
          <p14:tracePt t="71120" x="3314700" y="6127750"/>
          <p14:tracePt t="71137" x="3416300" y="6089650"/>
          <p14:tracePt t="71154" x="3454400" y="6076950"/>
          <p14:tracePt t="71171" x="3460750" y="6076950"/>
          <p14:tracePt t="71187" x="3467100" y="6045200"/>
          <p14:tracePt t="71203" x="3517900" y="5962650"/>
          <p14:tracePt t="71220" x="3568700" y="5886450"/>
          <p14:tracePt t="71237" x="3606800" y="5810250"/>
          <p14:tracePt t="71254" x="3625850" y="5759450"/>
          <p14:tracePt t="71270" x="3632200" y="5708650"/>
          <p14:tracePt t="71287" x="3632200" y="5651500"/>
          <p14:tracePt t="71303" x="3632200" y="5607050"/>
          <p14:tracePt t="71321" x="3619500" y="5556250"/>
          <p14:tracePt t="71337" x="3556000" y="5422900"/>
          <p14:tracePt t="71353" x="3486150" y="5340350"/>
          <p14:tracePt t="71370" x="3409950" y="5283200"/>
          <p14:tracePt t="71387" x="3346450" y="5238750"/>
          <p14:tracePt t="71403" x="3295650" y="5200650"/>
          <p14:tracePt t="71421" x="3219450" y="5137150"/>
          <p14:tracePt t="71437" x="3162300" y="5105400"/>
          <p14:tracePt t="71454" x="3073400" y="5016500"/>
          <p14:tracePt t="71470" x="2978150" y="4914900"/>
          <p14:tracePt t="71487" x="2895600" y="4864100"/>
          <p14:tracePt t="71504" x="2832100" y="4826000"/>
          <p14:tracePt t="71506" x="2813050" y="4813300"/>
          <p14:tracePt t="71521" x="2774950" y="4794250"/>
          <p14:tracePt t="71537" x="2743200" y="4768850"/>
          <p14:tracePt t="71554" x="2705100" y="4749800"/>
          <p14:tracePt t="71570" x="2660650" y="4749800"/>
          <p14:tracePt t="71587" x="2603500" y="4749800"/>
          <p14:tracePt t="71604" x="2508250" y="4749800"/>
          <p14:tracePt t="71621" x="2368550" y="4749800"/>
          <p14:tracePt t="71637" x="2235200" y="4749800"/>
          <p14:tracePt t="71654" x="2127250" y="4749800"/>
          <p14:tracePt t="71670" x="2057400" y="4749800"/>
          <p14:tracePt t="71687" x="1993900" y="4749800"/>
          <p14:tracePt t="71704" x="1911350" y="4756150"/>
          <p14:tracePt t="71721" x="1790700" y="4800600"/>
          <p14:tracePt t="71737" x="1746250" y="4806950"/>
          <p14:tracePt t="71754" x="1644650" y="4826000"/>
          <p14:tracePt t="71770" x="1555750" y="4851400"/>
          <p14:tracePt t="71787" x="1409700" y="4883150"/>
          <p14:tracePt t="71804" x="1250950" y="4921250"/>
          <p14:tracePt t="71820" x="1079500" y="4933950"/>
          <p14:tracePt t="71837" x="908050" y="4959350"/>
          <p14:tracePt t="71854" x="736600" y="4997450"/>
          <p14:tracePt t="71870" x="635000" y="5086350"/>
          <p14:tracePt t="71887" x="577850" y="5099050"/>
          <p14:tracePt t="71904" x="495300" y="5118100"/>
          <p14:tracePt t="71921" x="431800" y="5162550"/>
          <p14:tracePt t="71937" x="361950" y="5207000"/>
          <p14:tracePt t="71954" x="304800" y="5264150"/>
          <p14:tracePt t="71970" x="273050" y="5295900"/>
          <p14:tracePt t="71987" x="247650" y="5334000"/>
          <p14:tracePt t="72004" x="215900" y="5365750"/>
          <p14:tracePt t="72020" x="190500" y="5429250"/>
          <p14:tracePt t="72037" x="165100" y="5473700"/>
          <p14:tracePt t="72054" x="158750" y="5556250"/>
          <p14:tracePt t="72070" x="158750" y="5645150"/>
          <p14:tracePt t="72087" x="165100" y="5702300"/>
          <p14:tracePt t="72104" x="184150" y="5765800"/>
          <p14:tracePt t="72121" x="228600" y="5829300"/>
          <p14:tracePt t="72137" x="260350" y="5899150"/>
          <p14:tracePt t="72154" x="400050" y="6032500"/>
          <p14:tracePt t="72170" x="463550" y="6083300"/>
          <p14:tracePt t="72187" x="552450" y="6146800"/>
          <p14:tracePt t="72204" x="647700" y="6210300"/>
          <p14:tracePt t="72221" x="742950" y="6273800"/>
          <p14:tracePt t="72238" x="838200" y="6324600"/>
          <p14:tracePt t="72254" x="908050" y="6350000"/>
          <p14:tracePt t="72271" x="1003300" y="6375400"/>
          <p14:tracePt t="72287" x="1206500" y="6400800"/>
          <p14:tracePt t="72304" x="1422400" y="6407150"/>
          <p14:tracePt t="72320" x="1663700" y="6413500"/>
          <p14:tracePt t="72338" x="1911350" y="6426200"/>
          <p14:tracePt t="72354" x="2127250" y="6432550"/>
          <p14:tracePt t="72370" x="2305050" y="6445250"/>
          <p14:tracePt t="72387" x="2482850" y="6445250"/>
          <p14:tracePt t="72404" x="2654300" y="6445250"/>
          <p14:tracePt t="72421" x="2832100" y="6432550"/>
          <p14:tracePt t="72437" x="3016250" y="6394450"/>
          <p14:tracePt t="72454" x="3295650" y="6318250"/>
          <p14:tracePt t="72470" x="3435350" y="6273800"/>
          <p14:tracePt t="72488" x="3498850" y="6261100"/>
          <p14:tracePt t="72504" x="3568700" y="6242050"/>
          <p14:tracePt t="72521" x="3638550" y="6216650"/>
          <p14:tracePt t="72538" x="3702050" y="6178550"/>
          <p14:tracePt t="72554" x="3771900" y="6127750"/>
          <p14:tracePt t="72571" x="3854450" y="6076950"/>
          <p14:tracePt t="72587" x="3911600" y="6032500"/>
          <p14:tracePt t="72604" x="3930650" y="6000750"/>
          <p14:tracePt t="72621" x="3949700" y="5969000"/>
          <p14:tracePt t="72637" x="3962400" y="5899150"/>
          <p14:tracePt t="72654" x="3962400" y="5842000"/>
          <p14:tracePt t="72671" x="3962400" y="5810250"/>
          <p14:tracePt t="72687" x="3930650" y="5746750"/>
          <p14:tracePt t="72704" x="3848100" y="5670550"/>
          <p14:tracePt t="72721" x="3752850" y="5588000"/>
          <p14:tracePt t="72737" x="3689350" y="5556250"/>
          <p14:tracePt t="72754" x="3613150" y="5492750"/>
          <p14:tracePt t="72771" x="3530600" y="5435600"/>
          <p14:tracePt t="72787" x="3441700" y="5372100"/>
          <p14:tracePt t="72804" x="3371850" y="5327650"/>
          <p14:tracePt t="72821" x="3302000" y="5289550"/>
          <p14:tracePt t="72837" x="3213100" y="5213350"/>
          <p14:tracePt t="72854" x="3149600" y="5168900"/>
          <p14:tracePt t="72871" x="3073400" y="5124450"/>
          <p14:tracePt t="72887" x="2978150" y="5080000"/>
          <p14:tracePt t="72904" x="2908300" y="5060950"/>
          <p14:tracePt t="72921" x="2819400" y="5035550"/>
          <p14:tracePt t="72938" x="2755900" y="5016500"/>
          <p14:tracePt t="72955" x="2673350" y="5003800"/>
          <p14:tracePt t="72971" x="2654300" y="4997450"/>
          <p14:tracePt t="72987" x="2546350" y="4997450"/>
          <p14:tracePt t="73004" x="2489200" y="4997450"/>
          <p14:tracePt t="73021" x="2425700" y="4997450"/>
          <p14:tracePt t="73038" x="2336800" y="5016500"/>
          <p14:tracePt t="73054" x="2305050" y="5029200"/>
          <p14:tracePt t="73071" x="2235200" y="5041900"/>
          <p14:tracePt t="73087" x="2108200" y="5080000"/>
          <p14:tracePt t="73104" x="2044700" y="5099050"/>
          <p14:tracePt t="73121" x="1987550" y="5118100"/>
          <p14:tracePt t="73137" x="1968500" y="5118100"/>
          <p14:tracePt t="73154" x="1962150" y="5118100"/>
          <p14:tracePt t="74343" x="1962150" y="5124450"/>
          <p14:tracePt t="74811" x="1981200" y="5124450"/>
          <p14:tracePt t="74820" x="2012950" y="5105400"/>
          <p14:tracePt t="74828" x="2051050" y="5073650"/>
          <p14:tracePt t="74838" x="2095500" y="5041900"/>
          <p14:tracePt t="74855" x="2165350" y="4997450"/>
          <p14:tracePt t="74871" x="2260600" y="4933950"/>
          <p14:tracePt t="74889" x="2413000" y="4832350"/>
          <p14:tracePt t="74905" x="2590800" y="4705350"/>
          <p14:tracePt t="74922" x="2781300" y="4584700"/>
          <p14:tracePt t="74939" x="3028950" y="4476750"/>
          <p14:tracePt t="74955" x="3530600" y="4330700"/>
          <p14:tracePt t="74971" x="3848100" y="4267200"/>
          <p14:tracePt t="74989" x="4127500" y="4178300"/>
          <p14:tracePt t="75005" x="4400550" y="4089400"/>
          <p14:tracePt t="75021" x="4686300" y="4044950"/>
          <p14:tracePt t="75039" x="5029200" y="3956050"/>
          <p14:tracePt t="75055" x="5314950" y="3905250"/>
          <p14:tracePt t="75072" x="5619750" y="3905250"/>
          <p14:tracePt t="75089" x="5854700" y="3905250"/>
          <p14:tracePt t="75105" x="6064250" y="3905250"/>
          <p14:tracePt t="75122" x="6337300" y="3905250"/>
          <p14:tracePt t="75138" x="6457950" y="3924300"/>
          <p14:tracePt t="75155" x="6521450" y="3937000"/>
          <p14:tracePt t="75172" x="6610350" y="3949700"/>
          <p14:tracePt t="75188" x="6661150" y="3968750"/>
          <p14:tracePt t="75205" x="6762750" y="3987800"/>
          <p14:tracePt t="75222" x="6826250" y="4000500"/>
          <p14:tracePt t="75239" x="6902450" y="4013200"/>
          <p14:tracePt t="75255" x="7016750" y="4038600"/>
          <p14:tracePt t="75272" x="7105650" y="4070350"/>
          <p14:tracePt t="75288" x="7162800" y="4127500"/>
          <p14:tracePt t="75305" x="7207250" y="4171950"/>
          <p14:tracePt t="75322" x="7239000" y="4222750"/>
          <p14:tracePt t="75339" x="7245350" y="4292600"/>
          <p14:tracePt t="75355" x="7258050" y="4356100"/>
          <p14:tracePt t="75372" x="7258050" y="4425950"/>
          <p14:tracePt t="75389" x="7239000" y="4495800"/>
          <p14:tracePt t="75405" x="7194550" y="4552950"/>
          <p14:tracePt t="75422" x="7143750" y="4591050"/>
          <p14:tracePt t="75439" x="7086600" y="4629150"/>
          <p14:tracePt t="75455" x="7010400" y="4667250"/>
          <p14:tracePt t="75472" x="6959600" y="4679950"/>
          <p14:tracePt t="75488" x="6946900" y="4679950"/>
          <p14:tracePt t="75532" x="6946900" y="4654550"/>
          <p14:tracePt t="75540" x="6946900" y="4635500"/>
          <p14:tracePt t="75555" x="6946900" y="4603750"/>
          <p14:tracePt t="75572" x="6946900" y="4565650"/>
          <p14:tracePt t="75588" x="6946900" y="4546600"/>
          <p14:tracePt t="75605" x="6965950" y="4514850"/>
          <p14:tracePt t="75622" x="7004050" y="4483100"/>
          <p14:tracePt t="75638" x="7048500" y="4451350"/>
          <p14:tracePt t="75655" x="7118350" y="4406900"/>
          <p14:tracePt t="75672" x="7213600" y="4349750"/>
          <p14:tracePt t="75689" x="7315200" y="4279900"/>
          <p14:tracePt t="75705" x="7423150" y="4191000"/>
          <p14:tracePt t="75722" x="7505700" y="4159250"/>
          <p14:tracePt t="75738" x="7594600" y="4140200"/>
          <p14:tracePt t="75755" x="7626350" y="4140200"/>
          <p14:tracePt t="75772" x="7753350" y="4102100"/>
          <p14:tracePt t="75789" x="7823200" y="4076700"/>
          <p14:tracePt t="75805" x="7880350" y="4070350"/>
          <p14:tracePt t="75822" x="7988300" y="4070350"/>
          <p14:tracePt t="75838" x="8134350" y="4070350"/>
          <p14:tracePt t="75856" x="8305800" y="4070350"/>
          <p14:tracePt t="75872" x="8470900" y="4070350"/>
          <p14:tracePt t="75889" x="8629650" y="4064000"/>
          <p14:tracePt t="75905" x="8870950" y="4064000"/>
          <p14:tracePt t="75922" x="9055100" y="4095750"/>
          <p14:tracePt t="75939" x="9271000" y="4146550"/>
          <p14:tracePt t="75955" x="9556750" y="4216400"/>
          <p14:tracePt t="75972" x="9804400" y="4267200"/>
          <p14:tracePt t="75989" x="10020300" y="4318000"/>
          <p14:tracePt t="76006" x="10236200" y="4362450"/>
          <p14:tracePt t="76022" x="10407650" y="4400550"/>
          <p14:tracePt t="76039" x="10515600" y="4419600"/>
          <p14:tracePt t="76055" x="10553700" y="4451350"/>
          <p14:tracePt t="76072" x="10579100" y="4521200"/>
          <p14:tracePt t="76089" x="10604500" y="4578350"/>
          <p14:tracePt t="76106" x="10623550" y="4673600"/>
          <p14:tracePt t="76122" x="10648950" y="4724400"/>
          <p14:tracePt t="76138" x="10706100" y="4819650"/>
          <p14:tracePt t="76155" x="10769600" y="4914900"/>
          <p14:tracePt t="76172" x="10788650" y="4972050"/>
          <p14:tracePt t="76189" x="10788650" y="5022850"/>
          <p14:tracePt t="76206" x="10737850" y="5086350"/>
          <p14:tracePt t="76222" x="10668000" y="5143500"/>
          <p14:tracePt t="76239" x="10598150" y="5168900"/>
          <p14:tracePt t="76255" x="10375900" y="5213350"/>
          <p14:tracePt t="76272" x="10185400" y="5257800"/>
          <p14:tracePt t="76289" x="9982200" y="5289550"/>
          <p14:tracePt t="76306" x="9791700" y="5327650"/>
          <p14:tracePt t="76322" x="9626600" y="5340350"/>
          <p14:tracePt t="76339" x="9480550" y="5340350"/>
          <p14:tracePt t="76356" x="9353550" y="5340350"/>
          <p14:tracePt t="76372" x="9226550" y="5340350"/>
          <p14:tracePt t="76389" x="9086850" y="5334000"/>
          <p14:tracePt t="76406" x="8953500" y="5283200"/>
          <p14:tracePt t="76423" x="8775700" y="5207000"/>
          <p14:tracePt t="76439" x="8674100" y="5118100"/>
          <p14:tracePt t="76455" x="8604250" y="5022850"/>
          <p14:tracePt t="76472" x="8585200" y="4959350"/>
          <p14:tracePt t="76489" x="8585200" y="4883150"/>
          <p14:tracePt t="76506" x="8585200" y="4800600"/>
          <p14:tracePt t="76522" x="8604250" y="4705350"/>
          <p14:tracePt t="76539" x="8667750" y="4629150"/>
          <p14:tracePt t="76556" x="8737600" y="4572000"/>
          <p14:tracePt t="76573" x="8807450" y="4527550"/>
          <p14:tracePt t="76589" x="8902700" y="4476750"/>
          <p14:tracePt t="76605" x="8959850" y="4470400"/>
          <p14:tracePt t="76622" x="9036050" y="4464050"/>
          <p14:tracePt t="76639" x="9150350" y="4457700"/>
          <p14:tracePt t="76656" x="9334500" y="4457700"/>
          <p14:tracePt t="76672" x="9544050" y="4445000"/>
          <p14:tracePt t="76689" x="9766300" y="4413250"/>
          <p14:tracePt t="76706" x="10033000" y="4368800"/>
          <p14:tracePt t="76722" x="10236200" y="4337050"/>
          <p14:tracePt t="76739" x="10394950" y="4330700"/>
          <p14:tracePt t="76756" x="10502900" y="4330700"/>
          <p14:tracePt t="76772" x="10623550" y="4318000"/>
          <p14:tracePt t="76789" x="10706100" y="4318000"/>
          <p14:tracePt t="76805" x="10775950" y="4337050"/>
          <p14:tracePt t="76822" x="10858500" y="4356100"/>
          <p14:tracePt t="76839" x="10928350" y="4368800"/>
          <p14:tracePt t="76856" x="10960100" y="4394200"/>
          <p14:tracePt t="76872" x="10998200" y="4413250"/>
          <p14:tracePt t="76889" x="11061700" y="4464050"/>
          <p14:tracePt t="76906" x="11131550" y="4508500"/>
          <p14:tracePt t="76923" x="11182350" y="4572000"/>
          <p14:tracePt t="76939" x="11239500" y="4648200"/>
          <p14:tracePt t="76955" x="11322050" y="4787900"/>
          <p14:tracePt t="76972" x="11391900" y="4902200"/>
          <p14:tracePt t="76989" x="11474450" y="5048250"/>
          <p14:tracePt t="77005" x="11518900" y="5137150"/>
          <p14:tracePt t="77023" x="11626850" y="5327650"/>
          <p14:tracePt t="77039" x="11715750" y="5486400"/>
          <p14:tracePt t="77055" x="11747500" y="5676900"/>
          <p14:tracePt t="77072" x="11747500" y="5784850"/>
          <p14:tracePt t="77089" x="11747500" y="5873750"/>
          <p14:tracePt t="77106" x="11741150" y="5949950"/>
          <p14:tracePt t="77122" x="11722100" y="6013450"/>
          <p14:tracePt t="77139" x="11715750" y="6051550"/>
          <p14:tracePt t="77156" x="11715750" y="6127750"/>
          <p14:tracePt t="77173" x="11715750" y="6165850"/>
          <p14:tracePt t="77189" x="11715750" y="6210300"/>
          <p14:tracePt t="77206" x="11703050" y="6235700"/>
          <p14:tracePt t="77222" x="11703050" y="6273800"/>
          <p14:tracePt t="77239" x="11703050" y="6311900"/>
          <p14:tracePt t="77256" x="11703050" y="6362700"/>
          <p14:tracePt t="77272" x="11722100" y="6438900"/>
          <p14:tracePt t="77289" x="11734800" y="6502400"/>
          <p14:tracePt t="77307" x="11734800" y="6534150"/>
          <p14:tracePt t="77323" x="11747500" y="6546850"/>
          <p14:tracePt t="77339" x="11747500" y="6553200"/>
          <p14:tracePt t="77377" x="11753850" y="6540500"/>
          <p14:tracePt t="77386" x="11760200" y="6521450"/>
          <p14:tracePt t="77393" x="11766550" y="6502400"/>
          <p14:tracePt t="77406" x="11785600" y="6483350"/>
          <p14:tracePt t="77422" x="11823700" y="6419850"/>
          <p14:tracePt t="77440" x="11861800" y="6362700"/>
          <p14:tracePt t="77456" x="11874500" y="6337300"/>
          <p14:tracePt t="77473" x="11880850" y="6305550"/>
          <p14:tracePt t="77489" x="11887200" y="6254750"/>
          <p14:tracePt t="77491" x="11887200" y="6235700"/>
          <p14:tracePt t="77506" x="11887200" y="6203950"/>
          <p14:tracePt t="77522" x="11861800" y="6134100"/>
          <p14:tracePt t="77539" x="11836400" y="6076950"/>
          <p14:tracePt t="77556" x="11798300" y="6032500"/>
          <p14:tracePt t="77572" x="11760200" y="5969000"/>
          <p14:tracePt t="77589" x="11715750" y="5924550"/>
          <p14:tracePt t="77606" x="11690350" y="5873750"/>
          <p14:tracePt t="77622" x="11664950" y="5835650"/>
          <p14:tracePt t="77640" x="11645900" y="5822950"/>
          <p14:tracePt t="77656" x="11620500" y="5803900"/>
          <p14:tracePt t="77673" x="11576050" y="5784850"/>
          <p14:tracePt t="77690" x="11518900" y="5772150"/>
          <p14:tracePt t="77706" x="11436350" y="5772150"/>
          <p14:tracePt t="77723" x="11385550" y="5772150"/>
          <p14:tracePt t="77739" x="11296650" y="5803900"/>
          <p14:tracePt t="77756" x="11258550" y="5810250"/>
          <p14:tracePt t="77772" x="11220450" y="5822950"/>
          <p14:tracePt t="77790" x="11195050" y="5861050"/>
          <p14:tracePt t="77806" x="11156950" y="5892800"/>
          <p14:tracePt t="77823" x="11112500" y="5969000"/>
          <p14:tracePt t="77840" x="11087100" y="6038850"/>
          <p14:tracePt t="77857" x="11080750" y="6102350"/>
          <p14:tracePt t="77873" x="11080750" y="6172200"/>
          <p14:tracePt t="77889" x="11125200" y="6261100"/>
          <p14:tracePt t="77906" x="11156950" y="6299200"/>
          <p14:tracePt t="77923" x="11201400" y="6337300"/>
          <p14:tracePt t="77939" x="11252200" y="6356350"/>
          <p14:tracePt t="77956" x="11290300" y="6362700"/>
          <p14:tracePt t="77973" x="11347450" y="6362700"/>
          <p14:tracePt t="77990" x="11398250" y="6362700"/>
          <p14:tracePt t="77992" x="11417300" y="6362700"/>
          <p14:tracePt t="78007" x="11449050" y="6362700"/>
          <p14:tracePt t="78023" x="11512550" y="6343650"/>
          <p14:tracePt t="78040" x="11582400" y="6318250"/>
          <p14:tracePt t="78056" x="11677650" y="6286500"/>
          <p14:tracePt t="78073" x="11779250" y="6254750"/>
          <p14:tracePt t="78090" x="11842750" y="6223000"/>
          <p14:tracePt t="78106" x="11868150" y="6178550"/>
          <p14:tracePt t="78123" x="11874500" y="6134100"/>
          <p14:tracePt t="78139" x="11874500" y="6057900"/>
          <p14:tracePt t="78156" x="11849100" y="5962650"/>
          <p14:tracePt t="78173" x="11811000" y="5911850"/>
          <p14:tracePt t="78189" x="11798300" y="5899150"/>
          <p14:tracePt t="78206" x="11798300" y="5892800"/>
          <p14:tracePt t="78270" x="11791950" y="5892800"/>
          <p14:tracePt t="78278" x="11779250" y="5892800"/>
          <p14:tracePt t="78290" x="11779250" y="5911850"/>
          <p14:tracePt t="78306" x="11760200" y="5937250"/>
          <p14:tracePt t="78323" x="11715750" y="6007100"/>
          <p14:tracePt t="78340" x="11639550" y="6089650"/>
          <p14:tracePt t="78357" x="11569700" y="6146800"/>
          <p14:tracePt t="78373" x="11385550" y="6261100"/>
          <p14:tracePt t="78389" x="11214100" y="6356350"/>
          <p14:tracePt t="78406" x="11049000" y="6445250"/>
          <p14:tracePt t="78423" x="10902950" y="6521450"/>
          <p14:tracePt t="78439" x="10769600" y="6565900"/>
          <p14:tracePt t="78457" x="10680700" y="6584950"/>
          <p14:tracePt t="78473" x="10623550" y="6604000"/>
          <p14:tracePt t="78490" x="10572750" y="6610350"/>
          <p14:tracePt t="78507" x="10541000" y="6610350"/>
          <p14:tracePt t="78508" x="10521950" y="6610350"/>
          <p14:tracePt t="78523" x="10496550" y="6610350"/>
          <p14:tracePt t="78541" x="10471150" y="6610350"/>
          <p14:tracePt t="78556" x="10433050" y="6565900"/>
          <p14:tracePt t="78573" x="10426700" y="6559550"/>
          <p14:tracePt t="78589" x="10426700" y="6546850"/>
          <p14:tracePt t="78607" x="10426700" y="6534150"/>
          <p14:tracePt t="78623" x="10426700" y="6521450"/>
          <p14:tracePt t="78640" x="10426700" y="6508750"/>
          <p14:tracePt t="78656" x="10426700" y="6483350"/>
          <p14:tracePt t="78673" x="10426700" y="6445250"/>
          <p14:tracePt t="78690" x="10426700" y="6426200"/>
          <p14:tracePt t="78707" x="10407650" y="6375400"/>
          <p14:tracePt t="78723" x="10350500" y="6330950"/>
          <p14:tracePt t="78740" x="10287000" y="6318250"/>
          <p14:tracePt t="78756" x="10229850" y="6305550"/>
          <p14:tracePt t="78773" x="10160000" y="6299200"/>
          <p14:tracePt t="78790" x="10096500" y="6299200"/>
          <p14:tracePt t="78806" x="9956800" y="6299200"/>
          <p14:tracePt t="78823" x="9779000" y="6299200"/>
          <p14:tracePt t="78840" x="9563100" y="6299200"/>
          <p14:tracePt t="78856" x="9302750" y="6299200"/>
          <p14:tracePt t="78873" x="9042400" y="6299200"/>
          <p14:tracePt t="78891" x="8775700" y="6299200"/>
          <p14:tracePt t="78907" x="8502650" y="6280150"/>
          <p14:tracePt t="78923" x="8121650" y="6216650"/>
          <p14:tracePt t="78940" x="7893050" y="6191250"/>
          <p14:tracePt t="78956" x="7683500" y="6191250"/>
          <p14:tracePt t="78973" x="7486650" y="6184900"/>
          <p14:tracePt t="78990" x="7270750" y="6172200"/>
          <p14:tracePt t="79007" x="7054850" y="6172200"/>
          <p14:tracePt t="79023" x="6819900" y="6172200"/>
          <p14:tracePt t="79040" x="6591300" y="6172200"/>
          <p14:tracePt t="79057" x="6369050" y="6172200"/>
          <p14:tracePt t="79073" x="6172200" y="6178550"/>
          <p14:tracePt t="79090" x="6096000" y="6197600"/>
          <p14:tracePt t="79107" x="6038850" y="6203950"/>
          <p14:tracePt t="79123" x="6000750" y="6216650"/>
          <p14:tracePt t="79140" x="5981700" y="6216650"/>
          <p14:tracePt t="79157" x="5969000" y="6223000"/>
          <p14:tracePt t="79173" x="5949950" y="6223000"/>
          <p14:tracePt t="79190" x="5937250" y="6229350"/>
          <p14:tracePt t="79207" x="5918200" y="6229350"/>
          <p14:tracePt t="79313" x="5924550" y="6242050"/>
          <p14:tracePt t="79322" x="5943600" y="6242050"/>
          <p14:tracePt t="79329" x="5962650" y="6242050"/>
          <p14:tracePt t="79340" x="6000750" y="6242050"/>
          <p14:tracePt t="79357" x="6064250" y="6242050"/>
          <p14:tracePt t="79373" x="6127750" y="6242050"/>
          <p14:tracePt t="79390" x="6273800" y="6242050"/>
          <p14:tracePt t="79407" x="6496050" y="6242050"/>
          <p14:tracePt t="79423" x="6813550" y="6242050"/>
          <p14:tracePt t="79441" x="7334250" y="6254750"/>
          <p14:tracePt t="79457" x="7816850" y="6267450"/>
          <p14:tracePt t="79473" x="8489950" y="6343650"/>
          <p14:tracePt t="79490" x="8890000" y="6369050"/>
          <p14:tracePt t="79506" x="9340850" y="6419850"/>
          <p14:tracePt t="79523" x="9785350" y="6457950"/>
          <p14:tracePt t="79540" x="10217150" y="6502400"/>
          <p14:tracePt t="79556" x="10547350" y="6515100"/>
          <p14:tracePt t="79573" x="10769600" y="6515100"/>
          <p14:tracePt t="79590" x="10934700" y="6515100"/>
          <p14:tracePt t="79607" x="11055350" y="6508750"/>
          <p14:tracePt t="79623" x="11093450" y="6470650"/>
          <p14:tracePt t="79641" x="11118850" y="6438900"/>
          <p14:tracePt t="79657" x="11156950" y="6388100"/>
          <p14:tracePt t="79673" x="11156950" y="6369050"/>
          <p14:tracePt t="79720" x="11156950" y="6362700"/>
          <p14:tracePt t="79756" x="11131550" y="6362700"/>
          <p14:tracePt t="79764" x="11087100" y="6375400"/>
          <p14:tracePt t="79773" x="11042650" y="6388100"/>
          <p14:tracePt t="79790" x="10934700" y="6400800"/>
          <p14:tracePt t="79807" x="10712450" y="6400800"/>
          <p14:tracePt t="79823" x="10414000" y="6400800"/>
          <p14:tracePt t="79840" x="10071100" y="6400800"/>
          <p14:tracePt t="79857" x="9677400" y="6400800"/>
          <p14:tracePt t="79874" x="9309100" y="6400800"/>
          <p14:tracePt t="79890" x="8940800" y="6400800"/>
          <p14:tracePt t="79907" x="8636000" y="6400800"/>
          <p14:tracePt t="79923" x="8413750" y="6413500"/>
          <p14:tracePt t="79940" x="8255000" y="6413500"/>
          <p14:tracePt t="79957" x="8185150" y="6426200"/>
          <p14:tracePt t="79973" x="8032750" y="6426200"/>
          <p14:tracePt t="79990" x="7943850" y="6426200"/>
          <p14:tracePt t="80007" x="7880350" y="6426200"/>
          <p14:tracePt t="80023" x="7823200" y="6426200"/>
          <p14:tracePt t="80040" x="7791450" y="6426200"/>
          <p14:tracePt t="80057" x="7759700" y="6426200"/>
          <p14:tracePt t="80182" x="7759700" y="6419850"/>
          <p14:tracePt t="80206" x="7772400" y="6419850"/>
          <p14:tracePt t="80216" x="7804150" y="6413500"/>
          <p14:tracePt t="80223" x="7848600" y="6413500"/>
          <p14:tracePt t="80240" x="7905750" y="6394450"/>
          <p14:tracePt t="80257" x="8039100" y="6350000"/>
          <p14:tracePt t="80273" x="8255000" y="6305550"/>
          <p14:tracePt t="80291" x="8591550" y="6235700"/>
          <p14:tracePt t="80307" x="9023350" y="6191250"/>
          <p14:tracePt t="80324" x="9474200" y="6127750"/>
          <p14:tracePt t="80341" x="9817100" y="6045200"/>
          <p14:tracePt t="80357" x="10058400" y="5969000"/>
          <p14:tracePt t="80373" x="10229850" y="5873750"/>
          <p14:tracePt t="80390" x="10375900" y="5803900"/>
          <p14:tracePt t="80407" x="10566400" y="5683250"/>
          <p14:tracePt t="80423" x="10801350" y="5530850"/>
          <p14:tracePt t="80440" x="11023600" y="5378450"/>
          <p14:tracePt t="80457" x="11195050" y="5251450"/>
          <p14:tracePt t="80474" x="11290300" y="5168900"/>
          <p14:tracePt t="80491" x="11360150" y="5086350"/>
          <p14:tracePt t="80507" x="11385550" y="5041900"/>
          <p14:tracePt t="80524" x="11410950" y="4965700"/>
          <p14:tracePt t="80540" x="11410950" y="4921250"/>
          <p14:tracePt t="80557" x="11410950" y="4889500"/>
          <p14:tracePt t="80574" x="11410950" y="4857750"/>
          <p14:tracePt t="80591" x="11410950" y="4806950"/>
          <p14:tracePt t="80607" x="11410950" y="4749800"/>
          <p14:tracePt t="80624" x="11410950" y="4667250"/>
          <p14:tracePt t="80641" x="11423650" y="4603750"/>
          <p14:tracePt t="80657" x="11436350" y="4521200"/>
          <p14:tracePt t="80674" x="11442700" y="4413250"/>
          <p14:tracePt t="80690" x="11423650" y="4368800"/>
          <p14:tracePt t="80707" x="11391900" y="4330700"/>
          <p14:tracePt t="80724" x="11353800" y="4311650"/>
          <p14:tracePt t="80741" x="11315700" y="4298950"/>
          <p14:tracePt t="80757" x="11264900" y="4292600"/>
          <p14:tracePt t="80774" x="11195050" y="4273550"/>
          <p14:tracePt t="80791" x="11137900" y="4273550"/>
          <p14:tracePt t="80807" x="10998200" y="4273550"/>
          <p14:tracePt t="80824" x="10852150" y="4273550"/>
          <p14:tracePt t="80841" x="10680700" y="4279900"/>
          <p14:tracePt t="80857" x="10452100" y="4311650"/>
          <p14:tracePt t="80874" x="10071100" y="4406900"/>
          <p14:tracePt t="80891" x="9779000" y="4470400"/>
          <p14:tracePt t="80907" x="9518650" y="4540250"/>
          <p14:tracePt t="80924" x="9315450" y="4597400"/>
          <p14:tracePt t="80940" x="9163050" y="4629150"/>
          <p14:tracePt t="80957" x="9150350" y="4641850"/>
          <p14:tracePt t="81040" x="9137650" y="4641850"/>
          <p14:tracePt t="81048" x="9131300" y="4641850"/>
          <p14:tracePt t="81057" x="9124950" y="4641850"/>
          <p14:tracePt t="81074" x="9105900" y="4660900"/>
          <p14:tracePt t="81091" x="9074150" y="4673600"/>
          <p14:tracePt t="81108" x="9067800" y="4673600"/>
          <p14:tracePt t="81124" x="9061450" y="4673600"/>
          <p14:tracePt t="81290" x="9061450" y="4686300"/>
          <p14:tracePt t="81298" x="9055100" y="4692650"/>
          <p14:tracePt t="81307" x="9048750" y="4699000"/>
          <p14:tracePt t="81324" x="9023350" y="4724400"/>
          <p14:tracePt t="81340" x="8966200" y="4737100"/>
          <p14:tracePt t="81358" x="8915400" y="4762500"/>
          <p14:tracePt t="81374" x="8839200" y="4787900"/>
          <p14:tracePt t="81391" x="8763000" y="4813300"/>
          <p14:tracePt t="81407" x="8648700" y="4838700"/>
          <p14:tracePt t="81424" x="8553450" y="4864100"/>
          <p14:tracePt t="81441" x="8502650" y="4876800"/>
          <p14:tracePt t="81458" x="8388350" y="4902200"/>
          <p14:tracePt t="81474" x="8223250" y="4927600"/>
          <p14:tracePt t="81491" x="8039100" y="4927600"/>
          <p14:tracePt t="81508" x="7867650" y="4927600"/>
          <p14:tracePt t="81524" x="7721600" y="4927600"/>
          <p14:tracePt t="81541" x="7569200" y="4927600"/>
          <p14:tracePt t="81558" x="7448550" y="4927600"/>
          <p14:tracePt t="81574" x="7366000" y="4927600"/>
          <p14:tracePt t="81591" x="7340600" y="4927600"/>
          <p14:tracePt t="81607" x="7169150" y="4914900"/>
          <p14:tracePt t="81624" x="7042150" y="4889500"/>
          <p14:tracePt t="81641" x="6908800" y="4857750"/>
          <p14:tracePt t="81657" x="6851650" y="4851400"/>
          <p14:tracePt t="81674" x="6788150" y="4851400"/>
          <p14:tracePt t="81691" x="6737350" y="4845050"/>
          <p14:tracePt t="81707" x="6699250" y="4832350"/>
          <p14:tracePt t="81725" x="6686550" y="4832350"/>
          <p14:tracePt t="81803" x="6673850" y="4832350"/>
          <p14:tracePt t="81819" x="6654800" y="4819650"/>
          <p14:tracePt t="81828" x="6642100" y="4813300"/>
          <p14:tracePt t="81882" x="6642100" y="4806950"/>
          <p14:tracePt t="83581" x="6648450" y="4813300"/>
          <p14:tracePt t="83606" x="6648450" y="4826000"/>
          <p14:tracePt t="86042" x="6642100" y="4800600"/>
          <p14:tracePt t="86076" x="6642100" y="4787900"/>
          <p14:tracePt t="86092" x="6642100" y="4768850"/>
          <p14:tracePt t="86110" x="6642100" y="4756150"/>
          <p14:tracePt t="86126" x="6648450" y="4718050"/>
          <p14:tracePt t="86143" x="6648450" y="4667250"/>
          <p14:tracePt t="86159" x="6648450" y="4629150"/>
          <p14:tracePt t="86176" x="6648450" y="4578350"/>
          <p14:tracePt t="86193" x="6648450" y="4521200"/>
          <p14:tracePt t="86210" x="6648450" y="4489450"/>
          <p14:tracePt t="86226" x="6648450" y="4419600"/>
          <p14:tracePt t="86242" x="6648450" y="4343400"/>
          <p14:tracePt t="86259" x="6648450" y="4286250"/>
          <p14:tracePt t="86276" x="6648450" y="4216400"/>
          <p14:tracePt t="86293" x="6654800" y="4152900"/>
          <p14:tracePt t="86310" x="6654800" y="4095750"/>
          <p14:tracePt t="86326" x="6654800" y="4051300"/>
          <p14:tracePt t="86343" x="6654800" y="4006850"/>
          <p14:tracePt t="86359" x="6667500" y="3962400"/>
          <p14:tracePt t="86376" x="6667500" y="3905250"/>
          <p14:tracePt t="86393" x="6692900" y="3829050"/>
          <p14:tracePt t="86409" x="6711950" y="3740150"/>
          <p14:tracePt t="86426" x="6737350" y="3644900"/>
          <p14:tracePt t="86442" x="6769100" y="3581400"/>
          <p14:tracePt t="86459" x="6800850" y="3505200"/>
          <p14:tracePt t="86477" x="6902450" y="3359150"/>
          <p14:tracePt t="86493" x="6908800" y="3340100"/>
          <p14:tracePt t="86509" x="6953250" y="3270250"/>
          <p14:tracePt t="86526" x="7054850" y="3136900"/>
          <p14:tracePt t="86542" x="7150100" y="3079750"/>
          <p14:tracePt t="86559" x="7245350" y="3016250"/>
          <p14:tracePt t="86576" x="7321550" y="2965450"/>
          <p14:tracePt t="86593" x="7416800" y="2921000"/>
          <p14:tracePt t="86610" x="7505700" y="2895600"/>
          <p14:tracePt t="86627" x="7581900" y="2876550"/>
          <p14:tracePt t="86643" x="7670800" y="2863850"/>
          <p14:tracePt t="86659" x="7740650" y="2851150"/>
          <p14:tracePt t="86676" x="7950200" y="2851150"/>
          <p14:tracePt t="86692" x="8140700" y="2851150"/>
          <p14:tracePt t="86709" x="8369300" y="2851150"/>
          <p14:tracePt t="86726" x="8597900" y="2851150"/>
          <p14:tracePt t="86743" x="8807450" y="2851150"/>
          <p14:tracePt t="86760" x="8997950" y="2851150"/>
          <p14:tracePt t="86777" x="9169400" y="2851150"/>
          <p14:tracePt t="86793" x="9347200" y="2851150"/>
          <p14:tracePt t="86809" x="9575800" y="2851150"/>
          <p14:tracePt t="86826" x="9728200" y="2851150"/>
          <p14:tracePt t="86843" x="9874250" y="2851150"/>
          <p14:tracePt t="86859" x="10001250" y="2851150"/>
          <p14:tracePt t="86876" x="10121900" y="2863850"/>
          <p14:tracePt t="86893" x="10223500" y="2882900"/>
          <p14:tracePt t="86909" x="10293350" y="2914650"/>
          <p14:tracePt t="86926" x="10369550" y="2959100"/>
          <p14:tracePt t="86943" x="10452100" y="3009900"/>
          <p14:tracePt t="86960" x="10528300" y="3067050"/>
          <p14:tracePt t="86977" x="10598150" y="3111500"/>
          <p14:tracePt t="86993" x="10725150" y="3194050"/>
          <p14:tracePt t="87009" x="10909300" y="3314700"/>
          <p14:tracePt t="87026" x="10985500" y="3371850"/>
          <p14:tracePt t="87043" x="11029950" y="3429000"/>
          <p14:tracePt t="87059" x="11080750" y="3511550"/>
          <p14:tracePt t="87076" x="11125200" y="3587750"/>
          <p14:tracePt t="87093" x="11156950" y="3651250"/>
          <p14:tracePt t="87110" x="11201400" y="3740150"/>
          <p14:tracePt t="87126" x="11258550" y="3854450"/>
          <p14:tracePt t="87143" x="11296650" y="3975100"/>
          <p14:tracePt t="87160" x="11322050" y="4108450"/>
          <p14:tracePt t="87177" x="11347450" y="4235450"/>
          <p14:tracePt t="87193" x="11360150" y="4349750"/>
          <p14:tracePt t="87209" x="11360150" y="4445000"/>
          <p14:tracePt t="87226" x="11341100" y="4565650"/>
          <p14:tracePt t="87243" x="11303000" y="4699000"/>
          <p14:tracePt t="87259" x="11233150" y="4832350"/>
          <p14:tracePt t="87276" x="11131550" y="4972050"/>
          <p14:tracePt t="87293" x="11036300" y="5086350"/>
          <p14:tracePt t="87310" x="10922000" y="5200650"/>
          <p14:tracePt t="87326" x="10763250" y="5302250"/>
          <p14:tracePt t="87343" x="10585450" y="5410200"/>
          <p14:tracePt t="87360" x="10407650" y="5499100"/>
          <p14:tracePt t="87377" x="10217150" y="5562600"/>
          <p14:tracePt t="87393" x="9925050" y="5632450"/>
          <p14:tracePt t="87409" x="9715500" y="5638800"/>
          <p14:tracePt t="87426" x="9512300" y="5638800"/>
          <p14:tracePt t="87443" x="9334500" y="5638800"/>
          <p14:tracePt t="87459" x="9156700" y="5638800"/>
          <p14:tracePt t="87477" x="8953500" y="5619750"/>
          <p14:tracePt t="87493" x="8743950" y="5543550"/>
          <p14:tracePt t="87510" x="8559800" y="5473700"/>
          <p14:tracePt t="87527" x="8413750" y="5416550"/>
          <p14:tracePt t="87543" x="8267700" y="5340350"/>
          <p14:tracePt t="87560" x="8134350" y="5264150"/>
          <p14:tracePt t="87562" x="8064500" y="5232400"/>
          <p14:tracePt t="87578" x="7931150" y="5143500"/>
          <p14:tracePt t="87593" x="7772400" y="5041900"/>
          <p14:tracePt t="87609" x="7613650" y="4933950"/>
          <p14:tracePt t="87627" x="7454900" y="4832350"/>
          <p14:tracePt t="87643" x="7372350" y="4768850"/>
          <p14:tracePt t="87660" x="7302500" y="4699000"/>
          <p14:tracePt t="87676" x="7239000" y="4616450"/>
          <p14:tracePt t="87693" x="7219950" y="4552950"/>
          <p14:tracePt t="87710" x="7200900" y="4489450"/>
          <p14:tracePt t="87727" x="7200900" y="4419600"/>
          <p14:tracePt t="87743" x="7200900" y="4330700"/>
          <p14:tracePt t="87759" x="7207250" y="4229100"/>
          <p14:tracePt t="87776" x="7251700" y="4165600"/>
          <p14:tracePt t="87793" x="7296150" y="4108450"/>
          <p14:tracePt t="87809" x="7334250" y="4044950"/>
          <p14:tracePt t="87826" x="7391400" y="3994150"/>
          <p14:tracePt t="87843" x="7486650" y="3930650"/>
          <p14:tracePt t="87860" x="7550150" y="3873500"/>
          <p14:tracePt t="87877" x="7626350" y="3835400"/>
          <p14:tracePt t="87893" x="7747000" y="3759200"/>
          <p14:tracePt t="87910" x="7867650" y="3689350"/>
          <p14:tracePt t="87927" x="7981950" y="3613150"/>
          <p14:tracePt t="87943" x="8153400" y="3536950"/>
          <p14:tracePt t="87960" x="8293100" y="3505200"/>
          <p14:tracePt t="87976" x="8464550" y="3473450"/>
          <p14:tracePt t="87993" x="8667750" y="3448050"/>
          <p14:tracePt t="88010" x="8890000" y="3448050"/>
          <p14:tracePt t="88027" x="9105900" y="3448050"/>
          <p14:tracePt t="88043" x="9315450" y="3448050"/>
          <p14:tracePt t="88060" x="9518650" y="3448050"/>
          <p14:tracePt t="88076" x="9677400" y="3448050"/>
          <p14:tracePt t="88093" x="9804400" y="3422650"/>
          <p14:tracePt t="88111" x="9918700" y="3390900"/>
          <p14:tracePt t="88127" x="9988550" y="3359150"/>
          <p14:tracePt t="88143" x="10096500" y="3352800"/>
          <p14:tracePt t="88160" x="10147300" y="3346450"/>
          <p14:tracePt t="88176" x="10210800" y="3346450"/>
          <p14:tracePt t="88193" x="10274300" y="3346450"/>
          <p14:tracePt t="88210" x="10312400" y="3352800"/>
          <p14:tracePt t="88227" x="10350500" y="3378200"/>
          <p14:tracePt t="88244" x="10394950" y="3422650"/>
          <p14:tracePt t="88260" x="10420350" y="3467100"/>
          <p14:tracePt t="88277" x="10483850" y="3562350"/>
          <p14:tracePt t="88293" x="10534650" y="3657600"/>
          <p14:tracePt t="88311" x="10566400" y="3714750"/>
          <p14:tracePt t="88327" x="10585450" y="3778250"/>
          <p14:tracePt t="88343" x="10604500" y="3892550"/>
          <p14:tracePt t="88360" x="10617200" y="3968750"/>
          <p14:tracePt t="88377" x="10623550" y="4038600"/>
          <p14:tracePt t="88393" x="10623550" y="4102100"/>
          <p14:tracePt t="88410" x="10623550" y="4178300"/>
          <p14:tracePt t="88427" x="10623550" y="4241800"/>
          <p14:tracePt t="88443" x="10617200" y="4311650"/>
          <p14:tracePt t="88461" x="10591800" y="4381500"/>
          <p14:tracePt t="88477" x="10579100" y="4425950"/>
          <p14:tracePt t="88493" x="10572750" y="4464050"/>
          <p14:tracePt t="88510" x="10560050" y="4476750"/>
          <p14:tracePt t="88527" x="10560050" y="4483100"/>
          <p14:tracePt t="88543" x="10553700" y="4483100"/>
          <p14:tracePt t="88732" x="10547350" y="4483100"/>
          <p14:tracePt t="88747" x="10534650" y="4483100"/>
          <p14:tracePt t="88753" x="10521950" y="4483100"/>
          <p14:tracePt t="88762" x="10483850" y="4483100"/>
          <p14:tracePt t="88777" x="10439400" y="4489450"/>
          <p14:tracePt t="88793" x="10236200" y="4559300"/>
          <p14:tracePt t="88811" x="10115550" y="4591050"/>
          <p14:tracePt t="88827" x="9766300" y="4699000"/>
          <p14:tracePt t="88843" x="9042400" y="5048250"/>
          <p14:tracePt t="88860" x="8420100" y="5207000"/>
          <p14:tracePt t="88877" x="7848600" y="5334000"/>
          <p14:tracePt t="88893" x="7385050" y="5435600"/>
          <p14:tracePt t="88910" x="7092950" y="5492750"/>
          <p14:tracePt t="88927" x="6953250" y="5511800"/>
          <p14:tracePt t="88943" x="6902450" y="5511800"/>
          <p14:tracePt t="88960" x="6889750" y="5511800"/>
          <p14:tracePt t="88977" x="6883400" y="5511800"/>
          <p14:tracePt t="88993" x="6858000" y="5511800"/>
          <p14:tracePt t="89010" x="6826250" y="5505450"/>
          <p14:tracePt t="89027" x="6819900" y="5505450"/>
          <p14:tracePt t="89043" x="6756400" y="5505450"/>
          <p14:tracePt t="89060" x="6705600" y="5454650"/>
          <p14:tracePt t="89077" x="6680200" y="5441950"/>
          <p14:tracePt t="89094" x="6648450" y="5410200"/>
          <p14:tracePt t="89110" x="6635750" y="5384800"/>
          <p14:tracePt t="89127" x="6623050" y="5372100"/>
          <p14:tracePt t="89144" x="6623050" y="5365750"/>
          <p14:tracePt t="89160" x="6623050" y="5353050"/>
          <p14:tracePt t="89198" x="6623050" y="5340350"/>
          <p14:tracePt t="89213" x="6623050" y="5334000"/>
          <p14:tracePt t="89229" x="6623050" y="5327650"/>
          <p14:tracePt t="89238" x="6623050" y="5321300"/>
          <p14:tracePt t="89245" x="6623050" y="5314950"/>
          <p14:tracePt t="89262" x="6623050" y="5308600"/>
          <p14:tracePt t="89277" x="6623050" y="5302250"/>
          <p14:tracePt t="89294" x="6623050" y="5295900"/>
          <p14:tracePt t="89310" x="6623050" y="5289550"/>
          <p14:tracePt t="89327" x="6623050" y="5283200"/>
          <p14:tracePt t="89343" x="6623050" y="5276850"/>
          <p14:tracePt t="89361" x="6623050" y="5270500"/>
          <p14:tracePt t="89377" x="6623050" y="5257800"/>
          <p14:tracePt t="89393" x="6623050" y="5245100"/>
          <p14:tracePt t="89411" x="6629400" y="5232400"/>
          <p14:tracePt t="90886" x="6629400" y="5219700"/>
          <p14:tracePt t="91111" x="6610350" y="5219700"/>
          <p14:tracePt t="91117" x="6597650" y="5219700"/>
          <p14:tracePt t="91127" x="6584950" y="5219700"/>
          <p14:tracePt t="91144" x="6546850" y="5219700"/>
          <p14:tracePt t="91161" x="6527800" y="5213350"/>
          <p14:tracePt t="91178" x="6483350" y="5181600"/>
          <p14:tracePt t="91194" x="6477000" y="5175250"/>
          <p14:tracePt t="91211" x="6464300" y="5168900"/>
          <p14:tracePt t="91228" x="6464300" y="5156200"/>
          <p14:tracePt t="91261" x="6470650" y="5156200"/>
          <p14:tracePt t="91278" x="6483350" y="5137150"/>
          <p14:tracePt t="91294" x="6521450" y="5105400"/>
          <p14:tracePt t="91311" x="6565900" y="5086350"/>
          <p14:tracePt t="91328" x="6648450" y="5041900"/>
          <p14:tracePt t="91345" x="6724650" y="4978400"/>
          <p14:tracePt t="91361" x="6838950" y="4902200"/>
          <p14:tracePt t="91378" x="6927850" y="4838700"/>
          <p14:tracePt t="91394" x="6997700" y="4806950"/>
          <p14:tracePt t="91411" x="7086600" y="4737100"/>
          <p14:tracePt t="91428" x="7143750" y="4711700"/>
          <p14:tracePt t="91444" x="7270750" y="4660900"/>
          <p14:tracePt t="91461" x="7404100" y="4616450"/>
          <p14:tracePt t="91478" x="7537450" y="4572000"/>
          <p14:tracePt t="91495" x="7689850" y="4527550"/>
          <p14:tracePt t="91511" x="7759700" y="4470400"/>
          <p14:tracePt t="91528" x="8058150" y="4381500"/>
          <p14:tracePt t="91544" x="8350250" y="4273550"/>
          <p14:tracePt t="91561" x="8616950" y="4191000"/>
          <p14:tracePt t="91578" x="8807450" y="4095750"/>
          <p14:tracePt t="91594" x="9004300" y="3994150"/>
          <p14:tracePt t="91611" x="9182100" y="3879850"/>
          <p14:tracePt t="91628" x="9366250" y="3740150"/>
          <p14:tracePt t="91645" x="9480550" y="3600450"/>
          <p14:tracePt t="91661" x="9556750" y="3467100"/>
          <p14:tracePt t="91678" x="9613900" y="3238500"/>
          <p14:tracePt t="91694" x="9575800" y="3136900"/>
          <p14:tracePt t="91711" x="9467850" y="3054350"/>
          <p14:tracePt t="91728" x="9277350" y="2946400"/>
          <p14:tracePt t="91744" x="8985250" y="2832100"/>
          <p14:tracePt t="91761" x="8515350" y="2730500"/>
          <p14:tracePt t="91778" x="7943850" y="2603500"/>
          <p14:tracePt t="91794" x="7219950" y="2546350"/>
          <p14:tracePt t="91811" x="6362700" y="2546350"/>
          <p14:tracePt t="91828" x="5416550" y="2546350"/>
          <p14:tracePt t="91845" x="4476750" y="2546350"/>
          <p14:tracePt t="91861" x="3143250" y="2546350"/>
          <p14:tracePt t="91878" x="2368550" y="2559050"/>
          <p14:tracePt t="91895" x="1701800" y="2628900"/>
          <p14:tracePt t="91911" x="1219200" y="2717800"/>
          <p14:tracePt t="91928" x="895350" y="2870200"/>
          <p14:tracePt t="91944" x="730250" y="3060700"/>
          <p14:tracePt t="91961" x="577850" y="3232150"/>
          <p14:tracePt t="91979" x="342900" y="3600450"/>
          <p14:tracePt t="91994" x="273050" y="3765550"/>
          <p14:tracePt t="92011" x="158750" y="4095750"/>
          <p14:tracePt t="92028" x="101600" y="4349750"/>
          <p14:tracePt t="92045" x="44450" y="4533900"/>
          <p14:tracePt t="92047" x="31750" y="4616450"/>
          <p14:tracePt t="92061" x="19050" y="4787900"/>
          <p14:tracePt t="92078" x="57150" y="4991100"/>
          <p14:tracePt t="92094" x="196850" y="5270500"/>
          <p14:tracePt t="92111" x="387350" y="5530850"/>
          <p14:tracePt t="92129" x="565150" y="5715000"/>
          <p14:tracePt t="92144" x="723900" y="5848350"/>
          <p14:tracePt t="92161" x="882650" y="5943600"/>
          <p14:tracePt t="92178" x="1079500" y="6026150"/>
          <p14:tracePt t="92195" x="1416050" y="6153150"/>
          <p14:tracePt t="92211" x="2082800" y="6330950"/>
          <p14:tracePt t="92228" x="2540000" y="6394450"/>
          <p14:tracePt t="92245" x="3048000" y="6432550"/>
          <p14:tracePt t="92261" x="3613150" y="6445250"/>
          <p14:tracePt t="92278" x="4222750" y="6457950"/>
          <p14:tracePt t="92295" x="4800600" y="6457950"/>
          <p14:tracePt t="92311" x="5289550" y="6426200"/>
          <p14:tracePt t="92328" x="5784850" y="6280150"/>
          <p14:tracePt t="92345" x="6292850" y="6102350"/>
          <p14:tracePt t="92361" x="6756400" y="5918200"/>
          <p14:tracePt t="92378" x="7112000" y="5721350"/>
          <p14:tracePt t="92395" x="7327900" y="5537200"/>
          <p14:tracePt t="92411" x="7664450" y="5276850"/>
          <p14:tracePt t="92428" x="7867650" y="5086350"/>
          <p14:tracePt t="92445" x="7994650" y="4889500"/>
          <p14:tracePt t="92461" x="8058150" y="4692650"/>
          <p14:tracePt t="92478" x="8064500" y="4514850"/>
          <p14:tracePt t="92495" x="8064500" y="4343400"/>
          <p14:tracePt t="92511" x="7994650" y="4197350"/>
          <p14:tracePt t="92528" x="7893050" y="4051300"/>
          <p14:tracePt t="92545" x="7816850" y="3962400"/>
          <p14:tracePt t="92547" x="7772400" y="3911600"/>
          <p14:tracePt t="92561" x="7740650" y="3873500"/>
          <p14:tracePt t="92578" x="7677150" y="3848100"/>
          <p14:tracePt t="92595" x="7626350" y="3816350"/>
          <p14:tracePt t="92611" x="7607300" y="3797300"/>
          <p14:tracePt t="92800" x="7607300" y="3810000"/>
          <p14:tracePt t="92808" x="7607300" y="3848100"/>
          <p14:tracePt t="92816" x="7607300" y="3867150"/>
          <p14:tracePt t="92829" x="7607300" y="3905250"/>
          <p14:tracePt t="92845" x="7626350" y="4057650"/>
          <p14:tracePt t="92862" x="7683500" y="4267200"/>
          <p14:tracePt t="92879" x="7747000" y="4451350"/>
          <p14:tracePt t="92895" x="7791450" y="4572000"/>
          <p14:tracePt t="92911" x="7874000" y="4686300"/>
          <p14:tracePt t="92928" x="7931150" y="4749800"/>
          <p14:tracePt t="92945" x="7962900" y="4806950"/>
          <p14:tracePt t="92962" x="7988300" y="4845050"/>
          <p14:tracePt t="93128" x="7994650" y="4845050"/>
          <p14:tracePt t="93135" x="8020050" y="4851400"/>
          <p14:tracePt t="93145" x="8058150" y="4870450"/>
          <p14:tracePt t="93162" x="8108950" y="4902200"/>
          <p14:tracePt t="93178" x="8216900" y="4965700"/>
          <p14:tracePt t="93195" x="8299450" y="5022850"/>
          <p14:tracePt t="93212" x="8350250" y="5029200"/>
          <p14:tracePt t="93229" x="8356600" y="50292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22422"/>
            <a:ext cx="8596668" cy="774357"/>
          </a:xfrm>
        </p:spPr>
        <p:txBody>
          <a:bodyPr/>
          <a:lstStyle/>
          <a:p>
            <a:r>
              <a:rPr lang="sl-SI" dirty="0" smtClean="0"/>
              <a:t>Pravokotna projekcija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914400"/>
            <a:ext cx="8596668" cy="3880773"/>
          </a:xfrm>
        </p:spPr>
        <p:txBody>
          <a:bodyPr/>
          <a:lstStyle/>
          <a:p>
            <a:r>
              <a:rPr lang="sl-SI" dirty="0" smtClean="0"/>
              <a:t>Pojem pravokotna projekcija pomeni, da lahko določen predmet ali objekt pogledamo iz treh različnih pogledov.</a:t>
            </a:r>
          </a:p>
          <a:p>
            <a:r>
              <a:rPr lang="sl-SI" dirty="0" smtClean="0"/>
              <a:t>Pogled iz </a:t>
            </a:r>
            <a:r>
              <a:rPr lang="sl-SI" b="1" dirty="0" smtClean="0"/>
              <a:t>ZGORAJ</a:t>
            </a:r>
            <a:r>
              <a:rPr lang="sl-SI" dirty="0" smtClean="0"/>
              <a:t> imenujemo </a:t>
            </a:r>
            <a:r>
              <a:rPr lang="sl-SI" dirty="0" smtClean="0">
                <a:solidFill>
                  <a:srgbClr val="FF0000"/>
                </a:solidFill>
              </a:rPr>
              <a:t>TLORIS</a:t>
            </a:r>
            <a:r>
              <a:rPr lang="sl-SI" dirty="0" smtClean="0"/>
              <a:t> (ptičja perspektiva)</a:t>
            </a:r>
          </a:p>
          <a:p>
            <a:r>
              <a:rPr lang="sl-SI" dirty="0" smtClean="0"/>
              <a:t>Pogled iz </a:t>
            </a:r>
            <a:r>
              <a:rPr lang="sl-SI" b="1" dirty="0" smtClean="0"/>
              <a:t>SPREDAJ</a:t>
            </a:r>
            <a:r>
              <a:rPr lang="sl-SI" dirty="0" smtClean="0"/>
              <a:t> imenujemo </a:t>
            </a:r>
            <a:r>
              <a:rPr lang="sl-SI" dirty="0" smtClean="0">
                <a:solidFill>
                  <a:srgbClr val="FF0000"/>
                </a:solidFill>
              </a:rPr>
              <a:t>NARIS</a:t>
            </a:r>
            <a:r>
              <a:rPr lang="sl-SI" dirty="0" smtClean="0"/>
              <a:t> </a:t>
            </a:r>
          </a:p>
          <a:p>
            <a:r>
              <a:rPr lang="sl-SI" dirty="0" smtClean="0"/>
              <a:t>Pogled iz </a:t>
            </a:r>
            <a:r>
              <a:rPr lang="sl-SI" b="1" dirty="0" smtClean="0"/>
              <a:t>STRANI</a:t>
            </a:r>
            <a:r>
              <a:rPr lang="sl-SI" dirty="0" smtClean="0"/>
              <a:t> imenujemo </a:t>
            </a:r>
            <a:r>
              <a:rPr lang="sl-SI" dirty="0" smtClean="0">
                <a:solidFill>
                  <a:srgbClr val="FF0000"/>
                </a:solidFill>
              </a:rPr>
              <a:t>STRANSKI RIS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Da si pojme lažje predstavljamo spoznajmo pojem </a:t>
            </a:r>
            <a:r>
              <a:rPr lang="sl-SI" dirty="0" smtClean="0">
                <a:solidFill>
                  <a:srgbClr val="FF0000"/>
                </a:solidFill>
              </a:rPr>
              <a:t>PROSTORSKI KOT.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8319" t="3192" r="1727"/>
          <a:stretch/>
        </p:blipFill>
        <p:spPr>
          <a:xfrm>
            <a:off x="7900086" y="1922518"/>
            <a:ext cx="4291914" cy="3882692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79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97"/>
    </mc:Choice>
    <mc:Fallback>
      <p:transition spd="slow" advTm="80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36681" x="8388350" y="5041900"/>
          <p14:tracePt t="36690" x="8407400" y="5029200"/>
          <p14:tracePt t="36697" x="8413750" y="4991100"/>
          <p14:tracePt t="36713" x="8451850" y="4965700"/>
          <p14:tracePt t="36729" x="8509000" y="4870450"/>
          <p14:tracePt t="36746" x="8534400" y="4819650"/>
          <p14:tracePt t="36763" x="8566150" y="4794250"/>
          <p14:tracePt t="36779" x="8578850" y="4787900"/>
          <p14:tracePt t="36796" x="8616950" y="4756150"/>
          <p14:tracePt t="36812" x="8680450" y="4667250"/>
          <p14:tracePt t="36829" x="8724900" y="4610100"/>
          <p14:tracePt t="36846" x="8782050" y="4572000"/>
          <p14:tracePt t="36862" x="8864600" y="4514850"/>
          <p14:tracePt t="36879" x="8902700" y="4483100"/>
          <p14:tracePt t="36896" x="8921750" y="4470400"/>
          <p14:tracePt t="36912" x="8953500" y="4464050"/>
          <p14:tracePt t="36929" x="8966200" y="4457700"/>
          <p14:tracePt t="36946" x="8991600" y="4425950"/>
          <p14:tracePt t="36963" x="9017000" y="4387850"/>
          <p14:tracePt t="36979" x="9055100" y="4343400"/>
          <p14:tracePt t="36996" x="9112250" y="4260850"/>
          <p14:tracePt t="37013" x="9188450" y="4197350"/>
          <p14:tracePt t="37015" x="9239250" y="4152900"/>
          <p14:tracePt t="37029" x="9296400" y="4083050"/>
          <p14:tracePt t="37046" x="9461500" y="3975100"/>
          <p14:tracePt t="37062" x="9512300" y="3937000"/>
          <p14:tracePt t="37080" x="9613900" y="3867150"/>
          <p14:tracePt t="37096" x="9664700" y="3803650"/>
          <p14:tracePt t="37112" x="9772650" y="3670300"/>
          <p14:tracePt t="37129" x="9880600" y="3517900"/>
          <p14:tracePt t="37146" x="9950450" y="3390900"/>
          <p14:tracePt t="37163" x="9982200" y="3359150"/>
          <p14:tracePt t="37179" x="9988550" y="3352800"/>
          <p14:tracePt t="37196" x="10007600" y="3346450"/>
          <p14:tracePt t="37213" x="10033000" y="3321050"/>
          <p14:tracePt t="37229" x="10071100" y="3308350"/>
          <p14:tracePt t="37246" x="10090150" y="3308350"/>
          <p14:tracePt t="37262" x="10096500" y="3302000"/>
          <p14:tracePt t="37279" x="10102850" y="3295650"/>
          <p14:tracePt t="37296" x="10109200" y="3295650"/>
          <p14:tracePt t="37312" x="10128250" y="3270250"/>
          <p14:tracePt t="37329" x="10147300" y="3244850"/>
          <p14:tracePt t="37346" x="10166350" y="3200400"/>
          <p14:tracePt t="37363" x="10185400" y="3143250"/>
          <p14:tracePt t="37380" x="10223500" y="3092450"/>
          <p14:tracePt t="37396" x="10242550" y="3041650"/>
          <p14:tracePt t="37412" x="10261600" y="3016250"/>
          <p14:tracePt t="37429" x="10274300" y="2965450"/>
          <p14:tracePt t="37446" x="10274300" y="2914650"/>
          <p14:tracePt t="37463" x="10274300" y="2857500"/>
          <p14:tracePt t="37480" x="10293350" y="2781300"/>
          <p14:tracePt t="37496" x="10293350" y="2743200"/>
          <p14:tracePt t="37512" x="10287000" y="2705100"/>
          <p14:tracePt t="37514" x="10287000" y="2692400"/>
          <p14:tracePt t="37530" x="10274300" y="2673350"/>
          <p14:tracePt t="37547" x="10255250" y="2641600"/>
          <p14:tracePt t="37563" x="10229850" y="2622550"/>
          <p14:tracePt t="37579" x="10166350" y="2584450"/>
          <p14:tracePt t="37596" x="10121900" y="2546350"/>
          <p14:tracePt t="37612" x="10077450" y="2514600"/>
          <p14:tracePt t="37630" x="10026650" y="2489200"/>
          <p14:tracePt t="37646" x="9982200" y="2425700"/>
          <p14:tracePt t="37663" x="9886950" y="2362200"/>
          <p14:tracePt t="37680" x="9804400" y="2317750"/>
          <p14:tracePt t="37696" x="9709150" y="2266950"/>
          <p14:tracePt t="37713" x="9613900" y="2222500"/>
          <p14:tracePt t="37729" x="9537700" y="2197100"/>
          <p14:tracePt t="37747" x="9423400" y="2184400"/>
          <p14:tracePt t="37763" x="9398000" y="2184400"/>
          <p14:tracePt t="37779" x="9302750" y="2184400"/>
          <p14:tracePt t="37796" x="9258300" y="2184400"/>
          <p14:tracePt t="37813" x="9201150" y="2190750"/>
          <p14:tracePt t="37829" x="9093200" y="2216150"/>
          <p14:tracePt t="37846" x="8940800" y="2247900"/>
          <p14:tracePt t="37863" x="8813800" y="2279650"/>
          <p14:tracePt t="37880" x="8680450" y="2317750"/>
          <p14:tracePt t="37896" x="8547100" y="2343150"/>
          <p14:tracePt t="37913" x="8426450" y="2381250"/>
          <p14:tracePt t="37929" x="8305800" y="2476500"/>
          <p14:tracePt t="37946" x="8216900" y="2565400"/>
          <p14:tracePt t="37963" x="8178800" y="2590800"/>
          <p14:tracePt t="37979" x="8039100" y="2743200"/>
          <p14:tracePt t="37996" x="7950200" y="2825750"/>
          <p14:tracePt t="38013" x="7861300" y="2914650"/>
          <p14:tracePt t="38029" x="7797800" y="2984500"/>
          <p14:tracePt t="38046" x="7747000" y="3079750"/>
          <p14:tracePt t="38063" x="7696200" y="3162300"/>
          <p14:tracePt t="38080" x="7658100" y="3225800"/>
          <p14:tracePt t="38096" x="7600950" y="3302000"/>
          <p14:tracePt t="38113" x="7556500" y="3384550"/>
          <p14:tracePt t="38129" x="7518400" y="3479800"/>
          <p14:tracePt t="38146" x="7512050" y="3536950"/>
          <p14:tracePt t="38163" x="7480300" y="3651250"/>
          <p14:tracePt t="38179" x="7423150" y="3816350"/>
          <p14:tracePt t="38196" x="7416800" y="3943350"/>
          <p14:tracePt t="38213" x="7416800" y="4070350"/>
          <p14:tracePt t="38229" x="7416800" y="4191000"/>
          <p14:tracePt t="38246" x="7416800" y="4330700"/>
          <p14:tracePt t="38263" x="7454900" y="4483100"/>
          <p14:tracePt t="38280" x="7486650" y="4660900"/>
          <p14:tracePt t="38297" x="7531100" y="4813300"/>
          <p14:tracePt t="38313" x="7607300" y="4953000"/>
          <p14:tracePt t="38329" x="7753350" y="5149850"/>
          <p14:tracePt t="38346" x="7861300" y="5264150"/>
          <p14:tracePt t="38363" x="8001000" y="5359400"/>
          <p14:tracePt t="38380" x="8121650" y="5429250"/>
          <p14:tracePt t="38396" x="8267700" y="5480050"/>
          <p14:tracePt t="38413" x="8420100" y="5511800"/>
          <p14:tracePt t="38429" x="8578850" y="5543550"/>
          <p14:tracePt t="38446" x="8731250" y="5581650"/>
          <p14:tracePt t="38464" x="8870950" y="5613400"/>
          <p14:tracePt t="38480" x="9017000" y="5664200"/>
          <p14:tracePt t="38496" x="9188450" y="5695950"/>
          <p14:tracePt t="38513" x="9378950" y="5734050"/>
          <p14:tracePt t="38515" x="9480550" y="5753100"/>
          <p14:tracePt t="38530" x="9582150" y="5759450"/>
          <p14:tracePt t="38546" x="9772650" y="5759450"/>
          <p14:tracePt t="38563" x="10052050" y="5740400"/>
          <p14:tracePt t="38580" x="10242550" y="5689600"/>
          <p14:tracePt t="38596" x="10407650" y="5619750"/>
          <p14:tracePt t="38613" x="10579100" y="5492750"/>
          <p14:tracePt t="38630" x="10788650" y="5314950"/>
          <p14:tracePt t="38646" x="10991850" y="5143500"/>
          <p14:tracePt t="38663" x="11169650" y="5010150"/>
          <p14:tracePt t="38680" x="11315700" y="4876800"/>
          <p14:tracePt t="38697" x="11423650" y="4787900"/>
          <p14:tracePt t="38713" x="11487150" y="4718050"/>
          <p14:tracePt t="38730" x="11512550" y="4654550"/>
          <p14:tracePt t="38747" x="11557000" y="4565650"/>
          <p14:tracePt t="38763" x="11582400" y="4476750"/>
          <p14:tracePt t="38780" x="11595100" y="4400550"/>
          <p14:tracePt t="38796" x="11595100" y="4337050"/>
          <p14:tracePt t="38813" x="11595100" y="4241800"/>
          <p14:tracePt t="38830" x="11595100" y="4083050"/>
          <p14:tracePt t="38846" x="11588750" y="3924300"/>
          <p14:tracePt t="38864" x="11550650" y="3759200"/>
          <p14:tracePt t="38880" x="11506200" y="3587750"/>
          <p14:tracePt t="38897" x="11455400" y="3403600"/>
          <p14:tracePt t="38913" x="11398250" y="3232150"/>
          <p14:tracePt t="38930" x="11283950" y="3016250"/>
          <p14:tracePt t="38946" x="11182350" y="2889250"/>
          <p14:tracePt t="38963" x="11125200" y="2825750"/>
          <p14:tracePt t="38980" x="11010900" y="2724150"/>
          <p14:tracePt t="38996" x="10858500" y="2616200"/>
          <p14:tracePt t="39014" x="10706100" y="2520950"/>
          <p14:tracePt t="39030" x="10547350" y="2419350"/>
          <p14:tracePt t="39033" x="10477500" y="2374900"/>
          <p14:tracePt t="39046" x="10433050" y="2349500"/>
          <p14:tracePt t="39063" x="10337800" y="2286000"/>
          <p14:tracePt t="39081" x="10280650" y="2279650"/>
          <p14:tracePt t="39097" x="10147300" y="2241550"/>
          <p14:tracePt t="39113" x="10020300" y="2171700"/>
          <p14:tracePt t="39130" x="9874250" y="2146300"/>
          <p14:tracePt t="39146" x="9734550" y="2095500"/>
          <p14:tracePt t="39163" x="9601200" y="2057400"/>
          <p14:tracePt t="39180" x="9467850" y="2019300"/>
          <p14:tracePt t="39197" x="9353550" y="1968500"/>
          <p14:tracePt t="39213" x="9283700" y="1924050"/>
          <p14:tracePt t="39230" x="9226550" y="1892300"/>
          <p14:tracePt t="39247" x="9163050" y="1873250"/>
          <p14:tracePt t="39263" x="9144000" y="1860550"/>
          <p14:tracePt t="39280" x="9131300" y="1860550"/>
          <p14:tracePt t="39370" x="9131300" y="1866900"/>
          <p14:tracePt t="39378" x="9131300" y="1885950"/>
          <p14:tracePt t="39386" x="9137650" y="1911350"/>
          <p14:tracePt t="39397" x="9163050" y="1943100"/>
          <p14:tracePt t="39414" x="9201150" y="2000250"/>
          <p14:tracePt t="39431" x="9277350" y="2095500"/>
          <p14:tracePt t="39447" x="9328150" y="2165350"/>
          <p14:tracePt t="39463" x="9455150" y="2311400"/>
          <p14:tracePt t="39480" x="9620250" y="2495550"/>
          <p14:tracePt t="39497" x="9880600" y="2781300"/>
          <p14:tracePt t="39513" x="10134600" y="3060700"/>
          <p14:tracePt t="39530" x="10306050" y="3302000"/>
          <p14:tracePt t="39547" x="10401300" y="3448050"/>
          <p14:tracePt t="39563" x="10452100" y="3562350"/>
          <p14:tracePt t="39581" x="10452100" y="3625850"/>
          <p14:tracePt t="39597" x="10452100" y="3689350"/>
          <p14:tracePt t="39613" x="10452100" y="3714750"/>
          <p14:tracePt t="39630" x="10452100" y="3740150"/>
          <p14:tracePt t="39647" x="10439400" y="3771900"/>
          <p14:tracePt t="39663" x="10426700" y="3790950"/>
          <p14:tracePt t="39680" x="10420350" y="3816350"/>
          <p14:tracePt t="39697" x="10407650" y="3867150"/>
          <p14:tracePt t="39713" x="10382250" y="3937000"/>
          <p14:tracePt t="39731" x="10363200" y="4019550"/>
          <p14:tracePt t="39747" x="10331450" y="4089400"/>
          <p14:tracePt t="39764" x="10280650" y="4152900"/>
          <p14:tracePt t="39781" x="10229850" y="4241800"/>
          <p14:tracePt t="39797" x="10204450" y="4311650"/>
          <p14:tracePt t="39813" x="10109200" y="4578350"/>
          <p14:tracePt t="39830" x="10001250" y="4737100"/>
          <p14:tracePt t="39847" x="9931400" y="4832350"/>
          <p14:tracePt t="39863" x="9874250" y="4908550"/>
          <p14:tracePt t="39880" x="9810750" y="5003800"/>
          <p14:tracePt t="39897" x="9734550" y="5099050"/>
          <p14:tracePt t="39914" x="9683750" y="5130800"/>
          <p14:tracePt t="39931" x="9594850" y="5187950"/>
          <p14:tracePt t="39947" x="9518650" y="5200650"/>
          <p14:tracePt t="39963" x="9321800" y="5226050"/>
          <p14:tracePt t="39980" x="9175750" y="5226050"/>
          <p14:tracePt t="39997" x="9023350" y="5226050"/>
          <p14:tracePt t="40013" x="8909050" y="5168900"/>
          <p14:tracePt t="40031" x="8813800" y="5105400"/>
          <p14:tracePt t="40047" x="8731250" y="5048250"/>
          <p14:tracePt t="40063" x="8693150" y="4978400"/>
          <p14:tracePt t="40080" x="8655050" y="4895850"/>
          <p14:tracePt t="40097" x="8623300" y="4775200"/>
          <p14:tracePt t="40114" x="8578850" y="4641850"/>
          <p14:tracePt t="40131" x="8528050" y="4489450"/>
          <p14:tracePt t="40147" x="8477250" y="4330700"/>
          <p14:tracePt t="40164" x="8445500" y="4191000"/>
          <p14:tracePt t="40181" x="8445500" y="4133850"/>
          <p14:tracePt t="40197" x="8458200" y="4044950"/>
          <p14:tracePt t="40213" x="8509000" y="3937000"/>
          <p14:tracePt t="40230" x="8566150" y="3860800"/>
          <p14:tracePt t="40247" x="8604250" y="3790950"/>
          <p14:tracePt t="40264" x="8655050" y="3695700"/>
          <p14:tracePt t="40280" x="8686800" y="3632200"/>
          <p14:tracePt t="40297" x="8737600" y="3562350"/>
          <p14:tracePt t="40314" x="8813800" y="3479800"/>
          <p14:tracePt t="40331" x="8870950" y="3403600"/>
          <p14:tracePt t="40347" x="8953500" y="3314700"/>
          <p14:tracePt t="40364" x="9067800" y="3219450"/>
          <p14:tracePt t="40380" x="9144000" y="3175000"/>
          <p14:tracePt t="40397" x="9232900" y="3149600"/>
          <p14:tracePt t="40414" x="9290050" y="3143250"/>
          <p14:tracePt t="40431" x="9391650" y="3124200"/>
          <p14:tracePt t="40447" x="9525000" y="3079750"/>
          <p14:tracePt t="40464" x="9715500" y="3073400"/>
          <p14:tracePt t="40480" x="9855200" y="3073400"/>
          <p14:tracePt t="40497" x="10001250" y="3073400"/>
          <p14:tracePt t="40514" x="10140950" y="3073400"/>
          <p14:tracePt t="40531" x="10274300" y="3117850"/>
          <p14:tracePt t="40547" x="10407650" y="3194050"/>
          <p14:tracePt t="40564" x="10572750" y="3295650"/>
          <p14:tracePt t="40580" x="10750550" y="3454400"/>
          <p14:tracePt t="40597" x="10871200" y="3600450"/>
          <p14:tracePt t="40614" x="10953750" y="3714750"/>
          <p14:tracePt t="40631" x="11029950" y="3841750"/>
          <p14:tracePt t="40647" x="11099800" y="4064000"/>
          <p14:tracePt t="40664" x="11106150" y="4222750"/>
          <p14:tracePt t="40681" x="11106150" y="4362450"/>
          <p14:tracePt t="40697" x="11068050" y="4483100"/>
          <p14:tracePt t="40714" x="10979150" y="4591050"/>
          <p14:tracePt t="40731" x="10922000" y="4635500"/>
          <p14:tracePt t="40747" x="10807700" y="4711700"/>
          <p14:tracePt t="40764" x="10648950" y="4800600"/>
          <p14:tracePt t="40781" x="10483850" y="4870450"/>
          <p14:tracePt t="40797" x="10185400" y="4921250"/>
          <p14:tracePt t="40814" x="9988550" y="4946650"/>
          <p14:tracePt t="40830" x="9804400" y="4946650"/>
          <p14:tracePt t="40847" x="9639300" y="4946650"/>
          <p14:tracePt t="40864" x="9505950" y="4914900"/>
          <p14:tracePt t="40880" x="9410700" y="4838700"/>
          <p14:tracePt t="40897" x="9334500" y="4762500"/>
          <p14:tracePt t="40914" x="9283700" y="4699000"/>
          <p14:tracePt t="40930" x="9226550" y="4603750"/>
          <p14:tracePt t="40947" x="9156700" y="4476750"/>
          <p14:tracePt t="40964" x="9105900" y="4337050"/>
          <p14:tracePt t="40981" x="9093200" y="4222750"/>
          <p14:tracePt t="40997" x="9093200" y="4114800"/>
          <p14:tracePt t="41014" x="9124950" y="3981450"/>
          <p14:tracePt t="41031" x="9194800" y="3867150"/>
          <p14:tracePt t="41047" x="9239250" y="3790950"/>
          <p14:tracePt t="41064" x="9334500" y="3727450"/>
          <p14:tracePt t="41081" x="9417050" y="3657600"/>
          <p14:tracePt t="41097" x="9474200" y="3625850"/>
          <p14:tracePt t="41114" x="9544050" y="3581400"/>
          <p14:tracePt t="41131" x="9607550" y="3562350"/>
          <p14:tracePt t="41147" x="9721850" y="3556000"/>
          <p14:tracePt t="41164" x="9779000" y="3562350"/>
          <p14:tracePt t="41180" x="9867900" y="3581400"/>
          <p14:tracePt t="41197" x="9918700" y="3594100"/>
          <p14:tracePt t="41214" x="10007600" y="3619500"/>
          <p14:tracePt t="41231" x="10102850" y="3657600"/>
          <p14:tracePt t="41248" x="10191750" y="3746500"/>
          <p14:tracePt t="41264" x="10236200" y="3797300"/>
          <p14:tracePt t="41281" x="10306050" y="3892550"/>
          <p14:tracePt t="41297" x="10344150" y="3975100"/>
          <p14:tracePt t="41314" x="10356850" y="4051300"/>
          <p14:tracePt t="41331" x="10356850" y="4114800"/>
          <p14:tracePt t="41347" x="10356850" y="4184650"/>
          <p14:tracePt t="41364" x="10356850" y="4248150"/>
          <p14:tracePt t="41381" x="10350500" y="4311650"/>
          <p14:tracePt t="41398" x="10331450" y="4349750"/>
          <p14:tracePt t="41414" x="10293350" y="4387850"/>
          <p14:tracePt t="41431" x="10255250" y="4419600"/>
          <p14:tracePt t="41447" x="10204450" y="4445000"/>
          <p14:tracePt t="41464" x="10166350" y="4476750"/>
          <p14:tracePt t="41482" x="10096500" y="4483100"/>
          <p14:tracePt t="41497" x="10083800" y="4483100"/>
          <p14:tracePt t="41514" x="10064750" y="4483100"/>
          <p14:tracePt t="41531" x="10045700" y="4483100"/>
          <p14:tracePt t="41548" x="10007600" y="4483100"/>
          <p14:tracePt t="41564" x="9937750" y="4483100"/>
          <p14:tracePt t="41581" x="9842500" y="4483100"/>
          <p14:tracePt t="41597" x="9785350" y="4470400"/>
          <p14:tracePt t="41614" x="9709150" y="4445000"/>
          <p14:tracePt t="41631" x="9645650" y="4425950"/>
          <p14:tracePt t="41647" x="9569450" y="4406900"/>
          <p14:tracePt t="41664" x="9486900" y="4381500"/>
          <p14:tracePt t="41681" x="9455150" y="4375150"/>
          <p14:tracePt t="41697" x="9410700" y="4362450"/>
          <p14:tracePt t="41714" x="9385300" y="4343400"/>
          <p14:tracePt t="41731" x="9359900" y="4324350"/>
          <p14:tracePt t="41747" x="9296400" y="4279900"/>
          <p14:tracePt t="41764" x="9264650" y="4260850"/>
          <p14:tracePt t="41781" x="9226550" y="4197350"/>
          <p14:tracePt t="41797" x="9182100" y="4108450"/>
          <p14:tracePt t="41814" x="9150350" y="4038600"/>
          <p14:tracePt t="41831" x="9124950" y="3975100"/>
          <p14:tracePt t="41847" x="9118600" y="3911600"/>
          <p14:tracePt t="41864" x="9105900" y="3848100"/>
          <p14:tracePt t="41881" x="9099550" y="3784600"/>
          <p14:tracePt t="41898" x="9099550" y="3676650"/>
          <p14:tracePt t="41914" x="9099550" y="3619500"/>
          <p14:tracePt t="41931" x="9124950" y="3505200"/>
          <p14:tracePt t="41947" x="9150350" y="3429000"/>
          <p14:tracePt t="41964" x="9201150" y="3308350"/>
          <p14:tracePt t="41981" x="9239250" y="3251200"/>
          <p14:tracePt t="41998" x="9271000" y="3206750"/>
          <p14:tracePt t="42014" x="9315450" y="3143250"/>
          <p14:tracePt t="42017" x="9321800" y="3124200"/>
          <p14:tracePt t="42031" x="9340850" y="3105150"/>
          <p14:tracePt t="42048" x="9378950" y="3073400"/>
          <p14:tracePt t="42064" x="9429750" y="3041650"/>
          <p14:tracePt t="42081" x="9486900" y="3016250"/>
          <p14:tracePt t="42098" x="9588500" y="2978150"/>
          <p14:tracePt t="42114" x="9671050" y="2959100"/>
          <p14:tracePt t="42131" x="9759950" y="2959100"/>
          <p14:tracePt t="42147" x="9823450" y="2959100"/>
          <p14:tracePt t="42164" x="9874250" y="2959100"/>
          <p14:tracePt t="42181" x="9906000" y="2959100"/>
          <p14:tracePt t="42198" x="9931400" y="2959100"/>
          <p14:tracePt t="42214" x="9969500" y="2959100"/>
          <p14:tracePt t="42231" x="9988550" y="2984500"/>
          <p14:tracePt t="42249" x="10033000" y="3016250"/>
          <p14:tracePt t="42265" x="10077450" y="3041650"/>
          <p14:tracePt t="42281" x="10134600" y="3079750"/>
          <p14:tracePt t="42298" x="10166350" y="3092450"/>
          <p14:tracePt t="42374" x="10172700" y="3111500"/>
          <p14:tracePt t="42383" x="10185400" y="3124200"/>
          <p14:tracePt t="42390" x="10204450" y="3143250"/>
          <p14:tracePt t="42398" x="10210800" y="3162300"/>
          <p14:tracePt t="42414" x="10242550" y="3200400"/>
          <p14:tracePt t="42431" x="10261600" y="3219450"/>
          <p14:tracePt t="42448" x="10274300" y="3244850"/>
          <p14:tracePt t="42464" x="10287000" y="3276600"/>
          <p14:tracePt t="42481" x="10306050" y="3314700"/>
          <p14:tracePt t="42498" x="10312400" y="3365500"/>
          <p14:tracePt t="42515" x="10325100" y="3422650"/>
          <p14:tracePt t="42531" x="10344150" y="3460750"/>
          <p14:tracePt t="42533" x="10344150" y="3492500"/>
          <p14:tracePt t="42548" x="10350500" y="3530600"/>
          <p14:tracePt t="42564" x="10350500" y="3562350"/>
          <p14:tracePt t="42581" x="10350500" y="3606800"/>
          <p14:tracePt t="42598" x="10337800" y="3632200"/>
          <p14:tracePt t="42614" x="10318750" y="3663950"/>
          <p14:tracePt t="42632" x="10306050" y="3683000"/>
          <p14:tracePt t="42649" x="10299700" y="3702050"/>
          <p14:tracePt t="42665" x="10287000" y="3714750"/>
          <p14:tracePt t="42681" x="10267950" y="3740150"/>
          <p14:tracePt t="42698" x="10255250" y="3759200"/>
          <p14:tracePt t="42714" x="10242550" y="3771900"/>
          <p14:tracePt t="42731" x="10236200" y="3784600"/>
          <p14:tracePt t="42748" x="10223500" y="3784600"/>
          <p14:tracePt t="42765" x="10204450" y="3797300"/>
          <p14:tracePt t="42922" x="10198100" y="3797300"/>
          <p14:tracePt t="42935" x="10191750" y="3790950"/>
          <p14:tracePt t="42943" x="10179050" y="3790950"/>
          <p14:tracePt t="42952" x="10172700" y="3778250"/>
          <p14:tracePt t="42965" x="10166350" y="3778250"/>
          <p14:tracePt t="42982" x="10160000" y="3771900"/>
          <p14:tracePt t="42999" x="10147300" y="3759200"/>
          <p14:tracePt t="43015" x="10121900" y="3733800"/>
          <p14:tracePt t="43149" x="10115550" y="3733800"/>
          <p14:tracePt t="43158" x="10109200" y="3740150"/>
          <p14:tracePt t="43166" x="10096500" y="3765550"/>
          <p14:tracePt t="43181" x="10071100" y="3790950"/>
          <p14:tracePt t="43198" x="10064750" y="3797300"/>
          <p14:tracePt t="43215" x="10064750" y="3803650"/>
          <p14:tracePt t="43749" x="10045700" y="3816350"/>
          <p14:tracePt t="43767" x="10039350" y="3816350"/>
          <p14:tracePt t="43774" x="10033000" y="3803650"/>
          <p14:tracePt t="43781" x="10026650" y="3778250"/>
          <p14:tracePt t="43798" x="9982200" y="3708400"/>
          <p14:tracePt t="43815" x="9918700" y="3670300"/>
          <p14:tracePt t="43832" x="9861550" y="3625850"/>
          <p14:tracePt t="43848" x="9817100" y="3587750"/>
          <p14:tracePt t="43865" x="9779000" y="3543300"/>
          <p14:tracePt t="43882" x="9772650" y="3530600"/>
          <p14:tracePt t="45330" x="9766300" y="3530600"/>
          <p14:tracePt t="45336" x="9747250" y="3530600"/>
          <p14:tracePt t="45372" x="9740900" y="3530600"/>
          <p14:tracePt t="45380" x="9734550" y="3536950"/>
          <p14:tracePt t="45388" x="9728200" y="3536950"/>
          <p14:tracePt t="45399" x="9715500" y="3568700"/>
          <p14:tracePt t="45415" x="9677400" y="3606800"/>
          <p14:tracePt t="45433" x="9652000" y="3651250"/>
          <p14:tracePt t="45449" x="9626600" y="3670300"/>
          <p14:tracePt t="45465" x="9607550" y="3676650"/>
          <p14:tracePt t="45482" x="9607550" y="3689350"/>
          <p14:tracePt t="45499" x="9607550" y="3695700"/>
          <p14:tracePt t="45515" x="9607550" y="3727450"/>
          <p14:tracePt t="45532" x="9601200" y="3771900"/>
          <p14:tracePt t="45549" x="9601200" y="3829050"/>
          <p14:tracePt t="45565" x="9601200" y="3879850"/>
          <p14:tracePt t="45582" x="9601200" y="3898900"/>
          <p14:tracePt t="45599" x="9601200" y="3917950"/>
          <p14:tracePt t="45615" x="9620250" y="3943350"/>
          <p14:tracePt t="45633" x="9626600" y="3962400"/>
          <p14:tracePt t="45649" x="9639300" y="3975100"/>
          <p14:tracePt t="45720" x="9639300" y="3968750"/>
          <p14:tracePt t="45727" x="9639300" y="3937000"/>
          <p14:tracePt t="45734" x="9639300" y="3892550"/>
          <p14:tracePt t="45749" x="9639300" y="3873500"/>
          <p14:tracePt t="45766" x="9607550" y="3752850"/>
          <p14:tracePt t="45782" x="9563100" y="3619500"/>
          <p14:tracePt t="45799" x="9525000" y="3479800"/>
          <p14:tracePt t="45816" x="9525000" y="3321050"/>
          <p14:tracePt t="45833" x="9499600" y="3181350"/>
          <p14:tracePt t="45849" x="9461500" y="3048000"/>
          <p14:tracePt t="45866" x="9436100" y="2927350"/>
          <p14:tracePt t="45882" x="9423400" y="2857500"/>
          <p14:tracePt t="45899" x="9417050" y="2787650"/>
          <p14:tracePt t="45916" x="9417050" y="2762250"/>
          <p14:tracePt t="45932" x="9417050" y="2743200"/>
          <p14:tracePt t="45949" x="9423400" y="2711450"/>
          <p14:tracePt t="45966" x="9448800" y="2679700"/>
          <p14:tracePt t="45983" x="9467850" y="2641600"/>
          <p14:tracePt t="45999" x="9486900" y="2609850"/>
          <p14:tracePt t="46016" x="9544050" y="2559050"/>
          <p14:tracePt t="46033" x="9563100" y="2533650"/>
          <p14:tracePt t="46036" x="9563100" y="2527300"/>
          <p14:tracePt t="46049" x="9569450" y="2520950"/>
          <p14:tracePt t="46066" x="9575800" y="2482850"/>
          <p14:tracePt t="46083" x="9582150" y="2444750"/>
          <p14:tracePt t="46099" x="9588500" y="2400300"/>
          <p14:tracePt t="46116" x="9607550" y="2349500"/>
          <p14:tracePt t="46133" x="9620250" y="2305050"/>
          <p14:tracePt t="46149" x="9639300" y="2279650"/>
          <p14:tracePt t="46166" x="9645650" y="2228850"/>
          <p14:tracePt t="46182" x="9664700" y="2209800"/>
          <p14:tracePt t="46288" x="9664700" y="2203450"/>
          <p14:tracePt t="46296" x="9671050" y="2197100"/>
          <p14:tracePt t="46303" x="9677400" y="2190750"/>
          <p14:tracePt t="46316" x="9683750" y="2184400"/>
          <p14:tracePt t="46333" x="9690100" y="2171700"/>
          <p14:tracePt t="46392" x="9690100" y="2184400"/>
          <p14:tracePt t="46399" x="9690100" y="2197100"/>
          <p14:tracePt t="46407" x="9690100" y="2222500"/>
          <p14:tracePt t="46416" x="9690100" y="2247900"/>
          <p14:tracePt t="46432" x="9690100" y="2311400"/>
          <p14:tracePt t="46450" x="9690100" y="2362200"/>
          <p14:tracePt t="46466" x="9690100" y="2438400"/>
          <p14:tracePt t="46483" x="9690100" y="2552700"/>
          <p14:tracePt t="46499" x="9690100" y="2692400"/>
          <p14:tracePt t="46516" x="9690100" y="2800350"/>
          <p14:tracePt t="46533" x="9696450" y="2863850"/>
          <p14:tracePt t="46549" x="9696450" y="2921000"/>
          <p14:tracePt t="46566" x="9696450" y="3022600"/>
          <p14:tracePt t="46583" x="9696450" y="3048000"/>
          <p14:tracePt t="46599" x="9696450" y="3187700"/>
          <p14:tracePt t="46616" x="9696450" y="3282950"/>
          <p14:tracePt t="46633" x="9696450" y="3346450"/>
          <p14:tracePt t="46649" x="9683750" y="3409950"/>
          <p14:tracePt t="46666" x="9671050" y="3498850"/>
          <p14:tracePt t="46683" x="9671050" y="3587750"/>
          <p14:tracePt t="46700" x="9671050" y="3663950"/>
          <p14:tracePt t="46716" x="9671050" y="3740150"/>
          <p14:tracePt t="46733" x="9664700" y="3771900"/>
          <p14:tracePt t="46749" x="9645650" y="3822700"/>
          <p14:tracePt t="46766" x="9632950" y="3848100"/>
          <p14:tracePt t="46783" x="9632950" y="3873500"/>
          <p14:tracePt t="46799" x="9632950" y="3892550"/>
          <p14:tracePt t="46817" x="9632950" y="3943350"/>
          <p14:tracePt t="46833" x="9632950" y="4025900"/>
          <p14:tracePt t="46850" x="9632950" y="4044950"/>
          <p14:tracePt t="46866" x="9632950" y="4070350"/>
          <p14:tracePt t="46883" x="9632950" y="4076700"/>
          <p14:tracePt t="46899" x="9632950" y="4083050"/>
          <p14:tracePt t="46916" x="9626600" y="4089400"/>
          <p14:tracePt t="46950" x="9626600" y="4095750"/>
          <p14:tracePt t="46972" x="9626600" y="4102100"/>
          <p14:tracePt t="47074" x="9626600" y="4095750"/>
          <p14:tracePt t="47079" x="9626600" y="4089400"/>
          <p14:tracePt t="47087" x="9626600" y="4076700"/>
          <p14:tracePt t="47100" x="9632950" y="4057650"/>
          <p14:tracePt t="47116" x="9632950" y="4032250"/>
          <p14:tracePt t="47133" x="9639300" y="3994150"/>
          <p14:tracePt t="47150" x="9652000" y="3962400"/>
          <p14:tracePt t="47166" x="9652000" y="3956050"/>
          <p14:tracePt t="47183" x="9652000" y="3943350"/>
          <p14:tracePt t="47200" x="9652000" y="3930650"/>
          <p14:tracePt t="47216" x="9652000" y="3924300"/>
          <p14:tracePt t="47328" x="9664700" y="3917950"/>
          <p14:tracePt t="47335" x="9664700" y="3911600"/>
          <p14:tracePt t="47352" x="9664700" y="3905250"/>
          <p14:tracePt t="48332" x="9664700" y="3911600"/>
          <p14:tracePt t="48375" x="9664700" y="3917950"/>
          <p14:tracePt t="49225" x="9664700" y="3898900"/>
          <p14:tracePt t="54362" x="9671050" y="3848100"/>
          <p14:tracePt t="54578" x="9671050" y="3854450"/>
          <p14:tracePt t="54585" x="9671050" y="3860800"/>
          <p14:tracePt t="54601" x="9671050" y="3867150"/>
          <p14:tracePt t="54610" x="9671050" y="3873500"/>
          <p14:tracePt t="54619" x="9671050" y="3879850"/>
          <p14:tracePt t="54649" x="9671050" y="3886200"/>
          <p14:tracePt t="54734" x="9671050" y="3898900"/>
          <p14:tracePt t="54880" x="9671050" y="3911600"/>
          <p14:tracePt t="55307" x="9671050" y="3917950"/>
          <p14:tracePt t="55315" x="9671050" y="3924300"/>
          <p14:tracePt t="55638" x="9690100" y="3924300"/>
          <p14:tracePt t="55668" x="9690100" y="3905250"/>
          <p14:tracePt t="55684" x="9690100" y="3886200"/>
          <p14:tracePt t="55692" x="9690100" y="3879850"/>
          <p14:tracePt t="55703" x="9690100" y="3873500"/>
          <p14:tracePt t="55720" x="9690100" y="3854450"/>
          <p14:tracePt t="55736" x="9690100" y="3822700"/>
          <p14:tracePt t="55753" x="9690100" y="3771900"/>
          <p14:tracePt t="55769" x="9690100" y="3733800"/>
          <p14:tracePt t="55786" x="9683750" y="3663950"/>
          <p14:tracePt t="55803" x="9664700" y="3632200"/>
          <p14:tracePt t="55819" x="9658350" y="3587750"/>
          <p14:tracePt t="55837" x="9645650" y="3536950"/>
          <p14:tracePt t="55853" x="9639300" y="3505200"/>
          <p14:tracePt t="55869" x="9620250" y="3448050"/>
          <p14:tracePt t="55886" x="9607550" y="3384550"/>
          <p14:tracePt t="55903" x="9588500" y="3333750"/>
          <p14:tracePt t="55920" x="9582150" y="3276600"/>
          <p14:tracePt t="55937" x="9563100" y="3194050"/>
          <p14:tracePt t="55953" x="9550400" y="3149600"/>
          <p14:tracePt t="55969" x="9525000" y="3092450"/>
          <p14:tracePt t="55986" x="9525000" y="3067050"/>
          <p14:tracePt t="56003" x="9512300" y="3009900"/>
          <p14:tracePt t="56020" x="9493250" y="2959100"/>
          <p14:tracePt t="56036" x="9493250" y="2901950"/>
          <p14:tracePt t="56053" x="9493250" y="2844800"/>
          <p14:tracePt t="56069" x="9493250" y="2730500"/>
          <p14:tracePt t="56086" x="9480550" y="2654300"/>
          <p14:tracePt t="56103" x="9480550" y="2590800"/>
          <p14:tracePt t="56120" x="9480550" y="2533650"/>
          <p14:tracePt t="56136" x="9493250" y="2482850"/>
          <p14:tracePt t="56153" x="9505950" y="2432050"/>
          <p14:tracePt t="56169" x="9518650" y="2387600"/>
          <p14:tracePt t="56186" x="9537700" y="2336800"/>
          <p14:tracePt t="56203" x="9544050" y="2279650"/>
          <p14:tracePt t="56219" x="9556750" y="2254250"/>
          <p14:tracePt t="56236" x="9563100" y="2216150"/>
          <p14:tracePt t="56253" x="9569450" y="2184400"/>
          <p14:tracePt t="56269" x="9607550" y="2108200"/>
          <p14:tracePt t="56286" x="9620250" y="2089150"/>
          <p14:tracePt t="56303" x="9620250" y="2070100"/>
          <p14:tracePt t="56320" x="9626600" y="2044700"/>
          <p14:tracePt t="56336" x="9632950" y="2019300"/>
          <p14:tracePt t="56353" x="9639300" y="2000250"/>
          <p14:tracePt t="56370" x="9639300" y="1974850"/>
          <p14:tracePt t="56386" x="9652000" y="1955800"/>
          <p14:tracePt t="56403" x="9652000" y="1936750"/>
          <p14:tracePt t="56597" x="9652000" y="1962150"/>
          <p14:tracePt t="56605" x="9652000" y="1974850"/>
          <p14:tracePt t="56614" x="9652000" y="2000250"/>
          <p14:tracePt t="56622" x="9639300" y="2038350"/>
          <p14:tracePt t="56637" x="9632950" y="2057400"/>
          <p14:tracePt t="56653" x="9613900" y="2120900"/>
          <p14:tracePt t="56670" x="9601200" y="2209800"/>
          <p14:tracePt t="56686" x="9601200" y="2266950"/>
          <p14:tracePt t="56703" x="9601200" y="2317750"/>
          <p14:tracePt t="56720" x="9601200" y="2381250"/>
          <p14:tracePt t="56736" x="9601200" y="2432050"/>
          <p14:tracePt t="56753" x="9601200" y="2476500"/>
          <p14:tracePt t="56771" x="9601200" y="2527300"/>
          <p14:tracePt t="56786" x="9601200" y="2628900"/>
          <p14:tracePt t="56803" x="9601200" y="2705100"/>
          <p14:tracePt t="56820" x="9594850" y="2768600"/>
          <p14:tracePt t="56836" x="9594850" y="2838450"/>
          <p14:tracePt t="56853" x="9594850" y="2895600"/>
          <p14:tracePt t="56870" x="9594850" y="2952750"/>
          <p14:tracePt t="56887" x="9594850" y="3009900"/>
          <p14:tracePt t="56903" x="9594850" y="3067050"/>
          <p14:tracePt t="56920" x="9594850" y="3162300"/>
          <p14:tracePt t="56936" x="9594850" y="3213100"/>
          <p14:tracePt t="56953" x="9594850" y="3270250"/>
          <p14:tracePt t="56970" x="9594850" y="3327400"/>
          <p14:tracePt t="56987" x="9594850" y="3371850"/>
          <p14:tracePt t="57003" x="9594850" y="3422650"/>
          <p14:tracePt t="57020" x="9594850" y="3460750"/>
          <p14:tracePt t="57037" x="9594850" y="3536950"/>
          <p14:tracePt t="57053" x="9607550" y="3581400"/>
          <p14:tracePt t="57070" x="9607550" y="3638550"/>
          <p14:tracePt t="57086" x="9607550" y="3695700"/>
          <p14:tracePt t="57103" x="9607550" y="3746500"/>
          <p14:tracePt t="57120" x="9607550" y="3784600"/>
          <p14:tracePt t="57137" x="9607550" y="3835400"/>
          <p14:tracePt t="57153" x="9607550" y="3854450"/>
          <p14:tracePt t="57170" x="9607550" y="3873500"/>
          <p14:tracePt t="57187" x="9607550" y="3879850"/>
          <p14:tracePt t="57203" x="9613900" y="3886200"/>
          <p14:tracePt t="57307" x="9613900" y="3892550"/>
          <p14:tracePt t="57323" x="9613900" y="3905250"/>
          <p14:tracePt t="57337" x="9613900" y="3917950"/>
          <p14:tracePt t="57348" x="9613900" y="3924300"/>
          <p14:tracePt t="57353" x="9613900" y="3930650"/>
          <p14:tracePt t="57370" x="9613900" y="3943350"/>
          <p14:tracePt t="57387" x="9613900" y="3949700"/>
          <p14:tracePt t="57404" x="9613900" y="3962400"/>
          <p14:tracePt t="57591" x="9607550" y="3962400"/>
          <p14:tracePt t="57600" x="9588500" y="3962400"/>
          <p14:tracePt t="57607" x="9582150" y="3975100"/>
          <p14:tracePt t="57620" x="9563100" y="3981450"/>
          <p14:tracePt t="57637" x="9512300" y="4013200"/>
          <p14:tracePt t="57654" x="9467850" y="4038600"/>
          <p14:tracePt t="57671" x="9417050" y="4064000"/>
          <p14:tracePt t="57687" x="9359900" y="4070350"/>
          <p14:tracePt t="57703" x="9271000" y="4114800"/>
          <p14:tracePt t="57720" x="9232900" y="4127500"/>
          <p14:tracePt t="57737" x="9175750" y="4159250"/>
          <p14:tracePt t="57753" x="9137650" y="4184650"/>
          <p14:tracePt t="57770" x="9086850" y="4216400"/>
          <p14:tracePt t="57787" x="9029700" y="4229100"/>
          <p14:tracePt t="57804" x="8966200" y="4254500"/>
          <p14:tracePt t="57820" x="8890000" y="4260850"/>
          <p14:tracePt t="57837" x="8801100" y="4292600"/>
          <p14:tracePt t="57853" x="8680450" y="4343400"/>
          <p14:tracePt t="57870" x="8591550" y="4362450"/>
          <p14:tracePt t="57887" x="8509000" y="4387850"/>
          <p14:tracePt t="57903" x="8420100" y="4419600"/>
          <p14:tracePt t="57920" x="8350250" y="4432300"/>
          <p14:tracePt t="57937" x="8267700" y="4470400"/>
          <p14:tracePt t="57954" x="8185150" y="4508500"/>
          <p14:tracePt t="57971" x="8115300" y="4521200"/>
          <p14:tracePt t="57987" x="8051800" y="4540250"/>
          <p14:tracePt t="58003" x="7988300" y="4572000"/>
          <p14:tracePt t="58020" x="7950200" y="4597400"/>
          <p14:tracePt t="58037" x="7905750" y="4616450"/>
          <p14:tracePt t="58053" x="7874000" y="4641850"/>
          <p14:tracePt t="58070" x="7835900" y="4667250"/>
          <p14:tracePt t="58087" x="7804150" y="4679950"/>
          <p14:tracePt t="58104" x="7778750" y="4711700"/>
          <p14:tracePt t="58120" x="7753350" y="4724400"/>
          <p14:tracePt t="58137" x="7727950" y="4749800"/>
          <p14:tracePt t="58154" x="7708900" y="4775200"/>
          <p14:tracePt t="58171" x="7689850" y="4813300"/>
          <p14:tracePt t="58187" x="7683500" y="4826000"/>
          <p14:tracePt t="58204" x="7677150" y="4845050"/>
          <p14:tracePt t="58220" x="7677150" y="4857750"/>
          <p14:tracePt t="58237" x="7677150" y="4864100"/>
          <p14:tracePt t="58300" x="7689850" y="4864100"/>
          <p14:tracePt t="58307" x="7708900" y="4864100"/>
          <p14:tracePt t="58318" x="7740650" y="4864100"/>
          <p14:tracePt t="58323" x="7766050" y="4857750"/>
          <p14:tracePt t="58338" x="7810500" y="4851400"/>
          <p14:tracePt t="58354" x="7880350" y="4838700"/>
          <p14:tracePt t="58371" x="7931150" y="4819650"/>
          <p14:tracePt t="58387" x="7994650" y="4787900"/>
          <p14:tracePt t="58404" x="8191500" y="4692650"/>
          <p14:tracePt t="58420" x="8375650" y="4610100"/>
          <p14:tracePt t="58437" x="8597900" y="4533900"/>
          <p14:tracePt t="58454" x="8794750" y="4464050"/>
          <p14:tracePt t="58470" x="8940800" y="4413250"/>
          <p14:tracePt t="58487" x="9017000" y="4349750"/>
          <p14:tracePt t="58504" x="9055100" y="4286250"/>
          <p14:tracePt t="58521" x="9105900" y="4210050"/>
          <p14:tracePt t="58537" x="9163050" y="4146550"/>
          <p14:tracePt t="58554" x="9226550" y="4057650"/>
          <p14:tracePt t="58571" x="9296400" y="4006850"/>
          <p14:tracePt t="58587" x="9372600" y="3968750"/>
          <p14:tracePt t="58604" x="9398000" y="3956050"/>
          <p14:tracePt t="58621" x="9423400" y="3956050"/>
          <p14:tracePt t="58654" x="9442450" y="3949700"/>
          <p14:tracePt t="58670" x="9461500" y="3949700"/>
          <p14:tracePt t="58687" x="9512300" y="3930650"/>
          <p14:tracePt t="58704" x="9569450" y="3924300"/>
          <p14:tracePt t="58720" x="9620250" y="3917950"/>
          <p14:tracePt t="58737" x="9658350" y="3898900"/>
          <p14:tracePt t="58754" x="9664700" y="3898900"/>
          <p14:tracePt t="58771" x="9683750" y="3892550"/>
          <p14:tracePt t="58788" x="9702800" y="3886200"/>
          <p14:tracePt t="58804" x="9715500" y="3873500"/>
          <p14:tracePt t="58977" x="9728200" y="3879850"/>
          <p14:tracePt t="58985" x="9734550" y="3886200"/>
          <p14:tracePt t="58993" x="9740900" y="3892550"/>
          <p14:tracePt t="59004" x="9759950" y="3898900"/>
          <p14:tracePt t="59021" x="9779000" y="3930650"/>
          <p14:tracePt t="59037" x="9791700" y="3949700"/>
          <p14:tracePt t="59054" x="9810750" y="3975100"/>
          <p14:tracePt t="59071" x="9836150" y="4000500"/>
          <p14:tracePt t="59088" x="9855200" y="4019550"/>
          <p14:tracePt t="59104" x="9893300" y="4044950"/>
          <p14:tracePt t="59106" x="9912350" y="4064000"/>
          <p14:tracePt t="59121" x="9925050" y="4095750"/>
          <p14:tracePt t="59137" x="10033000" y="4191000"/>
          <p14:tracePt t="59154" x="10128250" y="4254500"/>
          <p14:tracePt t="59171" x="10198100" y="4292600"/>
          <p14:tracePt t="59188" x="10261600" y="4337050"/>
          <p14:tracePt t="59204" x="10344150" y="4387850"/>
          <p14:tracePt t="59221" x="10420350" y="4451350"/>
          <p14:tracePt t="59237" x="10515600" y="4495800"/>
          <p14:tracePt t="59254" x="10623550" y="4584700"/>
          <p14:tracePt t="59271" x="10648950" y="4603750"/>
          <p14:tracePt t="59288" x="10756900" y="4673600"/>
          <p14:tracePt t="59304" x="10814050" y="4692650"/>
          <p14:tracePt t="59321" x="10896600" y="4730750"/>
          <p14:tracePt t="59338" x="10941050" y="4743450"/>
          <p14:tracePt t="59354" x="11023600" y="4762500"/>
          <p14:tracePt t="59371" x="11087100" y="4787900"/>
          <p14:tracePt t="59388" x="11118850" y="4819650"/>
          <p14:tracePt t="59404" x="11195050" y="4876800"/>
          <p14:tracePt t="59421" x="11290300" y="4914900"/>
          <p14:tracePt t="59437" x="11398250" y="4965700"/>
          <p14:tracePt t="59454" x="11487150" y="4991100"/>
          <p14:tracePt t="59471" x="11544300" y="5022850"/>
          <p14:tracePt t="59488" x="11588750" y="5054600"/>
          <p14:tracePt t="59504" x="11614150" y="5073650"/>
          <p14:tracePt t="59521" x="11633200" y="5073650"/>
          <p14:tracePt t="59538" x="11645900" y="5086350"/>
          <p14:tracePt t="59554" x="11658600" y="5086350"/>
          <p14:tracePt t="59650" x="11658600" y="5080000"/>
          <p14:tracePt t="59657" x="11652250" y="5054600"/>
          <p14:tracePt t="59666" x="11645900" y="5035550"/>
          <p14:tracePt t="59673" x="11633200" y="5016500"/>
          <p14:tracePt t="59688" x="11614150" y="4984750"/>
          <p14:tracePt t="59704" x="11576050" y="4946650"/>
          <p14:tracePt t="59721" x="11512550" y="4889500"/>
          <p14:tracePt t="59738" x="11372850" y="4806950"/>
          <p14:tracePt t="59754" x="11296650" y="4768850"/>
          <p14:tracePt t="59771" x="11239500" y="4737100"/>
          <p14:tracePt t="59788" x="11125200" y="4679950"/>
          <p14:tracePt t="59804" x="11036300" y="4622800"/>
          <p14:tracePt t="59821" x="10985500" y="4584700"/>
          <p14:tracePt t="59838" x="10902950" y="4521200"/>
          <p14:tracePt t="59854" x="10833100" y="4483100"/>
          <p14:tracePt t="59871" x="10782300" y="4457700"/>
          <p14:tracePt t="59887" x="10661650" y="4381500"/>
          <p14:tracePt t="59904" x="10598150" y="4330700"/>
          <p14:tracePt t="59921" x="10515600" y="4292600"/>
          <p14:tracePt t="59938" x="10452100" y="4248150"/>
          <p14:tracePt t="59954" x="10407650" y="4203700"/>
          <p14:tracePt t="59971" x="10375900" y="4184650"/>
          <p14:tracePt t="59988" x="10344150" y="4159250"/>
          <p14:tracePt t="60004" x="10318750" y="4140200"/>
          <p14:tracePt t="60021" x="10312400" y="4133850"/>
          <p14:tracePt t="60038" x="10299700" y="4127500"/>
          <p14:tracePt t="60055" x="10274300" y="4108450"/>
          <p14:tracePt t="60071" x="10255250" y="4089400"/>
          <p14:tracePt t="60088" x="10223500" y="4070350"/>
          <p14:tracePt t="60104" x="10185400" y="4038600"/>
          <p14:tracePt t="60121" x="10147300" y="4013200"/>
          <p14:tracePt t="60138" x="10128250" y="4000500"/>
          <p14:tracePt t="60154" x="10096500" y="3975100"/>
          <p14:tracePt t="60171" x="10045700" y="3949700"/>
          <p14:tracePt t="60188" x="9969500" y="3905250"/>
          <p14:tracePt t="60204" x="9899650" y="3860800"/>
          <p14:tracePt t="60221" x="9772650" y="3778250"/>
          <p14:tracePt t="60238" x="9613900" y="3651250"/>
          <p14:tracePt t="60255" x="9417050" y="3517900"/>
          <p14:tracePt t="60271" x="9182100" y="3346450"/>
          <p14:tracePt t="60288" x="9080500" y="3257550"/>
          <p14:tracePt t="60304" x="9036050" y="3200400"/>
          <p14:tracePt t="60321" x="8991600" y="3130550"/>
          <p14:tracePt t="60338" x="8953500" y="3041650"/>
          <p14:tracePt t="60354" x="8915400" y="2959100"/>
          <p14:tracePt t="60371" x="8877300" y="2889250"/>
          <p14:tracePt t="60388" x="8864600" y="2832100"/>
          <p14:tracePt t="60405" x="8826500" y="2762250"/>
          <p14:tracePt t="60421" x="8775700" y="2692400"/>
          <p14:tracePt t="60438" x="8693150" y="2565400"/>
          <p14:tracePt t="60454" x="8680450" y="2533650"/>
          <p14:tracePt t="60471" x="8661400" y="2501900"/>
          <p14:tracePt t="60559" x="8661400" y="2514600"/>
          <p14:tracePt t="60568" x="8674100" y="2527300"/>
          <p14:tracePt t="60580" x="8680450" y="2540000"/>
          <p14:tracePt t="60588" x="8699500" y="2559050"/>
          <p14:tracePt t="60604" x="8743950" y="2641600"/>
          <p14:tracePt t="60622" x="8794750" y="2717800"/>
          <p14:tracePt t="60638" x="8826500" y="2781300"/>
          <p14:tracePt t="60655" x="8858250" y="2832100"/>
          <p14:tracePt t="60671" x="8877300" y="2870200"/>
          <p14:tracePt t="60688" x="8877300" y="2901950"/>
          <p14:tracePt t="60705" x="8890000" y="2927350"/>
          <p14:tracePt t="60721" x="8896350" y="2952750"/>
          <p14:tracePt t="60738" x="8928100" y="2997200"/>
          <p14:tracePt t="60755" x="8940800" y="3028950"/>
          <p14:tracePt t="60771" x="8959850" y="3060700"/>
          <p14:tracePt t="60788" x="8959850" y="3079750"/>
          <p14:tracePt t="60805" x="8972550" y="3105150"/>
          <p14:tracePt t="60822" x="8972550" y="3130550"/>
          <p14:tracePt t="60838" x="8991600" y="3181350"/>
          <p14:tracePt t="60855" x="8997950" y="3225800"/>
          <p14:tracePt t="60871" x="8997950" y="3282950"/>
          <p14:tracePt t="60888" x="8997950" y="3340100"/>
          <p14:tracePt t="60905" x="8997950" y="3371850"/>
          <p14:tracePt t="60922" x="8997950" y="3409950"/>
          <p14:tracePt t="60938" x="8997950" y="3435350"/>
          <p14:tracePt t="60955" x="8997950" y="3467100"/>
          <p14:tracePt t="60971" x="8997950" y="3486150"/>
          <p14:tracePt t="60988" x="8997950" y="3492500"/>
          <p14:tracePt t="61105" x="8997950" y="3511550"/>
          <p14:tracePt t="61112" x="9017000" y="3536950"/>
          <p14:tracePt t="61121" x="9029700" y="3549650"/>
          <p14:tracePt t="61138" x="9074150" y="3606800"/>
          <p14:tracePt t="61155" x="9137650" y="3702050"/>
          <p14:tracePt t="61171" x="9188450" y="3765550"/>
          <p14:tracePt t="61188" x="9251950" y="3854450"/>
          <p14:tracePt t="61205" x="9296400" y="3905250"/>
          <p14:tracePt t="61221" x="9315450" y="3949700"/>
          <p14:tracePt t="61238" x="9328150" y="3981450"/>
          <p14:tracePt t="61255" x="9328150" y="4013200"/>
          <p14:tracePt t="61272" x="9347200" y="4051300"/>
          <p14:tracePt t="61288" x="9347200" y="4070350"/>
          <p14:tracePt t="61305" x="9366250" y="4121150"/>
          <p14:tracePt t="61321" x="9372600" y="4165600"/>
          <p14:tracePt t="61338" x="9385300" y="4203700"/>
          <p14:tracePt t="61355" x="9391650" y="4254500"/>
          <p14:tracePt t="61372" x="9404350" y="4311650"/>
          <p14:tracePt t="61388" x="9404350" y="4381500"/>
          <p14:tracePt t="61405" x="9410700" y="4464050"/>
          <p14:tracePt t="61421" x="9423400" y="4552950"/>
          <p14:tracePt t="61439" x="9448800" y="4610100"/>
          <p14:tracePt t="61455" x="9467850" y="4667250"/>
          <p14:tracePt t="61472" x="9505950" y="4711700"/>
          <p14:tracePt t="61488" x="9531350" y="4743450"/>
          <p14:tracePt t="61505" x="9607550" y="4832350"/>
          <p14:tracePt t="61521" x="9671050" y="4876800"/>
          <p14:tracePt t="61538" x="9734550" y="4908550"/>
          <p14:tracePt t="61555" x="9759950" y="4914900"/>
          <p14:tracePt t="61571" x="9798050" y="4914900"/>
          <p14:tracePt t="61589" x="9823450" y="4914900"/>
          <p14:tracePt t="61605" x="9842500" y="4908550"/>
          <p14:tracePt t="61621" x="9874250" y="4889500"/>
          <p14:tracePt t="61639" x="9931400" y="4870450"/>
          <p14:tracePt t="61655" x="9975850" y="4857750"/>
          <p14:tracePt t="61672" x="10020300" y="4838700"/>
          <p14:tracePt t="61688" x="10039350" y="4826000"/>
          <p14:tracePt t="61705" x="10064750" y="4806950"/>
          <p14:tracePt t="61722" x="10090150" y="4787900"/>
          <p14:tracePt t="61739" x="10096500" y="4775200"/>
          <p14:tracePt t="61755" x="10128250" y="4699000"/>
          <p14:tracePt t="61771" x="10134600" y="4654550"/>
          <p14:tracePt t="61788" x="10134600" y="4578350"/>
          <p14:tracePt t="61805" x="10096500" y="4483100"/>
          <p14:tracePt t="61822" x="10077450" y="4394200"/>
          <p14:tracePt t="61839" x="10052050" y="4311650"/>
          <p14:tracePt t="61855" x="10013950" y="4260850"/>
          <p14:tracePt t="61872" x="9994900" y="4222750"/>
          <p14:tracePt t="61889" x="9969500" y="4203700"/>
          <p14:tracePt t="61905" x="9950450" y="4203700"/>
          <p14:tracePt t="61922" x="9912350" y="4203700"/>
          <p14:tracePt t="61939" x="9836150" y="4216400"/>
          <p14:tracePt t="61955" x="9759950" y="4222750"/>
          <p14:tracePt t="61972" x="9658350" y="4229100"/>
          <p14:tracePt t="61989" x="9626600" y="4229100"/>
          <p14:tracePt t="62005" x="9518650" y="4229100"/>
          <p14:tracePt t="62022" x="9467850" y="4248150"/>
          <p14:tracePt t="62038" x="9398000" y="4267200"/>
          <p14:tracePt t="62055" x="9334500" y="4292600"/>
          <p14:tracePt t="62072" x="9283700" y="4311650"/>
          <p14:tracePt t="62088" x="9156700" y="4337050"/>
          <p14:tracePt t="62106" x="9004300" y="4368800"/>
          <p14:tracePt t="62122" x="8870950" y="4400550"/>
          <p14:tracePt t="62125" x="8826500" y="4432300"/>
          <p14:tracePt t="62139" x="8807450" y="4438650"/>
          <p14:tracePt t="62155" x="8724900" y="4495800"/>
          <p14:tracePt t="62172" x="8680450" y="4540250"/>
          <p14:tracePt t="62189" x="8661400" y="4578350"/>
          <p14:tracePt t="62205" x="8648700" y="4641850"/>
          <p14:tracePt t="62222" x="8648700" y="4699000"/>
          <p14:tracePt t="62239" x="8648700" y="4781550"/>
          <p14:tracePt t="62256" x="8680450" y="4876800"/>
          <p14:tracePt t="62272" x="8693150" y="4927600"/>
          <p14:tracePt t="62289" x="8794750" y="5060950"/>
          <p14:tracePt t="62305" x="9023350" y="5314950"/>
          <p14:tracePt t="62322" x="9124950" y="5416550"/>
          <p14:tracePt t="62339" x="9182100" y="5454650"/>
          <p14:tracePt t="62355" x="9283700" y="5505450"/>
          <p14:tracePt t="62372" x="9340850" y="5511800"/>
          <p14:tracePt t="62389" x="9398000" y="5518150"/>
          <p14:tracePt t="62405" x="9486900" y="5511800"/>
          <p14:tracePt t="62422" x="9544050" y="5511800"/>
          <p14:tracePt t="62439" x="9664700" y="5511800"/>
          <p14:tracePt t="62455" x="9810750" y="5486400"/>
          <p14:tracePt t="62472" x="9944100" y="5448300"/>
          <p14:tracePt t="62489" x="10058400" y="5416550"/>
          <p14:tracePt t="62505" x="10096500" y="5384800"/>
          <p14:tracePt t="62522" x="10128250" y="5365750"/>
          <p14:tracePt t="62539" x="10160000" y="5314950"/>
          <p14:tracePt t="62555" x="10217150" y="5187950"/>
          <p14:tracePt t="62572" x="10229850" y="5130800"/>
          <p14:tracePt t="62588" x="10248900" y="5048250"/>
          <p14:tracePt t="62605" x="10261600" y="4978400"/>
          <p14:tracePt t="62622" x="10261600" y="4908550"/>
          <p14:tracePt t="62639" x="10261600" y="4845050"/>
          <p14:tracePt t="62656" x="10261600" y="4768850"/>
          <p14:tracePt t="62673" x="10255250" y="4679950"/>
          <p14:tracePt t="62689" x="10229850" y="4597400"/>
          <p14:tracePt t="62705" x="10204450" y="4527550"/>
          <p14:tracePt t="62723" x="10172700" y="4476750"/>
          <p14:tracePt t="62739" x="10077450" y="4387850"/>
          <p14:tracePt t="62755" x="10039350" y="4330700"/>
          <p14:tracePt t="62772" x="10013950" y="4305300"/>
          <p14:tracePt t="62789" x="9969500" y="4286250"/>
          <p14:tracePt t="62805" x="9931400" y="4273550"/>
          <p14:tracePt t="62822" x="9899650" y="4273550"/>
          <p14:tracePt t="62839" x="9842500" y="4273550"/>
          <p14:tracePt t="62855" x="9779000" y="4273550"/>
          <p14:tracePt t="62872" x="9721850" y="4273550"/>
          <p14:tracePt t="62889" x="9607550" y="4273550"/>
          <p14:tracePt t="62905" x="9474200" y="4292600"/>
          <p14:tracePt t="62922" x="9404350" y="4318000"/>
          <p14:tracePt t="62939" x="9321800" y="4337050"/>
          <p14:tracePt t="62955" x="9258300" y="4368800"/>
          <p14:tracePt t="62972" x="9213850" y="4406900"/>
          <p14:tracePt t="62989" x="9156700" y="4445000"/>
          <p14:tracePt t="63005" x="9105900" y="4476750"/>
          <p14:tracePt t="63022" x="9055100" y="4495800"/>
          <p14:tracePt t="63039" x="9023350" y="4533900"/>
          <p14:tracePt t="63055" x="8991600" y="4584700"/>
          <p14:tracePt t="63073" x="8947150" y="4635500"/>
          <p14:tracePt t="63089" x="8940800" y="4711700"/>
          <p14:tracePt t="63105" x="8928100" y="4787900"/>
          <p14:tracePt t="63122" x="8928100" y="4819650"/>
          <p14:tracePt t="63139" x="8928100" y="4870450"/>
          <p14:tracePt t="63156" x="8940800" y="4927600"/>
          <p14:tracePt t="63173" x="8953500" y="4965700"/>
          <p14:tracePt t="63189" x="8991600" y="5010150"/>
          <p14:tracePt t="63205" x="9029700" y="5048250"/>
          <p14:tracePt t="63222" x="9099550" y="5086350"/>
          <p14:tracePt t="63239" x="9169400" y="5124450"/>
          <p14:tracePt t="63255" x="9290050" y="5162550"/>
          <p14:tracePt t="63272" x="9359900" y="5162550"/>
          <p14:tracePt t="63289" x="9429750" y="5162550"/>
          <p14:tracePt t="63305" x="9493250" y="5156200"/>
          <p14:tracePt t="63322" x="9582150" y="5137150"/>
          <p14:tracePt t="63339" x="9645650" y="5130800"/>
          <p14:tracePt t="63356" x="9740900" y="5099050"/>
          <p14:tracePt t="63373" x="9829800" y="5060950"/>
          <p14:tracePt t="63389" x="9912350" y="5029200"/>
          <p14:tracePt t="63406" x="9944100" y="5010150"/>
          <p14:tracePt t="63423" x="9975850" y="4978400"/>
          <p14:tracePt t="63439" x="10001250" y="4946650"/>
          <p14:tracePt t="63455" x="10064750" y="4857750"/>
          <p14:tracePt t="63472" x="10096500" y="4794250"/>
          <p14:tracePt t="63489" x="10134600" y="4718050"/>
          <p14:tracePt t="63506" x="10153650" y="4679950"/>
          <p14:tracePt t="63522" x="10153650" y="4641850"/>
          <p14:tracePt t="63539" x="10160000" y="4591050"/>
          <p14:tracePt t="63556" x="10160000" y="4559300"/>
          <p14:tracePt t="63573" x="10160000" y="4527550"/>
          <p14:tracePt t="63589" x="10147300" y="4476750"/>
          <p14:tracePt t="63606" x="10128250" y="4438650"/>
          <p14:tracePt t="63623" x="10090150" y="4394200"/>
          <p14:tracePt t="63639" x="10039350" y="4349750"/>
          <p14:tracePt t="63640" x="10007600" y="4324350"/>
          <p14:tracePt t="63656" x="9963150" y="4298950"/>
          <p14:tracePt t="63672" x="9912350" y="4286250"/>
          <p14:tracePt t="63689" x="9867900" y="4279900"/>
          <p14:tracePt t="63706" x="9804400" y="4279900"/>
          <p14:tracePt t="63723" x="9721850" y="4279900"/>
          <p14:tracePt t="63739" x="9632950" y="4279900"/>
          <p14:tracePt t="63756" x="9525000" y="4279900"/>
          <p14:tracePt t="63772" x="9448800" y="4298950"/>
          <p14:tracePt t="63789" x="9378950" y="4318000"/>
          <p14:tracePt t="63806" x="9296400" y="4337050"/>
          <p14:tracePt t="63822" x="9232900" y="4368800"/>
          <p14:tracePt t="63840" x="9182100" y="4406900"/>
          <p14:tracePt t="63856" x="9131300" y="4432300"/>
          <p14:tracePt t="63873" x="9080500" y="4470400"/>
          <p14:tracePt t="63889" x="9017000" y="4540250"/>
          <p14:tracePt t="63906" x="8991600" y="4591050"/>
          <p14:tracePt t="63922" x="8947150" y="4648200"/>
          <p14:tracePt t="63939" x="8909050" y="4711700"/>
          <p14:tracePt t="63956" x="8870950" y="4775200"/>
          <p14:tracePt t="63973" x="8864600" y="4832350"/>
          <p14:tracePt t="63989" x="8864600" y="4889500"/>
          <p14:tracePt t="64006" x="8864600" y="4946650"/>
          <p14:tracePt t="64022" x="8877300" y="4997450"/>
          <p14:tracePt t="64039" x="8909050" y="5073650"/>
          <p14:tracePt t="64056" x="8940800" y="5130800"/>
          <p14:tracePt t="64073" x="8978900" y="5200650"/>
          <p14:tracePt t="64090" x="9029700" y="5270500"/>
          <p14:tracePt t="64106" x="9093200" y="5327650"/>
          <p14:tracePt t="64123" x="9150350" y="5384800"/>
          <p14:tracePt t="64125" x="9182100" y="5410200"/>
          <p14:tracePt t="64139" x="9239250" y="5454650"/>
          <p14:tracePt t="64156" x="9264650" y="5492750"/>
          <p14:tracePt t="64172" x="9328150" y="5524500"/>
          <p14:tracePt t="64190" x="9385300" y="5568950"/>
          <p14:tracePt t="64206" x="9486900" y="5581650"/>
          <p14:tracePt t="64222" x="9582150" y="5588000"/>
          <p14:tracePt t="64240" x="9658350" y="5588000"/>
          <p14:tracePt t="64256" x="9734550" y="5588000"/>
          <p14:tracePt t="64273" x="9779000" y="5581650"/>
          <p14:tracePt t="64290" x="9823450" y="5549900"/>
          <p14:tracePt t="64306" x="9906000" y="5473700"/>
          <p14:tracePt t="64322" x="9982200" y="5410200"/>
          <p14:tracePt t="64340" x="10071100" y="5340350"/>
          <p14:tracePt t="64356" x="10115550" y="5251450"/>
          <p14:tracePt t="64373" x="10134600" y="5194300"/>
          <p14:tracePt t="64390" x="10140950" y="5137150"/>
          <p14:tracePt t="64406" x="10140950" y="5054600"/>
          <p14:tracePt t="64422" x="10140950" y="4997450"/>
          <p14:tracePt t="64439" x="10140950" y="4940300"/>
          <p14:tracePt t="64456" x="10115550" y="4806950"/>
          <p14:tracePt t="64473" x="10096500" y="4787900"/>
          <p14:tracePt t="64489" x="10033000" y="4692650"/>
          <p14:tracePt t="64506" x="9975850" y="4641850"/>
          <p14:tracePt t="64522" x="9931400" y="4616450"/>
          <p14:tracePt t="64539" x="9867900" y="4584700"/>
          <p14:tracePt t="64556" x="9804400" y="4559300"/>
          <p14:tracePt t="64573" x="9766300" y="4533900"/>
          <p14:tracePt t="64590" x="9702800" y="4527550"/>
          <p14:tracePt t="64606" x="9639300" y="4527550"/>
          <p14:tracePt t="64623" x="9563100" y="4527550"/>
          <p14:tracePt t="64624" x="9518650" y="4527550"/>
          <p14:tracePt t="64639" x="9436100" y="4552950"/>
          <p14:tracePt t="64656" x="9372600" y="4603750"/>
          <p14:tracePt t="64673" x="9309100" y="4629150"/>
          <p14:tracePt t="64690" x="9251950" y="4667250"/>
          <p14:tracePt t="64706" x="9226550" y="4699000"/>
          <p14:tracePt t="64723" x="9213850" y="4730750"/>
          <p14:tracePt t="64740" x="9175750" y="4806950"/>
          <p14:tracePt t="64756" x="9175750" y="4876800"/>
          <p14:tracePt t="64773" x="9175750" y="4953000"/>
          <p14:tracePt t="64790" x="9194800" y="5048250"/>
          <p14:tracePt t="64807" x="9213850" y="5137150"/>
          <p14:tracePt t="64823" x="9251950" y="5181600"/>
          <p14:tracePt t="64839" x="9321800" y="5270500"/>
          <p14:tracePt t="64856" x="9391650" y="5308600"/>
          <p14:tracePt t="64873" x="9461500" y="5340350"/>
          <p14:tracePt t="64889" x="9518650" y="5353050"/>
          <p14:tracePt t="64906" x="9563100" y="5353050"/>
          <p14:tracePt t="64923" x="9613900" y="5353050"/>
          <p14:tracePt t="64939" x="9658350" y="5346700"/>
          <p14:tracePt t="64956" x="9709150" y="5334000"/>
          <p14:tracePt t="64973" x="9785350" y="5302250"/>
          <p14:tracePt t="64990" x="9848850" y="5276850"/>
          <p14:tracePt t="65007" x="9925050" y="5213350"/>
          <p14:tracePt t="65023" x="9950450" y="5194300"/>
          <p14:tracePt t="65039" x="10013950" y="5118100"/>
          <p14:tracePt t="65056" x="10052050" y="5060950"/>
          <p14:tracePt t="65073" x="10064750" y="4978400"/>
          <p14:tracePt t="65090" x="10071100" y="4921250"/>
          <p14:tracePt t="65107" x="10083800" y="4876800"/>
          <p14:tracePt t="65123" x="10083800" y="4832350"/>
          <p14:tracePt t="65126" x="10077450" y="4813300"/>
          <p14:tracePt t="65139" x="10077450" y="4787900"/>
          <p14:tracePt t="65157" x="10064750" y="4762500"/>
          <p14:tracePt t="65173" x="10045700" y="4730750"/>
          <p14:tracePt t="65189" x="10026650" y="4692650"/>
          <p14:tracePt t="65206" x="10007600" y="4667250"/>
          <p14:tracePt t="65223" x="9975850" y="4641850"/>
          <p14:tracePt t="65240" x="9956800" y="4629150"/>
          <p14:tracePt t="65256" x="9925050" y="4629150"/>
          <p14:tracePt t="65298" x="9918700" y="4629150"/>
          <p14:tracePt t="65534" x="9918700" y="4641850"/>
          <p14:tracePt t="65550" x="9918700" y="4660900"/>
          <p14:tracePt t="65558" x="9931400" y="4692650"/>
          <p14:tracePt t="65565" x="9931400" y="4711700"/>
          <p14:tracePt t="65575" x="9937750" y="4737100"/>
          <p14:tracePt t="65590" x="9950450" y="4768850"/>
          <p14:tracePt t="65606" x="9963150" y="4813300"/>
          <p14:tracePt t="65623" x="9975850" y="4845050"/>
          <p14:tracePt t="65640" x="9982200" y="4895850"/>
          <p14:tracePt t="65656" x="9994900" y="4940300"/>
          <p14:tracePt t="65673" x="10013950" y="4997450"/>
          <p14:tracePt t="65690" x="10020300" y="5048250"/>
          <p14:tracePt t="65707" x="10033000" y="5092700"/>
          <p14:tracePt t="65723" x="10033000" y="5118100"/>
          <p14:tracePt t="65740" x="10033000" y="5143500"/>
          <p14:tracePt t="65757" x="10033000" y="5149850"/>
          <p14:tracePt t="65878" x="10033000" y="5156200"/>
          <p14:tracePt t="65901" x="10033000" y="5162550"/>
          <p14:tracePt t="66070" x="10033000" y="5149850"/>
          <p14:tracePt t="66078" x="10026650" y="5130800"/>
          <p14:tracePt t="66090" x="10020300" y="5118100"/>
          <p14:tracePt t="66107" x="10020300" y="5099050"/>
          <p14:tracePt t="66124" x="10007600" y="5086350"/>
          <p14:tracePt t="66140" x="10001250" y="5060950"/>
          <p14:tracePt t="66157" x="10001250" y="5054600"/>
          <p14:tracePt t="66174" x="10001250" y="5041900"/>
          <p14:tracePt t="66198" x="10001250" y="5029200"/>
          <p14:tracePt t="66208" x="9994900" y="5029200"/>
          <p14:tracePt t="66223" x="9994900" y="5016500"/>
          <p14:tracePt t="66240" x="9994900" y="4978400"/>
          <p14:tracePt t="66257" x="9994900" y="4946650"/>
          <p14:tracePt t="66274" x="9994900" y="4914900"/>
          <p14:tracePt t="66290" x="9994900" y="4857750"/>
          <p14:tracePt t="66307" x="9994900" y="4781550"/>
          <p14:tracePt t="66323" x="9994900" y="4718050"/>
          <p14:tracePt t="66340" x="9994900" y="4603750"/>
          <p14:tracePt t="66357" x="9994900" y="4489450"/>
          <p14:tracePt t="66373" x="9994900" y="4362450"/>
          <p14:tracePt t="66390" x="9994900" y="4222750"/>
          <p14:tracePt t="66407" x="9994900" y="4083050"/>
          <p14:tracePt t="66423" x="9994900" y="3975100"/>
          <p14:tracePt t="66440" x="9994900" y="3917950"/>
          <p14:tracePt t="66457" x="9994900" y="3841750"/>
          <p14:tracePt t="66473" x="9994900" y="3740150"/>
          <p14:tracePt t="66490" x="9994900" y="3657600"/>
          <p14:tracePt t="66507" x="9994900" y="3600450"/>
          <p14:tracePt t="66523" x="9994900" y="3505200"/>
          <p14:tracePt t="66540" x="9994900" y="3422650"/>
          <p14:tracePt t="66557" x="9982200" y="3352800"/>
          <p14:tracePt t="66573" x="9975850" y="3276600"/>
          <p14:tracePt t="66591" x="9956800" y="3187700"/>
          <p14:tracePt t="66607" x="9956800" y="3124200"/>
          <p14:tracePt t="66623" x="9963150" y="3009900"/>
          <p14:tracePt t="66640" x="9969500" y="2965450"/>
          <p14:tracePt t="66657" x="10013950" y="2895600"/>
          <p14:tracePt t="66673" x="10026650" y="2857500"/>
          <p14:tracePt t="66690" x="10052050" y="2825750"/>
          <p14:tracePt t="66707" x="10083800" y="2800350"/>
          <p14:tracePt t="66724" x="10121900" y="2781300"/>
          <p14:tracePt t="66740" x="10160000" y="2755900"/>
          <p14:tracePt t="66757" x="10198100" y="2743200"/>
          <p14:tracePt t="66773" x="10255250" y="2736850"/>
          <p14:tracePt t="66791" x="10293350" y="2736850"/>
          <p14:tracePt t="66807" x="10325100" y="2736850"/>
          <p14:tracePt t="66823" x="10388600" y="2755900"/>
          <p14:tracePt t="66840" x="10464800" y="2819400"/>
          <p14:tracePt t="66857" x="10553700" y="2870200"/>
          <p14:tracePt t="66873" x="10629900" y="2933700"/>
          <p14:tracePt t="66891" x="10668000" y="2997200"/>
          <p14:tracePt t="66907" x="10712450" y="3054350"/>
          <p14:tracePt t="66923" x="10756900" y="3136900"/>
          <p14:tracePt t="66941" x="10801350" y="3213100"/>
          <p14:tracePt t="66957" x="10845800" y="3282950"/>
          <p14:tracePt t="66974" x="10858500" y="3346450"/>
          <p14:tracePt t="66991" x="10864850" y="3422650"/>
          <p14:tracePt t="67007" x="10864850" y="3530600"/>
          <p14:tracePt t="67023" x="10864850" y="3600450"/>
          <p14:tracePt t="67040" x="10845800" y="3651250"/>
          <p14:tracePt t="67057" x="10814050" y="3714750"/>
          <p14:tracePt t="67074" x="10769600" y="3778250"/>
          <p14:tracePt t="67091" x="10699750" y="3848100"/>
          <p14:tracePt t="67107" x="10648950" y="3879850"/>
          <p14:tracePt t="67124" x="10585450" y="3930650"/>
          <p14:tracePt t="67141" x="10496550" y="3949700"/>
          <p14:tracePt t="67143" x="10452100" y="3949700"/>
          <p14:tracePt t="67157" x="10407650" y="3962400"/>
          <p14:tracePt t="67173" x="10312400" y="3962400"/>
          <p14:tracePt t="67190" x="10280650" y="3949700"/>
          <p14:tracePt t="67207" x="10255250" y="3911600"/>
          <p14:tracePt t="67224" x="10223500" y="3860800"/>
          <p14:tracePt t="67241" x="10166350" y="3778250"/>
          <p14:tracePt t="67257" x="10121900" y="3702050"/>
          <p14:tracePt t="67274" x="10058400" y="3606800"/>
          <p14:tracePt t="67291" x="10039350" y="3536950"/>
          <p14:tracePt t="67307" x="9982200" y="3441700"/>
          <p14:tracePt t="67324" x="9950450" y="3346450"/>
          <p14:tracePt t="67341" x="9912350" y="3257550"/>
          <p14:tracePt t="67357" x="9880600" y="3155950"/>
          <p14:tracePt t="67374" x="9874250" y="3098800"/>
          <p14:tracePt t="67390" x="9874250" y="3048000"/>
          <p14:tracePt t="67407" x="9886950" y="2984500"/>
          <p14:tracePt t="67424" x="9944100" y="2914650"/>
          <p14:tracePt t="67441" x="9982200" y="2889250"/>
          <p14:tracePt t="67457" x="10045700" y="2838450"/>
          <p14:tracePt t="67474" x="10109200" y="2794000"/>
          <p14:tracePt t="67491" x="10160000" y="2774950"/>
          <p14:tracePt t="67507" x="10223500" y="2736850"/>
          <p14:tracePt t="67524" x="10274300" y="2730500"/>
          <p14:tracePt t="67541" x="10312400" y="2724150"/>
          <p14:tracePt t="67557" x="10382250" y="2717800"/>
          <p14:tracePt t="67574" x="10420350" y="2717800"/>
          <p14:tracePt t="67590" x="10496550" y="2717800"/>
          <p14:tracePt t="67607" x="10560050" y="2755900"/>
          <p14:tracePt t="67624" x="10604500" y="2794000"/>
          <p14:tracePt t="67640" x="10674350" y="2832100"/>
          <p14:tracePt t="67657" x="10744200" y="2876550"/>
          <p14:tracePt t="67674" x="10807700" y="2927350"/>
          <p14:tracePt t="67691" x="10890250" y="2984500"/>
          <p14:tracePt t="67707" x="10985500" y="3054350"/>
          <p14:tracePt t="67724" x="11029950" y="3098800"/>
          <p14:tracePt t="67740" x="11068050" y="3130550"/>
          <p14:tracePt t="67758" x="11093450" y="3181350"/>
          <p14:tracePt t="67774" x="11144250" y="3251200"/>
          <p14:tracePt t="67790" x="11188700" y="3333750"/>
          <p14:tracePt t="67808" x="11220450" y="3403600"/>
          <p14:tracePt t="67824" x="11226800" y="3492500"/>
          <p14:tracePt t="67841" x="11226800" y="3568700"/>
          <p14:tracePt t="67858" x="11220450" y="3638550"/>
          <p14:tracePt t="67874" x="11176000" y="3752850"/>
          <p14:tracePt t="67891" x="11156950" y="3790950"/>
          <p14:tracePt t="67907" x="11049000" y="3898900"/>
          <p14:tracePt t="67924" x="10979150" y="3943350"/>
          <p14:tracePt t="67940" x="10896600" y="3987800"/>
          <p14:tracePt t="67958" x="10807700" y="4013200"/>
          <p14:tracePt t="67974" x="10737850" y="4032250"/>
          <p14:tracePt t="67991" x="10680700" y="4044950"/>
          <p14:tracePt t="68008" x="10572750" y="4051300"/>
          <p14:tracePt t="68024" x="10477500" y="4051300"/>
          <p14:tracePt t="68041" x="10388600" y="4038600"/>
          <p14:tracePt t="68058" x="10337800" y="4019550"/>
          <p14:tracePt t="68075" x="10299700" y="3968750"/>
          <p14:tracePt t="68091" x="10280650" y="3949700"/>
          <p14:tracePt t="68107" x="10229850" y="3860800"/>
          <p14:tracePt t="68124" x="10198100" y="3790950"/>
          <p14:tracePt t="68141" x="10179050" y="3702050"/>
          <p14:tracePt t="68157" x="10147300" y="3619500"/>
          <p14:tracePt t="68174" x="10134600" y="3549650"/>
          <p14:tracePt t="68191" x="10109200" y="3479800"/>
          <p14:tracePt t="68208" x="10109200" y="3416300"/>
          <p14:tracePt t="68224" x="10109200" y="3327400"/>
          <p14:tracePt t="68241" x="10109200" y="3244850"/>
          <p14:tracePt t="68257" x="10140950" y="3117850"/>
          <p14:tracePt t="68274" x="10172700" y="3035300"/>
          <p14:tracePt t="68291" x="10242550" y="2965450"/>
          <p14:tracePt t="68308" x="10299700" y="2914650"/>
          <p14:tracePt t="68324" x="10363200" y="2876550"/>
          <p14:tracePt t="68341" x="10414000" y="2838450"/>
          <p14:tracePt t="68357" x="10458450" y="2838450"/>
          <p14:tracePt t="68374" x="10515600" y="2838450"/>
          <p14:tracePt t="68391" x="10572750" y="2844800"/>
          <p14:tracePt t="68407" x="10642600" y="2908300"/>
          <p14:tracePt t="68424" x="10661650" y="2933700"/>
          <p14:tracePt t="68441" x="10756900" y="3054350"/>
          <p14:tracePt t="68457" x="10795000" y="3117850"/>
          <p14:tracePt t="68474" x="10871200" y="3232150"/>
          <p14:tracePt t="68491" x="10922000" y="3365500"/>
          <p14:tracePt t="68508" x="10953750" y="3479800"/>
          <p14:tracePt t="68524" x="10953750" y="3536950"/>
          <p14:tracePt t="68541" x="10934700" y="3625850"/>
          <p14:tracePt t="68558" x="10871200" y="3695700"/>
          <p14:tracePt t="68575" x="10756900" y="3784600"/>
          <p14:tracePt t="68591" x="10706100" y="3810000"/>
          <p14:tracePt t="68607" x="10604500" y="3822700"/>
          <p14:tracePt t="68624" x="10521950" y="3822700"/>
          <p14:tracePt t="68641" x="10477500" y="3816350"/>
          <p14:tracePt t="68658" x="10439400" y="3797300"/>
          <p14:tracePt t="68674" x="10426700" y="3784600"/>
          <p14:tracePt t="68691" x="10414000" y="3759200"/>
          <p14:tracePt t="68708" x="10388600" y="3702050"/>
          <p14:tracePt t="68725" x="10344150" y="3575050"/>
          <p14:tracePt t="68741" x="10325100" y="3492500"/>
          <p14:tracePt t="68757" x="10325100" y="3429000"/>
          <p14:tracePt t="68774" x="10325100" y="3302000"/>
          <p14:tracePt t="68791" x="10356850" y="3213100"/>
          <p14:tracePt t="68808" x="10420350" y="3130550"/>
          <p14:tracePt t="68824" x="10490200" y="3060700"/>
          <p14:tracePt t="68841" x="10547350" y="3048000"/>
          <p14:tracePt t="68858" x="10591800" y="3041650"/>
          <p14:tracePt t="68874" x="10617200" y="3041650"/>
          <p14:tracePt t="68891" x="10636250" y="3060700"/>
          <p14:tracePt t="68908" x="10718800" y="3187700"/>
          <p14:tracePt t="68924" x="10737850" y="3232150"/>
          <p14:tracePt t="68941" x="10775950" y="3314700"/>
          <p14:tracePt t="68958" x="10788650" y="3390900"/>
          <p14:tracePt t="68974" x="10807700" y="3448050"/>
          <p14:tracePt t="68991" x="10807700" y="3479800"/>
          <p14:tracePt t="69008" x="10807700" y="3486150"/>
          <p14:tracePt t="69041" x="10801350" y="3486150"/>
          <p14:tracePt t="69058" x="10795000" y="3467100"/>
          <p14:tracePt t="69074" x="10775950" y="3409950"/>
          <p14:tracePt t="69091" x="10725150" y="3346450"/>
          <p14:tracePt t="69108" x="10680700" y="3270250"/>
          <p14:tracePt t="69125" x="10617200" y="3175000"/>
          <p14:tracePt t="69141" x="10534650" y="3079750"/>
          <p14:tracePt t="69158" x="10490200" y="3028950"/>
          <p14:tracePt t="69174" x="10382250" y="2965450"/>
          <p14:tracePt t="69191" x="10236200" y="2908300"/>
          <p14:tracePt t="69208" x="10052050" y="2857500"/>
          <p14:tracePt t="69225" x="9848850" y="2800350"/>
          <p14:tracePt t="69241" x="9645650" y="2749550"/>
          <p14:tracePt t="69258" x="9461500" y="2705100"/>
          <p14:tracePt t="69274" x="9353550" y="2667000"/>
          <p14:tracePt t="69291" x="9321800" y="2660650"/>
          <p14:tracePt t="69308" x="9302750" y="2647950"/>
          <p14:tracePt t="69325" x="9264650" y="2609850"/>
          <p14:tracePt t="69341" x="9245600" y="2590800"/>
          <p14:tracePt t="69358" x="9239250" y="2565400"/>
          <p14:tracePt t="69374" x="9232900" y="2565400"/>
          <p14:tracePt t="69391" x="9220200" y="2565400"/>
          <p14:tracePt t="69424" x="9201150" y="2565400"/>
          <p14:tracePt t="69441" x="9194800" y="2565400"/>
          <p14:tracePt t="69458" x="9188450" y="2565400"/>
          <p14:tracePt t="69722" x="9188450" y="2597150"/>
          <p14:tracePt t="69729" x="9188450" y="2628900"/>
          <p14:tracePt t="69742" x="9188450" y="2673350"/>
          <p14:tracePt t="69758" x="9188450" y="2743200"/>
          <p14:tracePt t="69775" x="9188450" y="2794000"/>
          <p14:tracePt t="69791" x="9201150" y="2857500"/>
          <p14:tracePt t="69808" x="9207500" y="2889250"/>
          <p14:tracePt t="69824" x="9226550" y="2927350"/>
          <p14:tracePt t="69841" x="9239250" y="2965450"/>
          <p14:tracePt t="69858" x="9245600" y="2997200"/>
          <p14:tracePt t="69975" x="9245600" y="2990850"/>
          <p14:tracePt t="69984" x="9245600" y="2984500"/>
          <p14:tracePt t="69992" x="9245600" y="2978150"/>
          <p14:tracePt t="70008" x="9245600" y="2952750"/>
          <p14:tracePt t="70025" x="9245600" y="2946400"/>
          <p14:tracePt t="70042" x="9245600" y="2933700"/>
          <p14:tracePt t="70058" x="9245600" y="2914650"/>
          <p14:tracePt t="70092" x="9232900" y="2895600"/>
          <p14:tracePt t="70125" x="9220200" y="2889250"/>
          <p14:tracePt t="70155" x="9213850" y="2882900"/>
          <p14:tracePt t="70164" x="9207500" y="2870200"/>
          <p14:tracePt t="70175" x="9194800" y="2870200"/>
          <p14:tracePt t="70191" x="9169400" y="2851150"/>
          <p14:tracePt t="70209" x="9144000" y="2838450"/>
          <p14:tracePt t="70225" x="9105900" y="2832100"/>
          <p14:tracePt t="70242" x="9074150" y="2819400"/>
          <p14:tracePt t="70259" x="9042400" y="2813050"/>
          <p14:tracePt t="70275" x="9017000" y="2806700"/>
          <p14:tracePt t="70291" x="8978900" y="2806700"/>
          <p14:tracePt t="70308" x="8959850" y="2800350"/>
          <p14:tracePt t="70325" x="8928100" y="2800350"/>
          <p14:tracePt t="70342" x="8909050" y="2800350"/>
          <p14:tracePt t="70359" x="8883650" y="2800350"/>
          <p14:tracePt t="70375" x="8864600" y="2800350"/>
          <p14:tracePt t="70392" x="8839200" y="2800350"/>
          <p14:tracePt t="70408" x="8794750" y="2800350"/>
          <p14:tracePt t="70425" x="8737600" y="2813050"/>
          <p14:tracePt t="70442" x="8661400" y="2838450"/>
          <p14:tracePt t="70459" x="8597900" y="2857500"/>
          <p14:tracePt t="70475" x="8496300" y="2876550"/>
          <p14:tracePt t="70491" x="8413750" y="2901950"/>
          <p14:tracePt t="70508" x="8324850" y="2921000"/>
          <p14:tracePt t="70525" x="8274050" y="2940050"/>
          <p14:tracePt t="70542" x="8178800" y="2990850"/>
          <p14:tracePt t="70558" x="8077200" y="3079750"/>
          <p14:tracePt t="70575" x="8020050" y="3155950"/>
          <p14:tracePt t="70592" x="7905750" y="3302000"/>
          <p14:tracePt t="70609" x="7810500" y="3429000"/>
          <p14:tracePt t="70625" x="7766050" y="3517900"/>
          <p14:tracePt t="70642" x="7753350" y="3594100"/>
          <p14:tracePt t="70644" x="7753350" y="3638550"/>
          <p14:tracePt t="70659" x="7753350" y="3683000"/>
          <p14:tracePt t="70675" x="7772400" y="3784600"/>
          <p14:tracePt t="70691" x="7791450" y="3886200"/>
          <p14:tracePt t="70708" x="7829550" y="3943350"/>
          <p14:tracePt t="70725" x="7861300" y="4000500"/>
          <p14:tracePt t="70743" x="7912100" y="4064000"/>
          <p14:tracePt t="70759" x="7969250" y="4140200"/>
          <p14:tracePt t="70775" x="8058150" y="4210050"/>
          <p14:tracePt t="70777" x="8102600" y="4235450"/>
          <p14:tracePt t="70792" x="8121650" y="4241800"/>
          <p14:tracePt t="70809" x="8229600" y="4267200"/>
          <p14:tracePt t="70825" x="8293100" y="4267200"/>
          <p14:tracePt t="70842" x="8356600" y="4267200"/>
          <p14:tracePt t="70858" x="8413750" y="4260850"/>
          <p14:tracePt t="70875" x="8489950" y="4235450"/>
          <p14:tracePt t="70892" x="8534400" y="4210050"/>
          <p14:tracePt t="70909" x="8597900" y="4171950"/>
          <p14:tracePt t="70925" x="8642350" y="4127500"/>
          <p14:tracePt t="70942" x="8712200" y="4070350"/>
          <p14:tracePt t="70959" x="8788400" y="4006850"/>
          <p14:tracePt t="70975" x="8851900" y="3962400"/>
          <p14:tracePt t="70992" x="8883650" y="3924300"/>
          <p14:tracePt t="71009" x="8902700" y="3905250"/>
          <p14:tracePt t="71025" x="8915400" y="3886200"/>
          <p14:tracePt t="71042" x="8940800" y="3848100"/>
          <p14:tracePt t="71059" x="8959850" y="3822700"/>
          <p14:tracePt t="71075" x="8997950" y="3790950"/>
          <p14:tracePt t="71092" x="9061450" y="3740150"/>
          <p14:tracePt t="71108" x="9093200" y="3714750"/>
          <p14:tracePt t="71125" x="9131300" y="3695700"/>
          <p14:tracePt t="71142" x="9156700" y="3670300"/>
          <p14:tracePt t="71145" x="9194800" y="3657600"/>
          <p14:tracePt t="71159" x="9194800" y="3638550"/>
          <p14:tracePt t="71175" x="9226550" y="3613150"/>
          <p14:tracePt t="71192" x="9309100" y="3543300"/>
          <p14:tracePt t="71208" x="9359900" y="3505200"/>
          <p14:tracePt t="71225" x="9398000" y="3441700"/>
          <p14:tracePt t="71242" x="9442450" y="3378200"/>
          <p14:tracePt t="71259" x="9486900" y="3295650"/>
          <p14:tracePt t="71275" x="9531350" y="3219450"/>
          <p14:tracePt t="71292" x="9569450" y="3149600"/>
          <p14:tracePt t="71308" x="9569450" y="3092450"/>
          <p14:tracePt t="71325" x="9569450" y="3035300"/>
          <p14:tracePt t="71342" x="9569450" y="2971800"/>
          <p14:tracePt t="71359" x="9569450" y="2933700"/>
          <p14:tracePt t="71375" x="9550400" y="2876550"/>
          <p14:tracePt t="71392" x="9525000" y="2851150"/>
          <p14:tracePt t="71408" x="9480550" y="2819400"/>
          <p14:tracePt t="71425" x="9467850" y="2800350"/>
          <p14:tracePt t="71442" x="9448800" y="2800350"/>
          <p14:tracePt t="71459" x="9398000" y="2787650"/>
          <p14:tracePt t="71475" x="9359900" y="2781300"/>
          <p14:tracePt t="71492" x="9328150" y="2762250"/>
          <p14:tracePt t="71508" x="9302750" y="2762250"/>
          <p14:tracePt t="71525" x="9283700" y="2755900"/>
          <p14:tracePt t="71543" x="9271000" y="2755900"/>
          <p14:tracePt t="71559" x="9264650" y="2749550"/>
          <p14:tracePt t="71575" x="9251950" y="2749550"/>
          <p14:tracePt t="71593" x="9245600" y="2749550"/>
          <p14:tracePt t="71609" x="9220200" y="2743200"/>
          <p14:tracePt t="71625" x="9175750" y="2730500"/>
          <p14:tracePt t="71642" x="9144000" y="2730500"/>
          <p14:tracePt t="71659" x="9118600" y="2730500"/>
          <p14:tracePt t="71675" x="9086850" y="2730500"/>
          <p14:tracePt t="71692" x="9061450" y="2730500"/>
          <p14:tracePt t="71709" x="9048750" y="2730500"/>
          <p14:tracePt t="71760" x="9042400" y="2730500"/>
          <p14:tracePt t="71775" x="9023350" y="2736850"/>
          <p14:tracePt t="71783" x="9017000" y="2736850"/>
          <p14:tracePt t="71792" x="9004300" y="2736850"/>
          <p14:tracePt t="71809" x="8953500" y="2743200"/>
          <p14:tracePt t="71825" x="8909050" y="2762250"/>
          <p14:tracePt t="71843" x="8845550" y="2774950"/>
          <p14:tracePt t="71859" x="8750300" y="2800350"/>
          <p14:tracePt t="71875" x="8667750" y="2838450"/>
          <p14:tracePt t="71892" x="8597900" y="2863850"/>
          <p14:tracePt t="71909" x="8547100" y="2870200"/>
          <p14:tracePt t="71925" x="8489950" y="2889250"/>
          <p14:tracePt t="71943" x="8420100" y="2933700"/>
          <p14:tracePt t="71959" x="8394700" y="2952750"/>
          <p14:tracePt t="71975" x="8318500" y="2997200"/>
          <p14:tracePt t="71992" x="8280400" y="3035300"/>
          <p14:tracePt t="72009" x="8255000" y="3079750"/>
          <p14:tracePt t="72025" x="8216900" y="3130550"/>
          <p14:tracePt t="72042" x="8172450" y="3200400"/>
          <p14:tracePt t="72059" x="8134350" y="3263900"/>
          <p14:tracePt t="72076" x="8089900" y="3333750"/>
          <p14:tracePt t="72092" x="8051800" y="3429000"/>
          <p14:tracePt t="72109" x="8032750" y="3492500"/>
          <p14:tracePt t="72126" x="8013700" y="3562350"/>
          <p14:tracePt t="72143" x="7994650" y="3638550"/>
          <p14:tracePt t="72159" x="7975600" y="3702050"/>
          <p14:tracePt t="72161" x="7975600" y="3714750"/>
          <p14:tracePt t="72175" x="7975600" y="3797300"/>
          <p14:tracePt t="72192" x="7994650" y="3879850"/>
          <p14:tracePt t="72209" x="8020050" y="3930650"/>
          <p14:tracePt t="72225" x="8083550" y="4000500"/>
          <p14:tracePt t="72243" x="8096250" y="4051300"/>
          <p14:tracePt t="72259" x="8147050" y="4114800"/>
          <p14:tracePt t="72276" x="8178800" y="4146550"/>
          <p14:tracePt t="72293" x="8242300" y="4184650"/>
          <p14:tracePt t="72309" x="8293100" y="4216400"/>
          <p14:tracePt t="72325" x="8350250" y="4248150"/>
          <p14:tracePt t="72342" x="8362950" y="4248150"/>
          <p14:tracePt t="72359" x="8394700" y="4260850"/>
          <p14:tracePt t="72376" x="8445500" y="4260850"/>
          <p14:tracePt t="72393" x="8496300" y="4267200"/>
          <p14:tracePt t="72409" x="8572500" y="4273550"/>
          <p14:tracePt t="72426" x="8629650" y="4273550"/>
          <p14:tracePt t="72443" x="8693150" y="4273550"/>
          <p14:tracePt t="72459" x="8756650" y="4273550"/>
          <p14:tracePt t="72475" x="8877300" y="4203700"/>
          <p14:tracePt t="72492" x="8953500" y="4133850"/>
          <p14:tracePt t="72509" x="9036050" y="4044950"/>
          <p14:tracePt t="72526" x="9150350" y="3879850"/>
          <p14:tracePt t="72542" x="9258300" y="3702050"/>
          <p14:tracePt t="72559" x="9321800" y="3587750"/>
          <p14:tracePt t="72576" x="9353550" y="3511550"/>
          <p14:tracePt t="72593" x="9378950" y="3384550"/>
          <p14:tracePt t="72609" x="9378950" y="3238500"/>
          <p14:tracePt t="72626" x="9378950" y="2959100"/>
          <p14:tracePt t="72642" x="9378950" y="2794000"/>
          <p14:tracePt t="72659" x="9378950" y="2743200"/>
          <p14:tracePt t="72676" x="9366250" y="2667000"/>
          <p14:tracePt t="72693" x="9359900" y="2616200"/>
          <p14:tracePt t="72710" x="9340850" y="2584450"/>
          <p14:tracePt t="72726" x="9334500" y="2565400"/>
          <p14:tracePt t="72743" x="9321800" y="2565400"/>
          <p14:tracePt t="72759" x="9283700" y="2559050"/>
          <p14:tracePt t="72776" x="9169400" y="2565400"/>
          <p14:tracePt t="72792" x="9105900" y="2584450"/>
          <p14:tracePt t="72809" x="8966200" y="2616200"/>
          <p14:tracePt t="72826" x="8826500" y="2641600"/>
          <p14:tracePt t="72843" x="8731250" y="2679700"/>
          <p14:tracePt t="72860" x="8661400" y="2724150"/>
          <p14:tracePt t="72876" x="8578850" y="2794000"/>
          <p14:tracePt t="72893" x="8528050" y="2876550"/>
          <p14:tracePt t="72909" x="8458200" y="2952750"/>
          <p14:tracePt t="72926" x="8388350" y="3041650"/>
          <p14:tracePt t="72943" x="8356600" y="3092450"/>
          <p14:tracePt t="72959" x="8305800" y="3200400"/>
          <p14:tracePt t="72976" x="8267700" y="3352800"/>
          <p14:tracePt t="72992" x="8267700" y="3416300"/>
          <p14:tracePt t="73009" x="8267700" y="3479800"/>
          <p14:tracePt t="73026" x="8267700" y="3536950"/>
          <p14:tracePt t="73043" x="8280400" y="3625850"/>
          <p14:tracePt t="73060" x="8318500" y="3740150"/>
          <p14:tracePt t="73076" x="8388350" y="3854450"/>
          <p14:tracePt t="73093" x="8445500" y="3917950"/>
          <p14:tracePt t="73109" x="8483600" y="3956050"/>
          <p14:tracePt t="73126" x="8509000" y="3968750"/>
          <p14:tracePt t="73142" x="8521700" y="3975100"/>
          <p14:tracePt t="73159" x="8559800" y="3975100"/>
          <p14:tracePt t="73176" x="8623300" y="3968750"/>
          <p14:tracePt t="73193" x="8693150" y="3949700"/>
          <p14:tracePt t="73210" x="8775700" y="3930650"/>
          <p14:tracePt t="73226" x="8845550" y="3898900"/>
          <p14:tracePt t="73243" x="8902700" y="3848100"/>
          <p14:tracePt t="73260" x="9029700" y="3759200"/>
          <p14:tracePt t="73277" x="9213850" y="3606800"/>
          <p14:tracePt t="73293" x="9251950" y="3562350"/>
          <p14:tracePt t="73309" x="9309100" y="3435350"/>
          <p14:tracePt t="73326" x="9334500" y="3314700"/>
          <p14:tracePt t="73342" x="9334500" y="3200400"/>
          <p14:tracePt t="73360" x="9315450" y="3130550"/>
          <p14:tracePt t="73376" x="9296400" y="3054350"/>
          <p14:tracePt t="73393" x="9251950" y="2990850"/>
          <p14:tracePt t="73410" x="9194800" y="2946400"/>
          <p14:tracePt t="73426" x="9150350" y="2921000"/>
          <p14:tracePt t="73443" x="9118600" y="2908300"/>
          <p14:tracePt t="73460" x="9080500" y="2895600"/>
          <p14:tracePt t="73476" x="9004300" y="2895600"/>
          <p14:tracePt t="73493" x="8978900" y="2895600"/>
          <p14:tracePt t="73509" x="8915400" y="2908300"/>
          <p14:tracePt t="73526" x="8820150" y="2940050"/>
          <p14:tracePt t="73543" x="8769350" y="2965450"/>
          <p14:tracePt t="73560" x="8693150" y="3009900"/>
          <p14:tracePt t="73576" x="8597900" y="3073400"/>
          <p14:tracePt t="73593" x="8566150" y="3124200"/>
          <p14:tracePt t="73609" x="8540750" y="3168650"/>
          <p14:tracePt t="73626" x="8521700" y="3206750"/>
          <p14:tracePt t="73643" x="8515350" y="3251200"/>
          <p14:tracePt t="73865" x="8521700" y="3251200"/>
          <p14:tracePt t="73874" x="8534400" y="3251200"/>
          <p14:tracePt t="73882" x="8553450" y="3251200"/>
          <p14:tracePt t="73893" x="8585200" y="3263900"/>
          <p14:tracePt t="73910" x="8655050" y="3289300"/>
          <p14:tracePt t="73926" x="8743950" y="3308350"/>
          <p14:tracePt t="73943" x="8820150" y="3371850"/>
          <p14:tracePt t="73960" x="8890000" y="3416300"/>
          <p14:tracePt t="73976" x="8915400" y="3441700"/>
          <p14:tracePt t="73993" x="8940800" y="3492500"/>
          <p14:tracePt t="74009" x="8978900" y="3543300"/>
          <p14:tracePt t="74026" x="9017000" y="3581400"/>
          <p14:tracePt t="74043" x="9080500" y="3670300"/>
          <p14:tracePt t="74059" x="9124950" y="3740150"/>
          <p14:tracePt t="74076" x="9144000" y="3771900"/>
          <p14:tracePt t="74093" x="9163050" y="3810000"/>
          <p14:tracePt t="74110" x="9163050" y="3822700"/>
          <p14:tracePt t="74127" x="9163050" y="3829050"/>
          <p14:tracePt t="74143" x="9163050" y="3835400"/>
          <p14:tracePt t="74175" x="9163050" y="3848100"/>
          <p14:tracePt t="74183" x="9156700" y="3848100"/>
          <p14:tracePt t="74207" x="9144000" y="3848100"/>
          <p14:tracePt t="74222" x="9137650" y="3860800"/>
          <p14:tracePt t="74229" x="9131300" y="3860800"/>
          <p14:tracePt t="74243" x="9131300" y="3867150"/>
          <p14:tracePt t="74260" x="9124950" y="3867150"/>
          <p14:tracePt t="74276" x="9118600" y="3867150"/>
          <p14:tracePt t="74293" x="9112250" y="3873500"/>
          <p14:tracePt t="74310" x="9112250" y="3879850"/>
          <p14:tracePt t="74327" x="9099550" y="3886200"/>
          <p14:tracePt t="74361" x="9099550" y="3879850"/>
          <p14:tracePt t="74378" x="9105900" y="3873500"/>
          <p14:tracePt t="74393" x="9124950" y="3848100"/>
          <p14:tracePt t="74409" x="9124950" y="3835400"/>
          <p14:tracePt t="74426" x="9144000" y="3810000"/>
          <p14:tracePt t="74443" x="9156700" y="3803650"/>
          <p14:tracePt t="74460" x="9156700" y="3778250"/>
          <p14:tracePt t="74476" x="9169400" y="3746500"/>
          <p14:tracePt t="74493" x="9175750" y="3702050"/>
          <p14:tracePt t="74510" x="9194800" y="3625850"/>
          <p14:tracePt t="74527" x="9213850" y="3536950"/>
          <p14:tracePt t="74543" x="9226550" y="3448050"/>
          <p14:tracePt t="74560" x="9226550" y="3340100"/>
          <p14:tracePt t="74576" x="9213850" y="3244850"/>
          <p14:tracePt t="74594" x="9188450" y="3168650"/>
          <p14:tracePt t="74610" x="9169400" y="3111500"/>
          <p14:tracePt t="74626" x="9156700" y="3067050"/>
          <p14:tracePt t="74644" x="9144000" y="3041650"/>
          <p14:tracePt t="74660" x="9137650" y="3009900"/>
          <p14:tracePt t="74662" x="9124950" y="2990850"/>
          <p14:tracePt t="74677" x="9118600" y="2978150"/>
          <p14:tracePt t="74693" x="9093200" y="2940050"/>
          <p14:tracePt t="74710" x="9067800" y="2889250"/>
          <p14:tracePt t="74727" x="9029700" y="2838450"/>
          <p14:tracePt t="74743" x="9010650" y="2832100"/>
          <p14:tracePt t="74760" x="8972550" y="2794000"/>
          <p14:tracePt t="74776" x="8947150" y="2781300"/>
          <p14:tracePt t="74793" x="8921750" y="2762250"/>
          <p14:tracePt t="74810" x="8902700" y="2762250"/>
          <p14:tracePt t="74827" x="8877300" y="2762250"/>
          <p14:tracePt t="74843" x="8832850" y="2762250"/>
          <p14:tracePt t="74860" x="8769350" y="2794000"/>
          <p14:tracePt t="74877" x="8693150" y="2838450"/>
          <p14:tracePt t="74893" x="8642350" y="2882900"/>
          <p14:tracePt t="74910" x="8547100" y="2940050"/>
          <p14:tracePt t="74927" x="8470900" y="2990850"/>
          <p14:tracePt t="74943" x="8413750" y="3048000"/>
          <p14:tracePt t="74960" x="8356600" y="3143250"/>
          <p14:tracePt t="74977" x="8305800" y="3219450"/>
          <p14:tracePt t="74994" x="8255000" y="3295650"/>
          <p14:tracePt t="75010" x="8229600" y="3359150"/>
          <p14:tracePt t="75027" x="8216900" y="3422650"/>
          <p14:tracePt t="75043" x="8191500" y="3492500"/>
          <p14:tracePt t="75060" x="8172450" y="3568700"/>
          <p14:tracePt t="75077" x="8166100" y="3638550"/>
          <p14:tracePt t="75093" x="8153400" y="3714750"/>
          <p14:tracePt t="75110" x="8166100" y="3790950"/>
          <p14:tracePt t="75126" x="8178800" y="3854450"/>
          <p14:tracePt t="75143" x="8204200" y="3917950"/>
          <p14:tracePt t="75160" x="8248650" y="3981450"/>
          <p14:tracePt t="75177" x="8318500" y="4064000"/>
          <p14:tracePt t="75194" x="8375650" y="4121150"/>
          <p14:tracePt t="75210" x="8458200" y="4191000"/>
          <p14:tracePt t="75227" x="8515350" y="4229100"/>
          <p14:tracePt t="75243" x="8559800" y="4235450"/>
          <p14:tracePt t="75261" x="8604250" y="4235450"/>
          <p14:tracePt t="75277" x="8674100" y="4235450"/>
          <p14:tracePt t="75293" x="8839200" y="4178300"/>
          <p14:tracePt t="75310" x="8985250" y="4127500"/>
          <p14:tracePt t="75327" x="9131300" y="4032250"/>
          <p14:tracePt t="75343" x="9201150" y="3956050"/>
          <p14:tracePt t="75360" x="9264650" y="3841750"/>
          <p14:tracePt t="75377" x="9309100" y="3708400"/>
          <p14:tracePt t="75393" x="9372600" y="3594100"/>
          <p14:tracePt t="75410" x="9372600" y="3530600"/>
          <p14:tracePt t="75427" x="9372600" y="3409950"/>
          <p14:tracePt t="75443" x="9359900" y="3340100"/>
          <p14:tracePt t="75461" x="9309100" y="3251200"/>
          <p14:tracePt t="75477" x="9258300" y="3175000"/>
          <p14:tracePt t="75493" x="9175750" y="3073400"/>
          <p14:tracePt t="75510" x="9124950" y="3016250"/>
          <p14:tracePt t="75527" x="9099550" y="2997200"/>
          <p14:tracePt t="75543" x="9086850" y="2997200"/>
          <p14:tracePt t="75605" x="9074150" y="2997200"/>
          <p14:tracePt t="75613" x="9067800" y="2997200"/>
          <p14:tracePt t="75629" x="9061450" y="3003550"/>
          <p14:tracePt t="75637" x="9061450" y="3009900"/>
          <p14:tracePt t="75652" x="9055100" y="3016250"/>
          <p14:tracePt t="75667" x="9055100" y="3022600"/>
          <p14:tracePt t="75677" x="9061450" y="3022600"/>
          <p14:tracePt t="75693" x="9099550" y="3041650"/>
          <p14:tracePt t="75710" x="9169400" y="3060700"/>
          <p14:tracePt t="75727" x="9239250" y="3079750"/>
          <p14:tracePt t="75744" x="9359900" y="3111500"/>
          <p14:tracePt t="75760" x="9512300" y="3149600"/>
          <p14:tracePt t="75777" x="9677400" y="3238500"/>
          <p14:tracePt t="75793" x="9886950" y="3359150"/>
          <p14:tracePt t="75811" x="10128250" y="3524250"/>
          <p14:tracePt t="75827" x="10394950" y="3702050"/>
          <p14:tracePt t="75843" x="10509250" y="3771900"/>
          <p14:tracePt t="75860" x="10566400" y="3816350"/>
          <p14:tracePt t="75877" x="10585450" y="3829050"/>
          <p14:tracePt t="75894" x="10598150" y="3829050"/>
          <p14:tracePt t="75910" x="10617200" y="3829050"/>
          <p14:tracePt t="75927" x="10629900" y="3816350"/>
          <p14:tracePt t="75944" x="10655300" y="3790950"/>
          <p14:tracePt t="75960" x="10693400" y="3752850"/>
          <p14:tracePt t="75977" x="10731500" y="3727450"/>
          <p14:tracePt t="75993" x="10756900" y="3702050"/>
          <p14:tracePt t="76011" x="10801350" y="3663950"/>
          <p14:tracePt t="76027" x="10871200" y="3600450"/>
          <p14:tracePt t="76043" x="10909300" y="3562350"/>
          <p14:tracePt t="76060" x="10922000" y="3549650"/>
          <p14:tracePt t="76077" x="10941050" y="3498850"/>
          <p14:tracePt t="76094" x="10947400" y="3460750"/>
          <p14:tracePt t="76111" x="10960100" y="3397250"/>
          <p14:tracePt t="76127" x="10960100" y="3340100"/>
          <p14:tracePt t="76144" x="10960100" y="3289300"/>
          <p14:tracePt t="76161" x="10934700" y="3232150"/>
          <p14:tracePt t="76177" x="10883900" y="3175000"/>
          <p14:tracePt t="76194" x="10820400" y="3130550"/>
          <p14:tracePt t="76211" x="10756900" y="3086100"/>
          <p14:tracePt t="76227" x="10655300" y="3022600"/>
          <p14:tracePt t="76244" x="10591800" y="2990850"/>
          <p14:tracePt t="76260" x="10534650" y="2965450"/>
          <p14:tracePt t="76277" x="10496550" y="2933700"/>
          <p14:tracePt t="76294" x="10464800" y="2908300"/>
          <p14:tracePt t="76311" x="10426700" y="2876550"/>
          <p14:tracePt t="76327" x="10394950" y="2863850"/>
          <p14:tracePt t="76344" x="10375900" y="2844800"/>
          <p14:tracePt t="76361" x="10350500" y="2838450"/>
          <p14:tracePt t="76377" x="10331450" y="2832100"/>
          <p14:tracePt t="76394" x="10318750" y="2813050"/>
          <p14:tracePt t="76411" x="10287000" y="2806700"/>
          <p14:tracePt t="76427" x="10242550" y="2800350"/>
          <p14:tracePt t="76444" x="10217150" y="2800350"/>
          <p14:tracePt t="76461" x="10204450" y="2800350"/>
          <p14:tracePt t="76477" x="10179050" y="2800350"/>
          <p14:tracePt t="76494" x="10140950" y="2825750"/>
          <p14:tracePt t="76511" x="10077450" y="2870200"/>
          <p14:tracePt t="76527" x="10007600" y="2933700"/>
          <p14:tracePt t="76544" x="9931400" y="2990850"/>
          <p14:tracePt t="76561" x="9880600" y="3060700"/>
          <p14:tracePt t="76577" x="9817100" y="3168650"/>
          <p14:tracePt t="76594" x="9772650" y="3232150"/>
          <p14:tracePt t="76610" x="9759950" y="3314700"/>
          <p14:tracePt t="76628" x="9753600" y="3378200"/>
          <p14:tracePt t="76644" x="9753600" y="3441700"/>
          <p14:tracePt t="76661" x="9753600" y="3517900"/>
          <p14:tracePt t="76677" x="9753600" y="3606800"/>
          <p14:tracePt t="76694" x="9753600" y="3689350"/>
          <p14:tracePt t="76711" x="9753600" y="3752850"/>
          <p14:tracePt t="76727" x="9785350" y="3854450"/>
          <p14:tracePt t="76744" x="9791700" y="3917950"/>
          <p14:tracePt t="76760" x="9823450" y="3975100"/>
          <p14:tracePt t="76778" x="9867900" y="4025900"/>
          <p14:tracePt t="76794" x="9893300" y="4064000"/>
          <p14:tracePt t="76811" x="9925050" y="4095750"/>
          <p14:tracePt t="76828" x="9982200" y="4133850"/>
          <p14:tracePt t="76844" x="10045700" y="4171950"/>
          <p14:tracePt t="76861" x="10096500" y="4197350"/>
          <p14:tracePt t="76877" x="10140950" y="4229100"/>
          <p14:tracePt t="76894" x="10185400" y="4248150"/>
          <p14:tracePt t="76911" x="10236200" y="4254500"/>
          <p14:tracePt t="76927" x="10287000" y="4260850"/>
          <p14:tracePt t="76944" x="10337800" y="4279900"/>
          <p14:tracePt t="76961" x="10394950" y="4305300"/>
          <p14:tracePt t="76978" x="10458450" y="4305300"/>
          <p14:tracePt t="76994" x="10534650" y="4305300"/>
          <p14:tracePt t="77011" x="10579100" y="4305300"/>
          <p14:tracePt t="77028" x="10642600" y="4279900"/>
          <p14:tracePt t="77044" x="10712450" y="4254500"/>
          <p14:tracePt t="77061" x="10795000" y="4222750"/>
          <p14:tracePt t="77077" x="10826750" y="4197350"/>
          <p14:tracePt t="77094" x="10922000" y="4127500"/>
          <p14:tracePt t="77111" x="10972800" y="4076700"/>
          <p14:tracePt t="77127" x="11068050" y="3930650"/>
          <p14:tracePt t="77144" x="11131550" y="3835400"/>
          <p14:tracePt t="77161" x="11156950" y="3778250"/>
          <p14:tracePt t="77178" x="11169650" y="3740150"/>
          <p14:tracePt t="77194" x="11182350" y="3689350"/>
          <p14:tracePt t="77211" x="11182350" y="3651250"/>
          <p14:tracePt t="77228" x="11182350" y="3575050"/>
          <p14:tracePt t="77244" x="11182350" y="3530600"/>
          <p14:tracePt t="77261" x="11169650" y="3467100"/>
          <p14:tracePt t="77278" x="11125200" y="3390900"/>
          <p14:tracePt t="77295" x="11061700" y="3308350"/>
          <p14:tracePt t="77311" x="10972800" y="3219450"/>
          <p14:tracePt t="77328" x="10922000" y="3187700"/>
          <p14:tracePt t="77344" x="10858500" y="3143250"/>
          <p14:tracePt t="77361" x="10807700" y="3111500"/>
          <p14:tracePt t="77378" x="10744200" y="3092450"/>
          <p14:tracePt t="77394" x="10687050" y="3086100"/>
          <p14:tracePt t="77411" x="10642600" y="3073400"/>
          <p14:tracePt t="77428" x="10566400" y="3073400"/>
          <p14:tracePt t="77444" x="10509250" y="3079750"/>
          <p14:tracePt t="77461" x="10375900" y="3155950"/>
          <p14:tracePt t="77477" x="10312400" y="3225800"/>
          <p14:tracePt t="77494" x="10242550" y="3314700"/>
          <p14:tracePt t="77511" x="10198100" y="3378200"/>
          <p14:tracePt t="77528" x="10191750" y="3429000"/>
          <p14:tracePt t="77544" x="10179050" y="3460750"/>
          <p14:tracePt t="77561" x="10179050" y="3492500"/>
          <p14:tracePt t="77578" x="10185400" y="3498850"/>
          <p14:tracePt t="77594" x="10191750" y="3511550"/>
          <p14:tracePt t="77720" x="10191750" y="3517900"/>
          <p14:tracePt t="77727" x="10198100" y="3543300"/>
          <p14:tracePt t="77733" x="10198100" y="3568700"/>
          <p14:tracePt t="77744" x="10198100" y="3594100"/>
          <p14:tracePt t="77761" x="10179050" y="3689350"/>
          <p14:tracePt t="77777" x="10128250" y="3841750"/>
          <p14:tracePt t="77794" x="10071100" y="4019550"/>
          <p14:tracePt t="77811" x="10013950" y="4216400"/>
          <p14:tracePt t="77828" x="9950450" y="4400550"/>
          <p14:tracePt t="77844" x="9906000" y="4540250"/>
          <p14:tracePt t="77861" x="9855200" y="4692650"/>
          <p14:tracePt t="77878" x="9817100" y="4870450"/>
          <p14:tracePt t="77894" x="9817100" y="4914900"/>
          <p14:tracePt t="77911" x="9817100" y="4991100"/>
          <p14:tracePt t="77928" x="9817100" y="5041900"/>
          <p14:tracePt t="77944" x="9817100" y="5054600"/>
          <p14:tracePt t="77961" x="9817100" y="5067300"/>
          <p14:tracePt t="78055" x="9817100" y="5060950"/>
          <p14:tracePt t="78063" x="9817100" y="5054600"/>
          <p14:tracePt t="78072" x="9823450" y="5041900"/>
          <p14:tracePt t="78079" x="9829800" y="5022850"/>
          <p14:tracePt t="78095" x="9829800" y="4991100"/>
          <p14:tracePt t="78111" x="9842500" y="4953000"/>
          <p14:tracePt t="78128" x="9842500" y="4832350"/>
          <p14:tracePt t="78144" x="9842500" y="4781550"/>
          <p14:tracePt t="78161" x="9829800" y="4705350"/>
          <p14:tracePt t="78178" x="9791700" y="4610100"/>
          <p14:tracePt t="78194" x="9766300" y="4546600"/>
          <p14:tracePt t="78211" x="9734550" y="4502150"/>
          <p14:tracePt t="78228" x="9709150" y="4483100"/>
          <p14:tracePt t="78244" x="9690100" y="4464050"/>
          <p14:tracePt t="78261" x="9671050" y="4451350"/>
          <p14:tracePt t="78278" x="9639300" y="4432300"/>
          <p14:tracePt t="78295" x="9601200" y="4432300"/>
          <p14:tracePt t="78311" x="9518650" y="4438650"/>
          <p14:tracePt t="78328" x="9448800" y="4464050"/>
          <p14:tracePt t="78344" x="9366250" y="4508500"/>
          <p14:tracePt t="78361" x="9309100" y="4546600"/>
          <p14:tracePt t="78378" x="9213850" y="4629150"/>
          <p14:tracePt t="78394" x="9169400" y="4660900"/>
          <p14:tracePt t="78411" x="9099550" y="4737100"/>
          <p14:tracePt t="78428" x="9055100" y="4813300"/>
          <p14:tracePt t="78445" x="9010650" y="4876800"/>
          <p14:tracePt t="78461" x="9004300" y="4978400"/>
          <p14:tracePt t="78478" x="9004300" y="5035550"/>
          <p14:tracePt t="78495" x="9036050" y="5111750"/>
          <p14:tracePt t="78511" x="9067800" y="5156200"/>
          <p14:tracePt t="78528" x="9105900" y="5219700"/>
          <p14:tracePt t="78545" x="9131300" y="5283200"/>
          <p14:tracePt t="78562" x="9188450" y="5365750"/>
          <p14:tracePt t="78578" x="9258300" y="5410200"/>
          <p14:tracePt t="78594" x="9328150" y="5429250"/>
          <p14:tracePt t="78612" x="9385300" y="5441950"/>
          <p14:tracePt t="78628" x="9467850" y="5441950"/>
          <p14:tracePt t="78645" x="9550400" y="5429250"/>
          <p14:tracePt t="78661" x="9677400" y="5384800"/>
          <p14:tracePt t="78678" x="9753600" y="5321300"/>
          <p14:tracePt t="78695" x="9848850" y="5264150"/>
          <p14:tracePt t="78712" x="9918700" y="5187950"/>
          <p14:tracePt t="78728" x="9982200" y="5124450"/>
          <p14:tracePt t="78745" x="10052050" y="5029200"/>
          <p14:tracePt t="78762" x="10121900" y="4902200"/>
          <p14:tracePt t="78778" x="10185400" y="4826000"/>
          <p14:tracePt t="78795" x="10210800" y="4768850"/>
          <p14:tracePt t="78812" x="10217150" y="4743450"/>
          <p14:tracePt t="78828" x="10223500" y="4711700"/>
          <p14:tracePt t="78845" x="10223500" y="4686300"/>
          <p14:tracePt t="78861" x="10223500" y="4648200"/>
          <p14:tracePt t="78878" x="10223500" y="4622800"/>
          <p14:tracePt t="78895" x="10223500" y="4616450"/>
          <p14:tracePt t="78912" x="10223500" y="4597400"/>
          <p14:tracePt t="78945" x="10223500" y="4584700"/>
          <p14:tracePt t="78962" x="10223500" y="4578350"/>
          <p14:tracePt t="79050" x="10217150" y="4572000"/>
          <p14:tracePt t="79057" x="10217150" y="4565650"/>
          <p14:tracePt t="79066" x="10210800" y="4565650"/>
          <p14:tracePt t="79078" x="10204450" y="4565650"/>
          <p14:tracePt t="79095" x="10198100" y="4565650"/>
          <p14:tracePt t="79112" x="10198100" y="45593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76698" cy="774357"/>
          </a:xfrm>
        </p:spPr>
        <p:txBody>
          <a:bodyPr/>
          <a:lstStyle/>
          <a:p>
            <a:r>
              <a:rPr lang="sl-SI" dirty="0" smtClean="0"/>
              <a:t>Koraki pravokotne projekcije v prostorskem kotu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254426"/>
            <a:ext cx="8596668" cy="3880773"/>
          </a:xfrm>
        </p:spPr>
        <p:txBody>
          <a:bodyPr/>
          <a:lstStyle/>
          <a:p>
            <a:r>
              <a:rPr lang="sl-SI" dirty="0" smtClean="0"/>
              <a:t>KORAK 1:Predmet, ki ga opazujemo damo v prostorski kot tako, da so posamezne ploskve predmeta vzporedne z ravninami.</a:t>
            </a:r>
          </a:p>
          <a:p>
            <a:r>
              <a:rPr lang="sl-SI" dirty="0" smtClean="0"/>
              <a:t>RAVNINE se imenujejo:</a:t>
            </a:r>
          </a:p>
          <a:p>
            <a:r>
              <a:rPr lang="sl-SI" dirty="0" smtClean="0"/>
              <a:t>a) TLORISNA RAVNINA</a:t>
            </a:r>
          </a:p>
          <a:p>
            <a:r>
              <a:rPr lang="sl-SI" dirty="0" smtClean="0"/>
              <a:t>b) NARISNA RAVNINA</a:t>
            </a:r>
          </a:p>
          <a:p>
            <a:r>
              <a:rPr lang="sl-SI" dirty="0" smtClean="0"/>
              <a:t>c) RAVNINA STRANEGA RISA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537" y="1851863"/>
            <a:ext cx="4506846" cy="494847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24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16"/>
    </mc:Choice>
    <mc:Fallback>
      <p:transition spd="slow" advTm="4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1366" x="10198100" y="4527550"/>
          <p14:tracePt t="11375" x="10083800" y="4413250"/>
          <p14:tracePt t="11386" x="9969500" y="4318000"/>
          <p14:tracePt t="11402" x="9785350" y="4222750"/>
          <p14:tracePt t="11420" x="9620250" y="4159250"/>
          <p14:tracePt t="11436" x="9550400" y="4159250"/>
          <p14:tracePt t="11453" x="9378950" y="4159250"/>
          <p14:tracePt t="11470" x="9290050" y="4159250"/>
          <p14:tracePt t="11486" x="9036050" y="4165600"/>
          <p14:tracePt t="11503" x="8909050" y="4184650"/>
          <p14:tracePt t="11520" x="8870950" y="4216400"/>
          <p14:tracePt t="11522" x="8851900" y="4222750"/>
          <p14:tracePt t="11536" x="8807450" y="4241800"/>
          <p14:tracePt t="11553" x="8750300" y="4260850"/>
          <p14:tracePt t="11570" x="8693150" y="4267200"/>
          <p14:tracePt t="11586" x="8642350" y="4267200"/>
          <p14:tracePt t="11603" x="8591550" y="4267200"/>
          <p14:tracePt t="11620" x="8502650" y="4267200"/>
          <p14:tracePt t="11636" x="8445500" y="4248150"/>
          <p14:tracePt t="11654" x="8299450" y="4203700"/>
          <p14:tracePt t="11670" x="8115300" y="4152900"/>
          <p14:tracePt t="11686" x="7835900" y="4057650"/>
          <p14:tracePt t="11703" x="7702550" y="4013200"/>
          <p14:tracePt t="11719" x="7639050" y="3994150"/>
          <p14:tracePt t="11736" x="7626350" y="3975100"/>
          <p14:tracePt t="11753" x="7613650" y="3962400"/>
          <p14:tracePt t="11770" x="7594600" y="3937000"/>
          <p14:tracePt t="11786" x="7588250" y="3924300"/>
          <p14:tracePt t="11803" x="7575550" y="3898900"/>
          <p14:tracePt t="11820" x="7543800" y="3867150"/>
          <p14:tracePt t="11836" x="7512050" y="3841750"/>
          <p14:tracePt t="11853" x="7467600" y="3829050"/>
          <p14:tracePt t="11870" x="7397750" y="3803650"/>
          <p14:tracePt t="11886" x="7277100" y="3759200"/>
          <p14:tracePt t="11903" x="7232650" y="3752850"/>
          <p14:tracePt t="11919" x="7143750" y="3740150"/>
          <p14:tracePt t="11936" x="7054850" y="3740150"/>
          <p14:tracePt t="11953" x="7010400" y="3727450"/>
          <p14:tracePt t="11970" x="6965950" y="3727450"/>
          <p14:tracePt t="11987" x="6934200" y="3727450"/>
          <p14:tracePt t="12003" x="6915150" y="3727450"/>
          <p14:tracePt t="12020" x="6883400" y="3721100"/>
          <p14:tracePt t="12022" x="6851650" y="3721100"/>
          <p14:tracePt t="12036" x="6832600" y="3721100"/>
          <p14:tracePt t="12054" x="6769100" y="3721100"/>
          <p14:tracePt t="12070" x="6705600" y="3721100"/>
          <p14:tracePt t="12086" x="6591300" y="3740150"/>
          <p14:tracePt t="12103" x="6527800" y="3740150"/>
          <p14:tracePt t="12120" x="6438900" y="3759200"/>
          <p14:tracePt t="12137" x="6369050" y="3765550"/>
          <p14:tracePt t="12153" x="6292850" y="3790950"/>
          <p14:tracePt t="12170" x="6229350" y="3810000"/>
          <p14:tracePt t="12186" x="6197600" y="3835400"/>
          <p14:tracePt t="12204" x="6146800" y="3860800"/>
          <p14:tracePt t="12220" x="6127750" y="3873500"/>
          <p14:tracePt t="12236" x="6102350" y="3905250"/>
          <p14:tracePt t="12254" x="6076950" y="3930650"/>
          <p14:tracePt t="12270" x="6019800" y="3968750"/>
          <p14:tracePt t="12286" x="5981700" y="4006850"/>
          <p14:tracePt t="12303" x="5943600" y="4038600"/>
          <p14:tracePt t="12320" x="5924550" y="4057650"/>
          <p14:tracePt t="12336" x="5848350" y="4152900"/>
          <p14:tracePt t="12353" x="5791200" y="4235450"/>
          <p14:tracePt t="12370" x="5746750" y="4298950"/>
          <p14:tracePt t="12386" x="5727700" y="4362450"/>
          <p14:tracePt t="12403" x="5708650" y="4445000"/>
          <p14:tracePt t="12420" x="5695950" y="4483100"/>
          <p14:tracePt t="12437" x="5695950" y="4559300"/>
          <p14:tracePt t="12453" x="5670550" y="4629150"/>
          <p14:tracePt t="12470" x="5670550" y="4686300"/>
          <p14:tracePt t="12486" x="5670550" y="4743450"/>
          <p14:tracePt t="12503" x="5689600" y="4813300"/>
          <p14:tracePt t="12520" x="5715000" y="4876800"/>
          <p14:tracePt t="12522" x="5721350" y="4908550"/>
          <p14:tracePt t="12536" x="5734050" y="4953000"/>
          <p14:tracePt t="12553" x="5765800" y="5022850"/>
          <p14:tracePt t="12570" x="5784850" y="5048250"/>
          <p14:tracePt t="12586" x="5829300" y="5111750"/>
          <p14:tracePt t="12603" x="5899150" y="5207000"/>
          <p14:tracePt t="12620" x="5911850" y="5226050"/>
          <p14:tracePt t="12636" x="5949950" y="5257800"/>
          <p14:tracePt t="12653" x="5981700" y="5270500"/>
          <p14:tracePt t="12670" x="6013450" y="5276850"/>
          <p14:tracePt t="12686" x="6070600" y="5289550"/>
          <p14:tracePt t="12703" x="6121400" y="5308600"/>
          <p14:tracePt t="12720" x="6178550" y="5321300"/>
          <p14:tracePt t="12736" x="6242050" y="5334000"/>
          <p14:tracePt t="12753" x="6292850" y="5346700"/>
          <p14:tracePt t="12770" x="6343650" y="5365750"/>
          <p14:tracePt t="12786" x="6362700" y="5365750"/>
          <p14:tracePt t="12804" x="6407150" y="5359400"/>
          <p14:tracePt t="12820" x="6438900" y="5359400"/>
          <p14:tracePt t="12836" x="6546850" y="5321300"/>
          <p14:tracePt t="12854" x="6623050" y="5302250"/>
          <p14:tracePt t="12870" x="6737350" y="5264150"/>
          <p14:tracePt t="12886" x="6838950" y="5226050"/>
          <p14:tracePt t="12903" x="6902450" y="5187950"/>
          <p14:tracePt t="12920" x="6946900" y="5162550"/>
          <p14:tracePt t="12936" x="6978650" y="5130800"/>
          <p14:tracePt t="12953" x="7042150" y="5080000"/>
          <p14:tracePt t="12970" x="7086600" y="5035550"/>
          <p14:tracePt t="12986" x="7105650" y="4997450"/>
          <p14:tracePt t="13003" x="7118350" y="4953000"/>
          <p14:tracePt t="13020" x="7156450" y="4908550"/>
          <p14:tracePt t="13036" x="7188200" y="4851400"/>
          <p14:tracePt t="13054" x="7207250" y="4794250"/>
          <p14:tracePt t="13070" x="7219950" y="4743450"/>
          <p14:tracePt t="13086" x="7226300" y="4699000"/>
          <p14:tracePt t="13103" x="7239000" y="4673600"/>
          <p14:tracePt t="13120" x="7239000" y="4648200"/>
          <p14:tracePt t="13136" x="7239000" y="4616450"/>
          <p14:tracePt t="13154" x="7239000" y="4578350"/>
          <p14:tracePt t="13170" x="7239000" y="4540250"/>
          <p14:tracePt t="13187" x="7232650" y="4495800"/>
          <p14:tracePt t="13204" x="7219950" y="4457700"/>
          <p14:tracePt t="13220" x="7194550" y="4406900"/>
          <p14:tracePt t="13236" x="7169150" y="4375150"/>
          <p14:tracePt t="13253" x="7150100" y="4337050"/>
          <p14:tracePt t="13270" x="7118350" y="4298950"/>
          <p14:tracePt t="13287" x="7086600" y="4254500"/>
          <p14:tracePt t="13303" x="7061200" y="4203700"/>
          <p14:tracePt t="13320" x="7029450" y="4178300"/>
          <p14:tracePt t="13337" x="6991350" y="4133850"/>
          <p14:tracePt t="13354" x="6953250" y="4076700"/>
          <p14:tracePt t="13370" x="6915150" y="4038600"/>
          <p14:tracePt t="13388" x="6870700" y="4000500"/>
          <p14:tracePt t="13404" x="6858000" y="4000500"/>
          <p14:tracePt t="13420" x="6845300" y="3987800"/>
          <p14:tracePt t="13437" x="6832600" y="3987800"/>
          <p14:tracePt t="13453" x="6813550" y="3987800"/>
          <p14:tracePt t="13470" x="6794500" y="3975100"/>
          <p14:tracePt t="13487" x="6769100" y="3975100"/>
          <p14:tracePt t="13504" x="6743700" y="3975100"/>
          <p14:tracePt t="13520" x="6718300" y="3994150"/>
          <p14:tracePt t="13537" x="6667500" y="4000500"/>
          <p14:tracePt t="13553" x="6610350" y="4006850"/>
          <p14:tracePt t="13570" x="6559550" y="4025900"/>
          <p14:tracePt t="13587" x="6521450" y="4038600"/>
          <p14:tracePt t="13604" x="6483350" y="4044950"/>
          <p14:tracePt t="13620" x="6438900" y="4064000"/>
          <p14:tracePt t="13637" x="6400800" y="4089400"/>
          <p14:tracePt t="13654" x="6369050" y="4108450"/>
          <p14:tracePt t="13670" x="6343650" y="4146550"/>
          <p14:tracePt t="13687" x="6318250" y="4165600"/>
          <p14:tracePt t="13704" x="6286500" y="4178300"/>
          <p14:tracePt t="13720" x="6261100" y="4203700"/>
          <p14:tracePt t="13737" x="6235700" y="4241800"/>
          <p14:tracePt t="13754" x="6216650" y="4273550"/>
          <p14:tracePt t="13770" x="6191250" y="4311650"/>
          <p14:tracePt t="13787" x="6159500" y="4356100"/>
          <p14:tracePt t="13804" x="6140450" y="4394200"/>
          <p14:tracePt t="13820" x="6121400" y="4425950"/>
          <p14:tracePt t="13837" x="6108700" y="4451350"/>
          <p14:tracePt t="13853" x="6108700" y="4476750"/>
          <p14:tracePt t="13870" x="6108700" y="4508500"/>
          <p14:tracePt t="13887" x="6108700" y="4540250"/>
          <p14:tracePt t="13904" x="6115050" y="4591050"/>
          <p14:tracePt t="13920" x="6134100" y="4616450"/>
          <p14:tracePt t="13937" x="6140450" y="4654550"/>
          <p14:tracePt t="13954" x="6146800" y="4692650"/>
          <p14:tracePt t="13970" x="6223000" y="4794250"/>
          <p14:tracePt t="13987" x="6267450" y="4851400"/>
          <p14:tracePt t="14003" x="6305550" y="4895850"/>
          <p14:tracePt t="14020" x="6356350" y="4914900"/>
          <p14:tracePt t="14037" x="6400800" y="4933950"/>
          <p14:tracePt t="14054" x="6457950" y="4933950"/>
          <p14:tracePt t="14070" x="6502400" y="4933950"/>
          <p14:tracePt t="14087" x="6540500" y="4933950"/>
          <p14:tracePt t="14104" x="6546850" y="4933950"/>
          <p14:tracePt t="14121" x="6572250" y="4933950"/>
          <p14:tracePt t="14137" x="6591300" y="4921250"/>
          <p14:tracePt t="14153" x="6635750" y="4902200"/>
          <p14:tracePt t="14170" x="6731000" y="4864100"/>
          <p14:tracePt t="14187" x="6781800" y="4845050"/>
          <p14:tracePt t="14204" x="6826250" y="4806950"/>
          <p14:tracePt t="14220" x="6883400" y="4762500"/>
          <p14:tracePt t="14237" x="6921500" y="4749800"/>
          <p14:tracePt t="14254" x="6953250" y="4724400"/>
          <p14:tracePt t="14271" x="7016750" y="4673600"/>
          <p14:tracePt t="14287" x="7035800" y="4635500"/>
          <p14:tracePt t="14304" x="7048500" y="4584700"/>
          <p14:tracePt t="14321" x="7048500" y="4552950"/>
          <p14:tracePt t="14337" x="7061200" y="4502150"/>
          <p14:tracePt t="14354" x="7061200" y="4464050"/>
          <p14:tracePt t="14371" x="7061200" y="4413250"/>
          <p14:tracePt t="14387" x="7061200" y="4368800"/>
          <p14:tracePt t="14404" x="7054850" y="4330700"/>
          <p14:tracePt t="14421" x="7042150" y="4292600"/>
          <p14:tracePt t="14437" x="7035800" y="4260850"/>
          <p14:tracePt t="14454" x="7016750" y="4241800"/>
          <p14:tracePt t="14470" x="7004050" y="4229100"/>
          <p14:tracePt t="14487" x="6991350" y="4210050"/>
          <p14:tracePt t="14504" x="6985000" y="4203700"/>
          <p14:tracePt t="14521" x="6972300" y="4191000"/>
          <p14:tracePt t="14537" x="6959600" y="4178300"/>
          <p14:tracePt t="14560" x="6959600" y="4171950"/>
          <p14:tracePt t="14570" x="6959600" y="4165600"/>
          <p14:tracePt t="14587" x="6946900" y="4165600"/>
          <p14:tracePt t="14604" x="6934200" y="4159250"/>
          <p14:tracePt t="14621" x="6915150" y="4146550"/>
          <p14:tracePt t="14637" x="6889750" y="4146550"/>
          <p14:tracePt t="14654" x="6877050" y="4146550"/>
          <p14:tracePt t="14670" x="6864350" y="4146550"/>
          <p14:tracePt t="14687" x="6845300" y="4146550"/>
          <p14:tracePt t="14704" x="6832600" y="4152900"/>
          <p14:tracePt t="14720" x="6775450" y="4159250"/>
          <p14:tracePt t="14737" x="6731000" y="4178300"/>
          <p14:tracePt t="14754" x="6692900" y="4191000"/>
          <p14:tracePt t="14770" x="6629400" y="4197350"/>
          <p14:tracePt t="14787" x="6597650" y="4210050"/>
          <p14:tracePt t="14804" x="6565900" y="4241800"/>
          <p14:tracePt t="14821" x="6559550" y="4248150"/>
          <p14:tracePt t="14838" x="6540500" y="4260850"/>
          <p14:tracePt t="14854" x="6527800" y="4273550"/>
          <p14:tracePt t="14870" x="6521450" y="4292600"/>
          <p14:tracePt t="14887" x="6508750" y="4298950"/>
          <p14:tracePt t="14904" x="6496050" y="4318000"/>
          <p14:tracePt t="14920" x="6489700" y="4330700"/>
          <p14:tracePt t="14937" x="6483350" y="4343400"/>
          <p14:tracePt t="14954" x="6464300" y="4356100"/>
          <p14:tracePt t="14971" x="6464300" y="4368800"/>
          <p14:tracePt t="14987" x="6451600" y="4387850"/>
          <p14:tracePt t="15004" x="6438900" y="4400550"/>
          <p14:tracePt t="15022" x="6413500" y="4432300"/>
          <p14:tracePt t="15037" x="6400800" y="4438650"/>
          <p14:tracePt t="15054" x="6375400" y="4457700"/>
          <p14:tracePt t="15071" x="6362700" y="4495800"/>
          <p14:tracePt t="15088" x="6343650" y="4521200"/>
          <p14:tracePt t="15104" x="6330950" y="4540250"/>
          <p14:tracePt t="15121" x="6324600" y="4552950"/>
          <p14:tracePt t="15138" x="6311900" y="4572000"/>
          <p14:tracePt t="15154" x="6305550" y="4591050"/>
          <p14:tracePt t="15171" x="6292850" y="4616450"/>
          <p14:tracePt t="15187" x="6292850" y="4648200"/>
          <p14:tracePt t="15204" x="6292850" y="4667250"/>
          <p14:tracePt t="15221" x="6292850" y="4679950"/>
          <p14:tracePt t="15238" x="6292850" y="4699000"/>
          <p14:tracePt t="15254" x="6305550" y="4724400"/>
          <p14:tracePt t="15271" x="6337300" y="4762500"/>
          <p14:tracePt t="15288" x="6369050" y="4806950"/>
          <p14:tracePt t="15304" x="6407150" y="4845050"/>
          <p14:tracePt t="15321" x="6445250" y="4883150"/>
          <p14:tracePt t="15338" x="6477000" y="4908550"/>
          <p14:tracePt t="15354" x="6515100" y="4940300"/>
          <p14:tracePt t="15372" x="6540500" y="4959350"/>
          <p14:tracePt t="15388" x="6572250" y="4959350"/>
          <p14:tracePt t="15404" x="6610350" y="4959350"/>
          <p14:tracePt t="15421" x="6654800" y="4940300"/>
          <p14:tracePt t="15437" x="6711950" y="4921250"/>
          <p14:tracePt t="15454" x="6756400" y="4902200"/>
          <p14:tracePt t="15471" x="6813550" y="4864100"/>
          <p14:tracePt t="15487" x="6845300" y="4845050"/>
          <p14:tracePt t="15504" x="6864350" y="4832350"/>
          <p14:tracePt t="15521" x="6889750" y="4794250"/>
          <p14:tracePt t="15538" x="6934200" y="4737100"/>
          <p14:tracePt t="15541" x="6940550" y="4692650"/>
          <p14:tracePt t="15554" x="6959600" y="4673600"/>
          <p14:tracePt t="15571" x="6985000" y="4616450"/>
          <p14:tracePt t="15588" x="6997700" y="4578350"/>
          <p14:tracePt t="15604" x="6997700" y="4546600"/>
          <p14:tracePt t="15621" x="6997700" y="4502150"/>
          <p14:tracePt t="15637" x="6991350" y="4483100"/>
          <p14:tracePt t="15654" x="6972300" y="4457700"/>
          <p14:tracePt t="15671" x="6946900" y="4419600"/>
          <p14:tracePt t="15688" x="6934200" y="4400550"/>
          <p14:tracePt t="15704" x="6896100" y="4368800"/>
          <p14:tracePt t="15722" x="6877050" y="4356100"/>
          <p14:tracePt t="15738" x="6864350" y="4343400"/>
          <p14:tracePt t="15754" x="6845300" y="4343400"/>
          <p14:tracePt t="15771" x="6826250" y="4337050"/>
          <p14:tracePt t="15787" x="6800850" y="4330700"/>
          <p14:tracePt t="15804" x="6788150" y="4330700"/>
          <p14:tracePt t="15821" x="6769100" y="4330700"/>
          <p14:tracePt t="15838" x="6743700" y="4330700"/>
          <p14:tracePt t="15854" x="6724650" y="4330700"/>
          <p14:tracePt t="15871" x="6711950" y="4337050"/>
          <p14:tracePt t="15888" x="6699250" y="4337050"/>
          <p14:tracePt t="15921" x="6680200" y="4349750"/>
          <p14:tracePt t="15938" x="6673850" y="4349750"/>
          <p14:tracePt t="15954" x="6642100" y="4362450"/>
          <p14:tracePt t="15971" x="6623050" y="4368800"/>
          <p14:tracePt t="15988" x="6623050" y="4381500"/>
          <p14:tracePt t="20793" x="6623050" y="4368800"/>
          <p14:tracePt t="20801" x="6629400" y="4368800"/>
          <p14:tracePt t="20844" x="6635750" y="4368800"/>
          <p14:tracePt t="20853" x="6635750" y="4362450"/>
          <p14:tracePt t="20860" x="6648450" y="4362450"/>
          <p14:tracePt t="20873" x="6661150" y="4362450"/>
          <p14:tracePt t="20889" x="6661150" y="4356100"/>
          <p14:tracePt t="20906" x="6667500" y="4349750"/>
          <p14:tracePt t="20923" x="6692900" y="4349750"/>
          <p14:tracePt t="20940" x="6711950" y="4324350"/>
          <p14:tracePt t="20956" x="6743700" y="4305300"/>
          <p14:tracePt t="20973" x="6756400" y="4298950"/>
          <p14:tracePt t="20989" x="6762750" y="4292600"/>
          <p14:tracePt t="21006" x="6775450" y="4286250"/>
          <p14:tracePt t="21023" x="6781800" y="4273550"/>
          <p14:tracePt t="21040" x="6781800" y="4248150"/>
          <p14:tracePt t="21056" x="6788150" y="4235450"/>
          <p14:tracePt t="21073" x="6788150" y="4210050"/>
          <p14:tracePt t="21089" x="6781800" y="4178300"/>
          <p14:tracePt t="21106" x="6775450" y="4152900"/>
          <p14:tracePt t="21123" x="6769100" y="4133850"/>
          <p14:tracePt t="21140" x="6769100" y="4121150"/>
          <p14:tracePt t="21156" x="6762750" y="4108450"/>
          <p14:tracePt t="21173" x="6762750" y="4095750"/>
          <p14:tracePt t="21190" x="6750050" y="4095750"/>
          <p14:tracePt t="21206" x="6750050" y="4089400"/>
          <p14:tracePt t="21223" x="6743700" y="4083050"/>
          <p14:tracePt t="21240" x="6737350" y="4064000"/>
          <p14:tracePt t="21256" x="6737350" y="4057650"/>
          <p14:tracePt t="21273" x="6731000" y="4057650"/>
          <p14:tracePt t="21306" x="6731000" y="4051300"/>
          <p14:tracePt t="21323" x="6718300" y="4038600"/>
          <p14:tracePt t="21340" x="6705600" y="4025900"/>
          <p14:tracePt t="21356" x="6699250" y="4019550"/>
          <p14:tracePt t="21373" x="6699250" y="4006850"/>
          <p14:tracePt t="21390" x="6692900" y="4006850"/>
          <p14:tracePt t="21406" x="6673850" y="3987800"/>
          <p14:tracePt t="21423" x="6648450" y="3968750"/>
          <p14:tracePt t="21440" x="6623050" y="3962400"/>
          <p14:tracePt t="21456" x="6610350" y="3949700"/>
          <p14:tracePt t="21473" x="6604000" y="3949700"/>
          <p14:tracePt t="21490" x="6591300" y="3949700"/>
          <p14:tracePt t="21523" x="6578600" y="3949700"/>
          <p14:tracePt t="21540" x="6572250" y="3949700"/>
          <p14:tracePt t="21556" x="6559550" y="3968750"/>
          <p14:tracePt t="21574" x="6496050" y="4013200"/>
          <p14:tracePt t="21576" x="6457950" y="4038600"/>
          <p14:tracePt t="21590" x="6438900" y="4057650"/>
          <p14:tracePt t="21606" x="6337300" y="4114800"/>
          <p14:tracePt t="21623" x="6280150" y="4159250"/>
          <p14:tracePt t="21640" x="6235700" y="4203700"/>
          <p14:tracePt t="21656" x="6197600" y="4254500"/>
          <p14:tracePt t="21673" x="6159500" y="4318000"/>
          <p14:tracePt t="21690" x="6140450" y="4349750"/>
          <p14:tracePt t="21706" x="6121400" y="4375150"/>
          <p14:tracePt t="21723" x="6102350" y="4400550"/>
          <p14:tracePt t="21740" x="6096000" y="4432300"/>
          <p14:tracePt t="21757" x="6076950" y="4502150"/>
          <p14:tracePt t="21774" x="6070600" y="4578350"/>
          <p14:tracePt t="21790" x="6070600" y="4635500"/>
          <p14:tracePt t="21806" x="6070600" y="4699000"/>
          <p14:tracePt t="21823" x="6083300" y="4737100"/>
          <p14:tracePt t="21840" x="6102350" y="4768850"/>
          <p14:tracePt t="21856" x="6140450" y="4826000"/>
          <p14:tracePt t="21873" x="6197600" y="4857750"/>
          <p14:tracePt t="21890" x="6261100" y="4883150"/>
          <p14:tracePt t="21906" x="6350000" y="4921250"/>
          <p14:tracePt t="21923" x="6432550" y="4953000"/>
          <p14:tracePt t="21940" x="6508750" y="5016500"/>
          <p14:tracePt t="21956" x="6610350" y="5022850"/>
          <p14:tracePt t="21973" x="6661150" y="4978400"/>
          <p14:tracePt t="21990" x="6731000" y="4927600"/>
          <p14:tracePt t="22006" x="6769100" y="4870450"/>
          <p14:tracePt t="22023" x="6813550" y="4819650"/>
          <p14:tracePt t="22040" x="6851650" y="4737100"/>
          <p14:tracePt t="22057" x="6870700" y="4641850"/>
          <p14:tracePt t="22074" x="6889750" y="4565650"/>
          <p14:tracePt t="22090" x="6896100" y="4495800"/>
          <p14:tracePt t="22107" x="6896100" y="4445000"/>
          <p14:tracePt t="22124" x="6896100" y="4394200"/>
          <p14:tracePt t="22140" x="6896100" y="4356100"/>
          <p14:tracePt t="22156" x="6896100" y="4311650"/>
          <p14:tracePt t="22174" x="6883400" y="4273550"/>
          <p14:tracePt t="22190" x="6877050" y="4241800"/>
          <p14:tracePt t="22207" x="6864350" y="4222750"/>
          <p14:tracePt t="22224" x="6864350" y="4210050"/>
          <p14:tracePt t="22240" x="6845300" y="4191000"/>
          <p14:tracePt t="22257" x="6819900" y="4184650"/>
          <p14:tracePt t="22274" x="6800850" y="4184650"/>
          <p14:tracePt t="22290" x="6737350" y="4184650"/>
          <p14:tracePt t="22307" x="6661150" y="4197350"/>
          <p14:tracePt t="22323" x="6578600" y="4222750"/>
          <p14:tracePt t="22340" x="6515100" y="4248150"/>
          <p14:tracePt t="22357" x="6457950" y="4260850"/>
          <p14:tracePt t="22373" x="6394450" y="4305300"/>
          <p14:tracePt t="22390" x="6324600" y="4362450"/>
          <p14:tracePt t="22407" x="6280150" y="4413250"/>
          <p14:tracePt t="22424" x="6235700" y="4470400"/>
          <p14:tracePt t="22440" x="6203950" y="4533900"/>
          <p14:tracePt t="22457" x="6172200" y="4584700"/>
          <p14:tracePt t="22474" x="6165850" y="4635500"/>
          <p14:tracePt t="22490" x="6153150" y="4673600"/>
          <p14:tracePt t="22507" x="6153150" y="4718050"/>
          <p14:tracePt t="22524" x="6178550" y="4756150"/>
          <p14:tracePt t="22540" x="6216650" y="4787900"/>
          <p14:tracePt t="22557" x="6267450" y="4794250"/>
          <p14:tracePt t="22574" x="6324600" y="4806950"/>
          <p14:tracePt t="22576" x="6369050" y="4813300"/>
          <p14:tracePt t="22590" x="6394450" y="4813300"/>
          <p14:tracePt t="22607" x="6464300" y="4813300"/>
          <p14:tracePt t="22624" x="6553200" y="4794250"/>
          <p14:tracePt t="22640" x="6642100" y="4775200"/>
          <p14:tracePt t="22657" x="6750050" y="4730750"/>
          <p14:tracePt t="22673" x="6800850" y="4705350"/>
          <p14:tracePt t="22690" x="6845300" y="4673600"/>
          <p14:tracePt t="22707" x="6877050" y="4641850"/>
          <p14:tracePt t="22724" x="6902450" y="4603750"/>
          <p14:tracePt t="22740" x="6921500" y="4565650"/>
          <p14:tracePt t="22757" x="6927850" y="4533900"/>
          <p14:tracePt t="22774" x="6940550" y="4483100"/>
          <p14:tracePt t="22791" x="6940550" y="4457700"/>
          <p14:tracePt t="22807" x="6940550" y="4425950"/>
          <p14:tracePt t="22823" x="6940550" y="4400550"/>
          <p14:tracePt t="22840" x="6940550" y="4387850"/>
          <p14:tracePt t="22857" x="6940550" y="4362450"/>
          <p14:tracePt t="22874" x="6940550" y="4343400"/>
          <p14:tracePt t="22891" x="6940550" y="4311650"/>
          <p14:tracePt t="22908" x="6940550" y="4273550"/>
          <p14:tracePt t="22924" x="6940550" y="4267200"/>
          <p14:tracePt t="22940" x="6940550" y="4248150"/>
          <p14:tracePt t="22957" x="6934200" y="4229100"/>
          <p14:tracePt t="22973" x="6934200" y="4210050"/>
          <p14:tracePt t="22990" x="6927850" y="4191000"/>
          <p14:tracePt t="23007" x="6915150" y="4159250"/>
          <p14:tracePt t="23024" x="6896100" y="4140200"/>
          <p14:tracePt t="23040" x="6883400" y="4127500"/>
          <p14:tracePt t="23088" x="6870700" y="4121150"/>
          <p14:tracePt t="23096" x="6864350" y="4121150"/>
          <p14:tracePt t="23107" x="6851650" y="4121150"/>
          <p14:tracePt t="23124" x="6826250" y="4121150"/>
          <p14:tracePt t="23140" x="6775450" y="4127500"/>
          <p14:tracePt t="23157" x="6711950" y="4133850"/>
          <p14:tracePt t="23174" x="6642100" y="4152900"/>
          <p14:tracePt t="23190" x="6572250" y="4171950"/>
          <p14:tracePt t="23207" x="6483350" y="4229100"/>
          <p14:tracePt t="23224" x="6464300" y="4254500"/>
          <p14:tracePt t="23240" x="6407150" y="4286250"/>
          <p14:tracePt t="23257" x="6362700" y="4305300"/>
          <p14:tracePt t="23274" x="6337300" y="4337050"/>
          <p14:tracePt t="23290" x="6286500" y="4375150"/>
          <p14:tracePt t="23307" x="6267450" y="4406900"/>
          <p14:tracePt t="23324" x="6242050" y="4432300"/>
          <p14:tracePt t="23340" x="6223000" y="4464050"/>
          <p14:tracePt t="23357" x="6203950" y="4489450"/>
          <p14:tracePt t="23374" x="6197600" y="4514850"/>
          <p14:tracePt t="23390" x="6191250" y="4527550"/>
          <p14:tracePt t="23407" x="6178550" y="4540250"/>
          <p14:tracePt t="23424" x="6178550" y="4559300"/>
          <p14:tracePt t="23441" x="6178550" y="4584700"/>
          <p14:tracePt t="23457" x="6184900" y="4610100"/>
          <p14:tracePt t="23474" x="6191250" y="4654550"/>
          <p14:tracePt t="23490" x="6210300" y="4718050"/>
          <p14:tracePt t="23507" x="6223000" y="4756150"/>
          <p14:tracePt t="23524" x="6254750" y="4775200"/>
          <p14:tracePt t="23541" x="6280150" y="4781550"/>
          <p14:tracePt t="23557" x="6292850" y="4800600"/>
          <p14:tracePt t="23574" x="6343650" y="4819650"/>
          <p14:tracePt t="23590" x="6381750" y="4845050"/>
          <p14:tracePt t="23607" x="6445250" y="4864100"/>
          <p14:tracePt t="23624" x="6502400" y="4864100"/>
          <p14:tracePt t="23641" x="6553200" y="4857750"/>
          <p14:tracePt t="23657" x="6623050" y="4819650"/>
          <p14:tracePt t="23674" x="6654800" y="4800600"/>
          <p14:tracePt t="23690" x="6686550" y="4762500"/>
          <p14:tracePt t="23707" x="6711950" y="4718050"/>
          <p14:tracePt t="23724" x="6756400" y="4648200"/>
          <p14:tracePt t="23740" x="6775450" y="4584700"/>
          <p14:tracePt t="23757" x="6819900" y="4521200"/>
          <p14:tracePt t="23774" x="6858000" y="4445000"/>
          <p14:tracePt t="23790" x="6883400" y="4425950"/>
          <p14:tracePt t="23807" x="6889750" y="4375150"/>
          <p14:tracePt t="23824" x="6902450" y="4337050"/>
          <p14:tracePt t="23841" x="6908800" y="4286250"/>
          <p14:tracePt t="23857" x="6908800" y="4254500"/>
          <p14:tracePt t="23874" x="6908800" y="4222750"/>
          <p14:tracePt t="23890" x="6908800" y="4203700"/>
          <p14:tracePt t="23908" x="6896100" y="4165600"/>
          <p14:tracePt t="23924" x="6870700" y="4140200"/>
          <p14:tracePt t="23940" x="6858000" y="4121150"/>
          <p14:tracePt t="23957" x="6858000" y="4108450"/>
          <p14:tracePt t="23974" x="6845300" y="4108450"/>
          <p14:tracePt t="23990" x="6838950" y="4102100"/>
          <p14:tracePt t="24007" x="6832600" y="4102100"/>
          <p14:tracePt t="24024" x="6826250" y="4095750"/>
          <p14:tracePt t="24041" x="6813550" y="4083050"/>
          <p14:tracePt t="24057" x="6800850" y="4083050"/>
          <p14:tracePt t="24074" x="6781800" y="4083050"/>
          <p14:tracePt t="24076" x="6769100" y="4083050"/>
          <p14:tracePt t="24091" x="6762750" y="4083050"/>
          <p14:tracePt t="24108" x="6731000" y="4083050"/>
          <p14:tracePt t="24124" x="6686550" y="4089400"/>
          <p14:tracePt t="24141" x="6591300" y="4114800"/>
          <p14:tracePt t="24157" x="6534150" y="4159250"/>
          <p14:tracePt t="24174" x="6470650" y="4191000"/>
          <p14:tracePt t="24191" x="6426200" y="4235450"/>
          <p14:tracePt t="24208" x="6375400" y="4279900"/>
          <p14:tracePt t="24224" x="6350000" y="4311650"/>
          <p14:tracePt t="24241" x="6330950" y="4343400"/>
          <p14:tracePt t="24258" x="6318250" y="4368800"/>
          <p14:tracePt t="24274" x="6305550" y="4394200"/>
          <p14:tracePt t="24291" x="6305550" y="4438650"/>
          <p14:tracePt t="24307" x="6299200" y="4451350"/>
          <p14:tracePt t="24324" x="6292850" y="4464050"/>
          <p14:tracePt t="24341" x="6292850" y="4483100"/>
          <p14:tracePt t="24374" x="6292850" y="4495800"/>
          <p14:tracePt t="24397" x="6292850" y="4502150"/>
          <p14:tracePt t="25388" x="6299200" y="4502150"/>
          <p14:tracePt t="25396" x="6299200" y="4508500"/>
          <p14:tracePt t="25408" x="6311900" y="4514850"/>
          <p14:tracePt t="25424" x="6311900" y="4527550"/>
          <p14:tracePt t="25520" x="6324600" y="4527550"/>
          <p14:tracePt t="25529" x="6324600" y="4540250"/>
          <p14:tracePt t="26133" x="6324600" y="4533900"/>
          <p14:tracePt t="26141" x="6330950" y="4533900"/>
          <p14:tracePt t="26156" x="6337300" y="4533900"/>
          <p14:tracePt t="26231" x="6343650" y="4533900"/>
          <p14:tracePt t="26246" x="6350000" y="4533900"/>
          <p14:tracePt t="26262" x="6356350" y="4533900"/>
          <p14:tracePt t="26271" x="6369050" y="4533900"/>
          <p14:tracePt t="26698" x="6362700" y="4533900"/>
          <p14:tracePt t="27021" x="6369050" y="4546600"/>
          <p14:tracePt t="27036" x="6369050" y="4552950"/>
          <p14:tracePt t="27053" x="6381750" y="4552950"/>
          <p14:tracePt t="27061" x="6381750" y="4559300"/>
          <p14:tracePt t="27069" x="6388100" y="4559300"/>
          <p14:tracePt t="27094" x="6394450" y="4559300"/>
          <p14:tracePt t="37911" x="6413500" y="4578350"/>
          <p14:tracePt t="37918" x="6432550" y="4603750"/>
          <p14:tracePt t="37929" x="6457950" y="4641850"/>
          <p14:tracePt t="37946" x="6464300" y="4699000"/>
          <p14:tracePt t="37963" x="6483350" y="4787900"/>
          <p14:tracePt t="37979" x="6521450" y="4870450"/>
          <p14:tracePt t="37996" x="6521450" y="4946650"/>
          <p14:tracePt t="38012" x="6515100" y="5010150"/>
          <p14:tracePt t="38029" x="6496050" y="5092700"/>
          <p14:tracePt t="38046" x="6470650" y="5175250"/>
          <p14:tracePt t="38062" x="6464300" y="5232400"/>
          <p14:tracePt t="38079" x="6451600" y="5245100"/>
          <p14:tracePt t="38150" x="6438900" y="5264150"/>
          <p14:tracePt t="38159" x="6438900" y="5283200"/>
          <p14:tracePt t="38166" x="6432550" y="5289550"/>
          <p14:tracePt t="38180" x="6432550" y="5314950"/>
          <p14:tracePt t="38196" x="6413500" y="5365750"/>
          <p14:tracePt t="38213" x="6394450" y="5454650"/>
          <p14:tracePt t="38230" x="6375400" y="5518150"/>
          <p14:tracePt t="38246" x="6337300" y="5632450"/>
          <p14:tracePt t="38262" x="6305550" y="5670550"/>
          <p14:tracePt t="38280" x="6292850" y="5695950"/>
          <p14:tracePt t="38296" x="6273800" y="5727700"/>
          <p14:tracePt t="38313" x="6261100" y="5740400"/>
          <p14:tracePt t="38330" x="6216650" y="5778500"/>
          <p14:tracePt t="38346" x="6153150" y="5791200"/>
          <p14:tracePt t="38363" x="6115050" y="5797550"/>
          <p14:tracePt t="38380" x="6057900" y="5797550"/>
          <p14:tracePt t="38396" x="5969000" y="5765800"/>
          <p14:tracePt t="38413" x="5892800" y="5721350"/>
          <p14:tracePt t="38430" x="5861050" y="5702300"/>
          <p14:tracePt t="38446" x="5816600" y="5670550"/>
          <p14:tracePt t="38463" x="5797550" y="5651500"/>
          <p14:tracePt t="38480" x="5753100" y="5607050"/>
          <p14:tracePt t="38496" x="5683250" y="5556250"/>
          <p14:tracePt t="38513" x="5619750" y="5511800"/>
          <p14:tracePt t="38530" x="5530850" y="5448300"/>
          <p14:tracePt t="38547" x="5467350" y="5410200"/>
          <p14:tracePt t="38563" x="5461000" y="5410200"/>
          <p14:tracePt t="38596" x="5461000" y="5435600"/>
          <p14:tracePt t="38613" x="5492750" y="5505450"/>
          <p14:tracePt t="38630" x="5530850" y="5581650"/>
          <p14:tracePt t="38646" x="5568950" y="5670550"/>
          <p14:tracePt t="38663" x="5619750" y="5740400"/>
          <p14:tracePt t="38665" x="5632450" y="5772150"/>
          <p14:tracePt t="38680" x="5676900" y="5822950"/>
          <p14:tracePt t="38696" x="5772150" y="5918200"/>
          <p14:tracePt t="38713" x="5842000" y="5994400"/>
          <p14:tracePt t="38730" x="5911850" y="6057900"/>
          <p14:tracePt t="38746" x="5988050" y="6096000"/>
          <p14:tracePt t="38763" x="6038850" y="6096000"/>
          <p14:tracePt t="38779" x="6083300" y="6102350"/>
          <p14:tracePt t="38796" x="6172200" y="6115050"/>
          <p14:tracePt t="38813" x="6324600" y="6153150"/>
          <p14:tracePt t="38830" x="6527800" y="6159500"/>
          <p14:tracePt t="38846" x="6743700" y="6159500"/>
          <p14:tracePt t="38864" x="7061200" y="6159500"/>
          <p14:tracePt t="38880" x="7156450" y="6159500"/>
          <p14:tracePt t="38896" x="7321550" y="6108700"/>
          <p14:tracePt t="38913" x="7385050" y="6064250"/>
          <p14:tracePt t="38929" x="7435850" y="6000750"/>
          <p14:tracePt t="38946" x="7499350" y="5930900"/>
          <p14:tracePt t="38963" x="7543800" y="5835650"/>
          <p14:tracePt t="38979" x="7620000" y="5753100"/>
          <p14:tracePt t="38996" x="7664450" y="5689600"/>
          <p14:tracePt t="39013" x="7721600" y="5638800"/>
          <p14:tracePt t="39030" x="7778750" y="5613400"/>
          <p14:tracePt t="39046" x="7905750" y="5581650"/>
          <p14:tracePt t="39064" x="8070850" y="5549900"/>
          <p14:tracePt t="39080" x="8102600" y="5530850"/>
          <p14:tracePt t="39096" x="8128000" y="5505450"/>
          <p14:tracePt t="39113" x="8128000" y="5492750"/>
          <p14:tracePt t="39225" x="8108950" y="5492750"/>
          <p14:tracePt t="39232" x="8077200" y="5505450"/>
          <p14:tracePt t="39241" x="8051800" y="5505450"/>
          <p14:tracePt t="39251" x="8013700" y="5511800"/>
          <p14:tracePt t="39263" x="7937500" y="5518150"/>
          <p14:tracePt t="39280" x="7785100" y="5562600"/>
          <p14:tracePt t="39296" x="7607300" y="5657850"/>
          <p14:tracePt t="39313" x="7461250" y="5797550"/>
          <p14:tracePt t="39330" x="7289800" y="5892800"/>
          <p14:tracePt t="39346" x="6997700" y="6000750"/>
          <p14:tracePt t="39363" x="6807200" y="6038850"/>
          <p14:tracePt t="39380" x="6604000" y="6070600"/>
          <p14:tracePt t="39396" x="6400800" y="6108700"/>
          <p14:tracePt t="39413" x="6210300" y="6115050"/>
          <p14:tracePt t="39430" x="6045200" y="6115050"/>
          <p14:tracePt t="39447" x="5873750" y="6115050"/>
          <p14:tracePt t="39464" x="5664200" y="6051550"/>
          <p14:tracePt t="39480" x="5594350" y="6038850"/>
          <p14:tracePt t="39496" x="5461000" y="5988050"/>
          <p14:tracePt t="39513" x="5378450" y="5943600"/>
          <p14:tracePt t="39530" x="5289550" y="5854700"/>
          <p14:tracePt t="39546" x="5187950" y="5772150"/>
          <p14:tracePt t="39563" x="5137150" y="5689600"/>
          <p14:tracePt t="39580" x="5092700" y="5607050"/>
          <p14:tracePt t="39596" x="5054600" y="5562600"/>
          <p14:tracePt t="39613" x="4997450" y="5492750"/>
          <p14:tracePt t="39630" x="4965700" y="5448300"/>
          <p14:tracePt t="39646" x="4946650" y="5429250"/>
          <p14:tracePt t="39663" x="4933950" y="5422900"/>
          <p14:tracePt t="39741" x="4940300" y="5410200"/>
          <p14:tracePt t="39748" x="4984750" y="5422900"/>
          <p14:tracePt t="39765" x="5003800" y="5422900"/>
          <p14:tracePt t="39773" x="5016500" y="5422900"/>
          <p14:tracePt t="39781" x="5035550" y="5422900"/>
          <p14:tracePt t="39796" x="5048250" y="5416550"/>
          <p14:tracePt t="39813" x="5048250" y="5410200"/>
          <p14:tracePt t="39982" x="5048250" y="5397500"/>
          <p14:tracePt t="39991" x="5048250" y="5378450"/>
          <p14:tracePt t="39998" x="5048250" y="5359400"/>
          <p14:tracePt t="40013" x="5048250" y="5353050"/>
          <p14:tracePt t="40030" x="5048250" y="5346700"/>
          <p14:tracePt t="41793" x="5041900" y="5346700"/>
          <p14:tracePt t="41800" x="5022850" y="5327650"/>
          <p14:tracePt t="41809" x="5003800" y="5308600"/>
          <p14:tracePt t="41825" x="5003800" y="5295900"/>
          <p14:tracePt t="41833" x="5003800" y="5276850"/>
          <p14:tracePt t="41848" x="5003800" y="5245100"/>
          <p14:tracePt t="41864" x="5022850" y="5181600"/>
          <p14:tracePt t="41881" x="5022850" y="5105400"/>
          <p14:tracePt t="41898" x="5035550" y="4978400"/>
          <p14:tracePt t="41914" x="5060950" y="4845050"/>
          <p14:tracePt t="41931" x="5105400" y="4610100"/>
          <p14:tracePt t="41947" x="5137150" y="4438650"/>
          <p14:tracePt t="41964" x="5175250" y="4248150"/>
          <p14:tracePt t="41981" x="5207000" y="4044950"/>
          <p14:tracePt t="41998" x="5245100" y="3873500"/>
          <p14:tracePt t="42014" x="5302250" y="3733800"/>
          <p14:tracePt t="42031" x="5314950" y="3663950"/>
          <p14:tracePt t="42047" x="5314950" y="3536950"/>
          <p14:tracePt t="42064" x="5327650" y="3467100"/>
          <p14:tracePt t="42081" x="5378450" y="3314700"/>
          <p14:tracePt t="42097" x="5537200" y="3079750"/>
          <p14:tracePt t="42114" x="5619750" y="2933700"/>
          <p14:tracePt t="42131" x="5657850" y="2838450"/>
          <p14:tracePt t="42147" x="5683250" y="2762250"/>
          <p14:tracePt t="42164" x="5702300" y="2724150"/>
          <p14:tracePt t="42181" x="5708650" y="2698750"/>
          <p14:tracePt t="42197" x="5715000" y="2692400"/>
          <p14:tracePt t="42313" x="5702300" y="2692400"/>
          <p14:tracePt t="42321" x="5683250" y="2692400"/>
          <p14:tracePt t="42331" x="5651500" y="2711450"/>
          <p14:tracePt t="42348" x="5588000" y="2755900"/>
          <p14:tracePt t="42364" x="5511800" y="2819400"/>
          <p14:tracePt t="42381" x="5422900" y="2882900"/>
          <p14:tracePt t="42397" x="5353050" y="2927350"/>
          <p14:tracePt t="42414" x="5257800" y="2997200"/>
          <p14:tracePt t="42431" x="5200650" y="3054350"/>
          <p14:tracePt t="42448" x="5149850" y="3130550"/>
          <p14:tracePt t="42464" x="5086350" y="3206750"/>
          <p14:tracePt t="42482" x="5035550" y="3289300"/>
          <p14:tracePt t="42498" x="5010150" y="3352800"/>
          <p14:tracePt t="42514" x="4991100" y="3429000"/>
          <p14:tracePt t="42531" x="4959350" y="3556000"/>
          <p14:tracePt t="42547" x="4940300" y="3638550"/>
          <p14:tracePt t="42564" x="4921250" y="3695700"/>
          <p14:tracePt t="42581" x="4902200" y="3784600"/>
          <p14:tracePt t="42598" x="4902200" y="3860800"/>
          <p14:tracePt t="42614" x="4914900" y="3924300"/>
          <p14:tracePt t="42632" x="4940300" y="4000500"/>
          <p14:tracePt t="42648" x="4953000" y="4064000"/>
          <p14:tracePt t="42664" x="4972050" y="4121150"/>
          <p14:tracePt t="42681" x="4972050" y="4229100"/>
          <p14:tracePt t="42698" x="4972050" y="4292600"/>
          <p14:tracePt t="42714" x="4978400" y="4343400"/>
          <p14:tracePt t="42731" x="4978400" y="4419600"/>
          <p14:tracePt t="42748" x="4978400" y="4457700"/>
          <p14:tracePt t="42764" x="4978400" y="4489450"/>
          <p14:tracePt t="42782" x="4978400" y="4521200"/>
          <p14:tracePt t="42797" x="4978400" y="4533900"/>
          <p14:tracePt t="42814" x="4978400" y="4546600"/>
          <p14:tracePt t="42915" x="4978400" y="4521200"/>
          <p14:tracePt t="42923" x="4978400" y="4495800"/>
          <p14:tracePt t="42931" x="4991100" y="4457700"/>
          <p14:tracePt t="42948" x="4991100" y="4381500"/>
          <p14:tracePt t="42964" x="4991100" y="4318000"/>
          <p14:tracePt t="42981" x="4991100" y="4216400"/>
          <p14:tracePt t="42998" x="4991100" y="4089400"/>
          <p14:tracePt t="43014" x="5003800" y="3975100"/>
          <p14:tracePt t="43031" x="5029200" y="3886200"/>
          <p14:tracePt t="43048" x="5048250" y="3829050"/>
          <p14:tracePt t="43064" x="5086350" y="3746500"/>
          <p14:tracePt t="43081" x="5130800" y="3676650"/>
          <p14:tracePt t="43098" x="5181600" y="3613150"/>
          <p14:tracePt t="43114" x="5232400" y="3517900"/>
          <p14:tracePt t="43132" x="5295900" y="3435350"/>
          <p14:tracePt t="43148" x="5391150" y="3352800"/>
          <p14:tracePt t="43164" x="5467350" y="3282950"/>
          <p14:tracePt t="43181" x="5518150" y="3238500"/>
          <p14:tracePt t="43198" x="5607050" y="3187700"/>
          <p14:tracePt t="43214" x="5670550" y="3143250"/>
          <p14:tracePt t="43231" x="5740400" y="3086100"/>
          <p14:tracePt t="43248" x="5803900" y="3041650"/>
          <p14:tracePt t="43264" x="5835650" y="3003550"/>
          <p14:tracePt t="43282" x="5867400" y="2965450"/>
          <p14:tracePt t="43298" x="5899150" y="2933700"/>
          <p14:tracePt t="43314" x="5905500" y="2933700"/>
          <p14:tracePt t="43331" x="5911850" y="2933700"/>
          <p14:tracePt t="43368" x="5930900" y="2933700"/>
          <p14:tracePt t="43382" x="5937250" y="2933700"/>
          <p14:tracePt t="43398" x="6019800" y="3016250"/>
          <p14:tracePt t="43414" x="6064250" y="3073400"/>
          <p14:tracePt t="43431" x="6127750" y="3149600"/>
          <p14:tracePt t="43448" x="6191250" y="3232150"/>
          <p14:tracePt t="43464" x="6229350" y="3276600"/>
          <p14:tracePt t="43481" x="6305550" y="3371850"/>
          <p14:tracePt t="43498" x="6369050" y="3460750"/>
          <p14:tracePt t="43514" x="6426200" y="3556000"/>
          <p14:tracePt t="43531" x="6470650" y="3638550"/>
          <p14:tracePt t="43548" x="6502400" y="3676650"/>
          <p14:tracePt t="43564" x="6515100" y="3714750"/>
          <p14:tracePt t="43582" x="6534150" y="3752850"/>
          <p14:tracePt t="43598" x="6540500" y="3803650"/>
          <p14:tracePt t="43614" x="6553200" y="3835400"/>
          <p14:tracePt t="43631" x="6559550" y="3848100"/>
          <p14:tracePt t="43706" x="6559550" y="3835400"/>
          <p14:tracePt t="43715" x="6559550" y="3803650"/>
          <p14:tracePt t="43723" x="6559550" y="3778250"/>
          <p14:tracePt t="43731" x="6559550" y="3733800"/>
          <p14:tracePt t="43748" x="6534150" y="3663950"/>
          <p14:tracePt t="43765" x="6515100" y="3568700"/>
          <p14:tracePt t="43782" x="6457950" y="3473450"/>
          <p14:tracePt t="43798" x="6413500" y="3416300"/>
          <p14:tracePt t="43815" x="6324600" y="3352800"/>
          <p14:tracePt t="43831" x="6248400" y="3282950"/>
          <p14:tracePt t="43848" x="6165850" y="3238500"/>
          <p14:tracePt t="43865" x="6127750" y="3206750"/>
          <p14:tracePt t="43882" x="6070600" y="3181350"/>
          <p14:tracePt t="43898" x="5994400" y="3175000"/>
          <p14:tracePt t="43915" x="5937250" y="3175000"/>
          <p14:tracePt t="43931" x="5899150" y="3175000"/>
          <p14:tracePt t="43948" x="5842000" y="3187700"/>
          <p14:tracePt t="43965" x="5772150" y="3200400"/>
          <p14:tracePt t="43982" x="5695950" y="3200400"/>
          <p14:tracePt t="43998" x="5632450" y="3225800"/>
          <p14:tracePt t="44015" x="5575300" y="3263900"/>
          <p14:tracePt t="44032" x="5524500" y="3321050"/>
          <p14:tracePt t="44048" x="5467350" y="3397250"/>
          <p14:tracePt t="44065" x="5429250" y="3460750"/>
          <p14:tracePt t="44081" x="5391150" y="3505200"/>
          <p14:tracePt t="44098" x="5327650" y="3562350"/>
          <p14:tracePt t="44115" x="5283200" y="3632200"/>
          <p14:tracePt t="44131" x="5232400" y="3721100"/>
          <p14:tracePt t="44148" x="5187950" y="3784600"/>
          <p14:tracePt t="44165" x="5130800" y="3860800"/>
          <p14:tracePt t="44181" x="5105400" y="3898900"/>
          <p14:tracePt t="44198" x="5086350" y="3930650"/>
          <p14:tracePt t="44215" x="5073650" y="3956050"/>
          <p14:tracePt t="44232" x="5073650" y="3975100"/>
          <p14:tracePt t="44248" x="5067300" y="3981450"/>
          <p14:tracePt t="46716" x="5029200" y="3924300"/>
          <p14:tracePt t="46733" x="4883150" y="3829050"/>
          <p14:tracePt t="46735" x="4838700" y="3797300"/>
          <p14:tracePt t="46750" x="4787900" y="3740150"/>
          <p14:tracePt t="46766" x="4781550" y="3727450"/>
          <p14:tracePt t="46783" x="4806950" y="3683000"/>
          <p14:tracePt t="46800" x="4902200" y="3511550"/>
          <p14:tracePt t="46816" x="4997450" y="3308350"/>
          <p14:tracePt t="46833" x="5022850" y="3244850"/>
          <p14:tracePt t="46849" x="5035550" y="3225800"/>
          <p14:tracePt t="46866" x="5054600" y="3213100"/>
          <p14:tracePt t="46883" x="5105400" y="3206750"/>
          <p14:tracePt t="46900" x="5194300" y="3187700"/>
          <p14:tracePt t="46916" x="5257800" y="3187700"/>
          <p14:tracePt t="46933" x="5334000" y="3187700"/>
          <p14:tracePt t="46949" x="5441950" y="3187700"/>
          <p14:tracePt t="46966" x="5619750" y="3187700"/>
          <p14:tracePt t="46983" x="5829300" y="3175000"/>
          <p14:tracePt t="47000" x="6051550" y="3175000"/>
          <p14:tracePt t="47016" x="6261100" y="3181350"/>
          <p14:tracePt t="47033" x="6419850" y="3181350"/>
          <p14:tracePt t="47050" x="6521450" y="3181350"/>
          <p14:tracePt t="47066" x="6597650" y="3181350"/>
          <p14:tracePt t="47083" x="6686550" y="3181350"/>
          <p14:tracePt t="47100" x="6724650" y="3181350"/>
          <p14:tracePt t="47116" x="6769100" y="3187700"/>
          <p14:tracePt t="47132" x="6800850" y="3200400"/>
          <p14:tracePt t="47150" x="6826250" y="3213100"/>
          <p14:tracePt t="47166" x="6851650" y="3219450"/>
          <p14:tracePt t="47182" x="6877050" y="3219450"/>
          <p14:tracePt t="47200" x="6959600" y="3219450"/>
          <p14:tracePt t="47216" x="7029450" y="3219450"/>
          <p14:tracePt t="47233" x="7118350" y="3219450"/>
          <p14:tracePt t="47236" x="7194550" y="3225800"/>
          <p14:tracePt t="47250" x="7270750" y="3244850"/>
          <p14:tracePt t="47266" x="7391400" y="3270250"/>
          <p14:tracePt t="47282" x="7448550" y="3282950"/>
          <p14:tracePt t="47299" x="7461250" y="3282950"/>
          <p14:tracePt t="47316" x="7512050" y="3257550"/>
          <p14:tracePt t="47332" x="7550150" y="3232150"/>
          <p14:tracePt t="47350" x="7632700" y="3162300"/>
          <p14:tracePt t="47366" x="7696200" y="3086100"/>
          <p14:tracePt t="47383" x="7747000" y="3028950"/>
          <p14:tracePt t="47400" x="7778750" y="2984500"/>
          <p14:tracePt t="47416" x="7778750" y="2971800"/>
          <p14:tracePt t="47433" x="7778750" y="2959100"/>
          <p14:tracePt t="47450" x="7766050" y="2940050"/>
          <p14:tracePt t="47466" x="7753350" y="2933700"/>
          <p14:tracePt t="47483" x="7740650" y="2933700"/>
          <p14:tracePt t="47516" x="7721600" y="2946400"/>
          <p14:tracePt t="47533" x="7677150" y="2984500"/>
          <p14:tracePt t="47550" x="7626350" y="3022600"/>
          <p14:tracePt t="47566" x="7562850" y="3155950"/>
          <p14:tracePt t="47583" x="7499350" y="3238500"/>
          <p14:tracePt t="47599" x="7461250" y="3302000"/>
          <p14:tracePt t="47616" x="7416800" y="3397250"/>
          <p14:tracePt t="47633" x="7397750" y="3448050"/>
          <p14:tracePt t="47649" x="7391400" y="3524250"/>
          <p14:tracePt t="47666" x="7391400" y="3619500"/>
          <p14:tracePt t="47683" x="7391400" y="3740150"/>
          <p14:tracePt t="47700" x="7404100" y="3867150"/>
          <p14:tracePt t="47716" x="7429500" y="4000500"/>
          <p14:tracePt t="47733" x="7473950" y="4140200"/>
          <p14:tracePt t="47750" x="7505700" y="4292600"/>
          <p14:tracePt t="47752" x="7531100" y="4368800"/>
          <p14:tracePt t="47766" x="7607300" y="4464050"/>
          <p14:tracePt t="47783" x="7683500" y="4546600"/>
          <p14:tracePt t="47799" x="7747000" y="4578350"/>
          <p14:tracePt t="47816" x="7810500" y="4603750"/>
          <p14:tracePt t="47833" x="7886700" y="4616450"/>
          <p14:tracePt t="47850" x="7937500" y="4616450"/>
          <p14:tracePt t="47866" x="7975600" y="4603750"/>
          <p14:tracePt t="47883" x="8013700" y="4565650"/>
          <p14:tracePt t="47900" x="8045450" y="4514850"/>
          <p14:tracePt t="47916" x="8070850" y="4406900"/>
          <p14:tracePt t="47933" x="8083550" y="4298950"/>
          <p14:tracePt t="47949" x="8089900" y="4171950"/>
          <p14:tracePt t="47966" x="8089900" y="4013200"/>
          <p14:tracePt t="47983" x="8070850" y="3867150"/>
          <p14:tracePt t="47999" x="8001000" y="3670300"/>
          <p14:tracePt t="48016" x="7950200" y="3505200"/>
          <p14:tracePt t="48033" x="7912100" y="3371850"/>
          <p14:tracePt t="48050" x="7848600" y="3238500"/>
          <p14:tracePt t="48066" x="7785100" y="3124200"/>
          <p14:tracePt t="48083" x="7740650" y="3073400"/>
          <p14:tracePt t="48100" x="7689850" y="2997200"/>
          <p14:tracePt t="48116" x="7613650" y="2895600"/>
          <p14:tracePt t="48133" x="7550150" y="2825750"/>
          <p14:tracePt t="48149" x="7473950" y="2749550"/>
          <p14:tracePt t="48166" x="7397750" y="2686050"/>
          <p14:tracePt t="48183" x="7334250" y="2660650"/>
          <p14:tracePt t="48200" x="7258050" y="2654300"/>
          <p14:tracePt t="48216" x="7194550" y="2654300"/>
          <p14:tracePt t="48233" x="7143750" y="2654300"/>
          <p14:tracePt t="48250" x="7112000" y="2654300"/>
          <p14:tracePt t="48252" x="7099300" y="2660650"/>
          <p14:tracePt t="48266" x="7080250" y="2667000"/>
          <p14:tracePt t="48283" x="7054850" y="2679700"/>
          <p14:tracePt t="48300" x="7010400" y="2711450"/>
          <p14:tracePt t="48316" x="6985000" y="2730500"/>
          <p14:tracePt t="48387" x="6991350" y="2730500"/>
          <p14:tracePt t="48393" x="7004050" y="2743200"/>
          <p14:tracePt t="48401" x="7023100" y="2743200"/>
          <p14:tracePt t="48416" x="7073900" y="2762250"/>
          <p14:tracePt t="48433" x="7137400" y="2768600"/>
          <p14:tracePt t="48450" x="7207250" y="2787650"/>
          <p14:tracePt t="48467" x="7334250" y="2813050"/>
          <p14:tracePt t="48483" x="7499350" y="2851150"/>
          <p14:tracePt t="48500" x="7683500" y="2895600"/>
          <p14:tracePt t="48516" x="7816850" y="2959100"/>
          <p14:tracePt t="48533" x="7893050" y="3035300"/>
          <p14:tracePt t="48550" x="7956550" y="3105150"/>
          <p14:tracePt t="48567" x="7975600" y="3187700"/>
          <p14:tracePt t="48584" x="8007350" y="3238500"/>
          <p14:tracePt t="48600" x="8020050" y="3308350"/>
          <p14:tracePt t="48616" x="8051800" y="3422650"/>
          <p14:tracePt t="48633" x="8064500" y="3473450"/>
          <p14:tracePt t="48650" x="8108950" y="3543300"/>
          <p14:tracePt t="48667" x="8140700" y="3638550"/>
          <p14:tracePt t="48684" x="8159750" y="3708400"/>
          <p14:tracePt t="48700" x="8166100" y="3771900"/>
          <p14:tracePt t="48716" x="8166100" y="3829050"/>
          <p14:tracePt t="48734" x="8166100" y="3860800"/>
          <p14:tracePt t="48750" x="8166100" y="3886200"/>
          <p14:tracePt t="48752" x="8166100" y="3892550"/>
          <p14:tracePt t="48767" x="8166100" y="39052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387179"/>
            <a:ext cx="8596668" cy="5654184"/>
          </a:xfrm>
        </p:spPr>
        <p:txBody>
          <a:bodyPr/>
          <a:lstStyle/>
          <a:p>
            <a:r>
              <a:rPr lang="sl-SI" dirty="0" smtClean="0"/>
              <a:t>KORAK 2: Najprej predmet pogledamo od spredaj (moder pravokotnik) in si predstavljamo da na predmet posvetimo s svetilko. Na drugi strani (na </a:t>
            </a:r>
            <a:r>
              <a:rPr lang="sl-SI" dirty="0" err="1" smtClean="0"/>
              <a:t>narisni</a:t>
            </a:r>
            <a:r>
              <a:rPr lang="sl-SI" dirty="0" smtClean="0"/>
              <a:t> ravnini) se prikaže senca (obarvana modro). Če bi senco obarvali, dobimo pravokotno projekcijo pogleda od spredaj.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l="6443" r="7501"/>
          <a:stretch/>
        </p:blipFill>
        <p:spPr>
          <a:xfrm>
            <a:off x="2529015" y="1580869"/>
            <a:ext cx="4621427" cy="505510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89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81"/>
    </mc:Choice>
    <mc:Fallback>
      <p:transition spd="slow" advTm="4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3" x="8166100" y="3886200"/>
          <p14:tracePt t="6051" x="8166100" y="3873500"/>
          <p14:tracePt t="6058" x="8159750" y="3848100"/>
          <p14:tracePt t="6070" x="8153400" y="3829050"/>
          <p14:tracePt t="6086" x="8147050" y="3816350"/>
          <p14:tracePt t="6103" x="8147050" y="3790950"/>
          <p14:tracePt t="6120" x="8147050" y="3778250"/>
          <p14:tracePt t="6136" x="8147050" y="3746500"/>
          <p14:tracePt t="6258" x="8140700" y="3746500"/>
          <p14:tracePt t="6274" x="8134350" y="3752850"/>
          <p14:tracePt t="6283" x="8121650" y="3765550"/>
          <p14:tracePt t="6291" x="8115300" y="3778250"/>
          <p14:tracePt t="6306" x="8108950" y="3784600"/>
          <p14:tracePt t="6320" x="8102600" y="3803650"/>
          <p14:tracePt t="6336" x="8070850" y="3816350"/>
          <p14:tracePt t="6353" x="8039100" y="3810000"/>
          <p14:tracePt t="6370" x="8007350" y="3803650"/>
          <p14:tracePt t="6386" x="7975600" y="3803650"/>
          <p14:tracePt t="6403" x="7969250" y="3803650"/>
          <p14:tracePt t="6451" x="7969250" y="3784600"/>
          <p14:tracePt t="6458" x="7969250" y="3765550"/>
          <p14:tracePt t="6470" x="7981950" y="3759200"/>
          <p14:tracePt t="6486" x="8001000" y="3733800"/>
          <p14:tracePt t="6503" x="8001000" y="3727450"/>
          <p14:tracePt t="6520" x="8020050" y="3721100"/>
          <p14:tracePt t="6537" x="8026400" y="3721100"/>
          <p14:tracePt t="6570" x="8032750" y="3714750"/>
          <p14:tracePt t="6586" x="8045450" y="3714750"/>
          <p14:tracePt t="6603" x="8058150" y="3702050"/>
          <p14:tracePt t="6637" x="8064500" y="3689350"/>
          <p14:tracePt t="6654" x="8070850" y="3689350"/>
          <p14:tracePt t="6692" x="8070850" y="3683000"/>
          <p14:tracePt t="6708" x="8070850" y="3676650"/>
          <p14:tracePt t="6742" x="8070850" y="3663950"/>
          <p14:tracePt t="6759" x="8070850" y="3651250"/>
          <p14:tracePt t="6784" x="8070850" y="3644900"/>
          <p14:tracePt t="6808" x="8070850" y="3638550"/>
          <p14:tracePt t="6834" x="8064500" y="3632200"/>
          <p14:tracePt t="6842" x="8064500" y="3619500"/>
          <p14:tracePt t="7059" x="8064500" y="3600450"/>
          <p14:tracePt t="7067" x="8058150" y="3556000"/>
          <p14:tracePt t="7074" x="8039100" y="3511550"/>
          <p14:tracePt t="7087" x="8032750" y="3498850"/>
          <p14:tracePt t="7103" x="8026400" y="3473450"/>
          <p14:tracePt t="7121" x="8013700" y="3435350"/>
          <p14:tracePt t="7137" x="8013700" y="3403600"/>
          <p14:tracePt t="7153" x="8013700" y="3371850"/>
          <p14:tracePt t="7170" x="8007350" y="3359150"/>
          <p14:tracePt t="7187" x="8007350" y="3346450"/>
          <p14:tracePt t="7213" x="8001000" y="3346450"/>
          <p14:tracePt t="7380" x="7988300" y="3346450"/>
          <p14:tracePt t="7389" x="7962900" y="3340100"/>
          <p14:tracePt t="7396" x="7918450" y="3327400"/>
          <p14:tracePt t="7405" x="7874000" y="3321050"/>
          <p14:tracePt t="7420" x="7791450" y="3295650"/>
          <p14:tracePt t="7437" x="7715250" y="3276600"/>
          <p14:tracePt t="7454" x="7670800" y="3270250"/>
          <p14:tracePt t="7470" x="7658100" y="3263900"/>
          <p14:tracePt t="7487" x="7645400" y="3263900"/>
          <p14:tracePt t="7504" x="7632700" y="3263900"/>
          <p14:tracePt t="7521" x="7620000" y="3263900"/>
          <p14:tracePt t="7554" x="7600950" y="3263900"/>
          <p14:tracePt t="7570" x="7575550" y="3263900"/>
          <p14:tracePt t="7587" x="7562850" y="3263900"/>
          <p14:tracePt t="7603" x="7550150" y="3263900"/>
          <p14:tracePt t="7620" x="7543800" y="3263900"/>
          <p14:tracePt t="7637" x="7531100" y="3263900"/>
          <p14:tracePt t="7654" x="7505700" y="3263900"/>
          <p14:tracePt t="7670" x="7486650" y="3263900"/>
          <p14:tracePt t="7690" x="7473950" y="3251200"/>
          <p14:tracePt t="7704" x="7461250" y="3244850"/>
          <p14:tracePt t="7721" x="7448550" y="3213100"/>
          <p14:tracePt t="7737" x="7423150" y="3187700"/>
          <p14:tracePt t="7754" x="7391400" y="3181350"/>
          <p14:tracePt t="7770" x="7366000" y="3155950"/>
          <p14:tracePt t="7788" x="7353300" y="3136900"/>
          <p14:tracePt t="7804" x="7340600" y="3117850"/>
          <p14:tracePt t="7820" x="7296150" y="3073400"/>
          <p14:tracePt t="7837" x="7264400" y="3035300"/>
          <p14:tracePt t="7854" x="7245350" y="2997200"/>
          <p14:tracePt t="7870" x="7207250" y="2952750"/>
          <p14:tracePt t="7887" x="7194550" y="2927350"/>
          <p14:tracePt t="7904" x="7169150" y="2895600"/>
          <p14:tracePt t="7920" x="7156450" y="2876550"/>
          <p14:tracePt t="7937" x="7124700" y="2832100"/>
          <p14:tracePt t="7954" x="7099300" y="2781300"/>
          <p14:tracePt t="7970" x="7067550" y="2743200"/>
          <p14:tracePt t="7988" x="7048500" y="2724150"/>
          <p14:tracePt t="8004" x="7010400" y="2692400"/>
          <p14:tracePt t="8021" x="6997700" y="2692400"/>
          <p14:tracePt t="8037" x="6921500" y="2673350"/>
          <p14:tracePt t="8054" x="6883400" y="2660650"/>
          <p14:tracePt t="8070" x="6832600" y="2641600"/>
          <p14:tracePt t="8087" x="6800850" y="2641600"/>
          <p14:tracePt t="8104" x="6769100" y="2641600"/>
          <p14:tracePt t="8120" x="6705600" y="2679700"/>
          <p14:tracePt t="8138" x="6629400" y="2724150"/>
          <p14:tracePt t="8154" x="6565900" y="2762250"/>
          <p14:tracePt t="8170" x="6527800" y="2787650"/>
          <p14:tracePt t="8187" x="6502400" y="2794000"/>
          <p14:tracePt t="8204" x="6470650" y="2813050"/>
          <p14:tracePt t="8220" x="6438900" y="2851150"/>
          <p14:tracePt t="8238" x="6362700" y="2908300"/>
          <p14:tracePt t="8254" x="6242050" y="3003550"/>
          <p14:tracePt t="8270" x="6184900" y="3028950"/>
          <p14:tracePt t="8287" x="6127750" y="3067050"/>
          <p14:tracePt t="8304" x="6089650" y="3098800"/>
          <p14:tracePt t="8320" x="6038850" y="3175000"/>
          <p14:tracePt t="8338" x="5981700" y="3251200"/>
          <p14:tracePt t="8354" x="5937250" y="3314700"/>
          <p14:tracePt t="8370" x="5861050" y="3416300"/>
          <p14:tracePt t="8388" x="5772150" y="3511550"/>
          <p14:tracePt t="8404" x="5702300" y="3600450"/>
          <p14:tracePt t="8421" x="5657850" y="3663950"/>
          <p14:tracePt t="8438" x="5626100" y="3721100"/>
          <p14:tracePt t="8454" x="5568950" y="3822700"/>
          <p14:tracePt t="8470" x="5518150" y="3892550"/>
          <p14:tracePt t="8488" x="5473700" y="3975100"/>
          <p14:tracePt t="8504" x="5435600" y="4038600"/>
          <p14:tracePt t="8521" x="5416550" y="4095750"/>
          <p14:tracePt t="8537" x="5403850" y="4146550"/>
          <p14:tracePt t="8554" x="5391150" y="4197350"/>
          <p14:tracePt t="8571" x="5372100" y="4267200"/>
          <p14:tracePt t="8588" x="5353050" y="4324350"/>
          <p14:tracePt t="8604" x="5334000" y="4394200"/>
          <p14:tracePt t="8621" x="5314950" y="4476750"/>
          <p14:tracePt t="8638" x="5308600" y="4540250"/>
          <p14:tracePt t="8654" x="5308600" y="4591050"/>
          <p14:tracePt t="8670" x="5308600" y="4641850"/>
          <p14:tracePt t="8688" x="5308600" y="4673600"/>
          <p14:tracePt t="8704" x="5308600" y="4724400"/>
          <p14:tracePt t="8721" x="5308600" y="4730750"/>
          <p14:tracePt t="8738" x="5295900" y="4781550"/>
          <p14:tracePt t="8754" x="5289550" y="4806950"/>
          <p14:tracePt t="8771" x="5289550" y="4826000"/>
          <p14:tracePt t="8787" x="5289550" y="4832350"/>
          <p14:tracePt t="8804" x="5289550" y="4845050"/>
          <p14:tracePt t="8821" x="5289550" y="4851400"/>
          <p14:tracePt t="8906" x="5295900" y="4851400"/>
          <p14:tracePt t="8914" x="5321300" y="4819650"/>
          <p14:tracePt t="8923" x="5321300" y="4800600"/>
          <p14:tracePt t="8938" x="5340350" y="4781550"/>
          <p14:tracePt t="8954" x="5372100" y="4737100"/>
          <p14:tracePt t="8971" x="5397500" y="4711700"/>
          <p14:tracePt t="8988" x="5416550" y="4673600"/>
          <p14:tracePt t="9004" x="5429250" y="4629150"/>
          <p14:tracePt t="9021" x="5429250" y="4610100"/>
          <p14:tracePt t="9038" x="5441950" y="4584700"/>
          <p14:tracePt t="9054" x="5441950" y="4565650"/>
          <p14:tracePt t="9071" x="5448300" y="4559300"/>
          <p14:tracePt t="9104" x="5448300" y="4540250"/>
          <p14:tracePt t="9121" x="5461000" y="4533900"/>
          <p14:tracePt t="9137" x="5461000" y="4527550"/>
          <p14:tracePt t="9154" x="5461000" y="4521200"/>
          <p14:tracePt t="9171" x="5461000" y="4508500"/>
          <p14:tracePt t="9187" x="5473700" y="4495800"/>
          <p14:tracePt t="9204" x="5473700" y="4464050"/>
          <p14:tracePt t="9221" x="5473700" y="4445000"/>
          <p14:tracePt t="9237" x="5473700" y="4432300"/>
          <p14:tracePt t="9254" x="5473700" y="4406900"/>
          <p14:tracePt t="9272" x="5486400" y="4400550"/>
          <p14:tracePt t="9346" x="5486400" y="4387850"/>
          <p14:tracePt t="9363" x="5486400" y="4381500"/>
          <p14:tracePt t="9569" x="5480050" y="4381500"/>
          <p14:tracePt t="9576" x="5461000" y="4381500"/>
          <p14:tracePt t="9592" x="5441950" y="4381500"/>
          <p14:tracePt t="9604" x="5422900" y="4387850"/>
          <p14:tracePt t="9621" x="5391150" y="4400550"/>
          <p14:tracePt t="9638" x="5359400" y="4406900"/>
          <p14:tracePt t="9654" x="5340350" y="4419600"/>
          <p14:tracePt t="9672" x="5327650" y="4432300"/>
          <p14:tracePt t="9688" x="5314950" y="4432300"/>
          <p14:tracePt t="9704" x="5302250" y="4438650"/>
          <p14:tracePt t="9721" x="5283200" y="4438650"/>
          <p14:tracePt t="9738" x="5257800" y="4457700"/>
          <p14:tracePt t="9772" x="5219700" y="4464050"/>
          <p14:tracePt t="9788" x="5194300" y="4464050"/>
          <p14:tracePt t="9804" x="5156200" y="4489450"/>
          <p14:tracePt t="9821" x="5118100" y="4508500"/>
          <p14:tracePt t="9838" x="5086350" y="4527550"/>
          <p14:tracePt t="9854" x="5048250" y="4533900"/>
          <p14:tracePt t="9871" x="5010150" y="4546600"/>
          <p14:tracePt t="9888" x="4972050" y="4552950"/>
          <p14:tracePt t="9904" x="4953000" y="4565650"/>
          <p14:tracePt t="9921" x="4933950" y="4565650"/>
          <p14:tracePt t="9938" x="4927600" y="4578350"/>
          <p14:tracePt t="9954" x="4914900" y="4591050"/>
          <p14:tracePt t="9971" x="4908550" y="4597400"/>
          <p14:tracePt t="9988" x="4895850" y="4610100"/>
          <p14:tracePt t="10004" x="4889500" y="4610100"/>
          <p14:tracePt t="10021" x="4889500" y="4641850"/>
          <p14:tracePt t="10038" x="4889500" y="4648200"/>
          <p14:tracePt t="10054" x="4883150" y="4654550"/>
          <p14:tracePt t="10072" x="4883150" y="4660900"/>
          <p14:tracePt t="10088" x="4876800" y="4667250"/>
          <p14:tracePt t="10104" x="4876800" y="4673600"/>
          <p14:tracePt t="10121" x="4870450" y="4673600"/>
          <p14:tracePt t="10138" x="4870450" y="4679950"/>
          <p14:tracePt t="10155" x="4870450" y="4686300"/>
          <p14:tracePt t="10203" x="4876800" y="4673600"/>
          <p14:tracePt t="10210" x="4889500" y="4667250"/>
          <p14:tracePt t="10224" x="4902200" y="4660900"/>
          <p14:tracePt t="10238" x="4908550" y="4641850"/>
          <p14:tracePt t="10254" x="4921250" y="4616450"/>
          <p14:tracePt t="10272" x="4940300" y="4603750"/>
          <p14:tracePt t="10288" x="4972050" y="4578350"/>
          <p14:tracePt t="10304" x="5029200" y="4527550"/>
          <p14:tracePt t="10321" x="5092700" y="4508500"/>
          <p14:tracePt t="10338" x="5130800" y="4476750"/>
          <p14:tracePt t="10355" x="5162550" y="4470400"/>
          <p14:tracePt t="10371" x="5181600" y="4457700"/>
          <p14:tracePt t="10388" x="5213350" y="4445000"/>
          <p14:tracePt t="10405" x="5251450" y="4413250"/>
          <p14:tracePt t="10421" x="5276850" y="4406900"/>
          <p14:tracePt t="10438" x="5308600" y="4375150"/>
          <p14:tracePt t="10455" x="5340350" y="4362450"/>
          <p14:tracePt t="10472" x="5346700" y="4324350"/>
          <p14:tracePt t="10488" x="5378450" y="4305300"/>
          <p14:tracePt t="10505" x="5391150" y="4292600"/>
          <p14:tracePt t="10521" x="5403850" y="4286250"/>
          <p14:tracePt t="10538" x="5422900" y="4273550"/>
          <p14:tracePt t="10555" x="5448300" y="4260850"/>
          <p14:tracePt t="10571" x="5454650" y="4260850"/>
          <p14:tracePt t="10589" x="5461000" y="4254500"/>
          <p14:tracePt t="10605" x="5480050" y="4248150"/>
          <p14:tracePt t="11281" x="5480050" y="4241800"/>
          <p14:tracePt t="11289" x="5480050" y="4235450"/>
          <p14:tracePt t="11297" x="5473700" y="4229100"/>
          <p14:tracePt t="11305" x="5467350" y="4210050"/>
          <p14:tracePt t="11322" x="5454650" y="4152900"/>
          <p14:tracePt t="11339" x="5435600" y="4083050"/>
          <p14:tracePt t="11355" x="5384800" y="3987800"/>
          <p14:tracePt t="11372" x="5340350" y="3924300"/>
          <p14:tracePt t="11389" x="5270500" y="3829050"/>
          <p14:tracePt t="11405" x="5200650" y="3746500"/>
          <p14:tracePt t="11422" x="5080000" y="3606800"/>
          <p14:tracePt t="11438" x="4991100" y="3517900"/>
          <p14:tracePt t="11455" x="4902200" y="3435350"/>
          <p14:tracePt t="11472" x="4838700" y="3365500"/>
          <p14:tracePt t="11489" x="4737100" y="3276600"/>
          <p14:tracePt t="11505" x="4660900" y="3213100"/>
          <p14:tracePt t="11522" x="4552950" y="3124200"/>
          <p14:tracePt t="11539" x="4406900" y="3009900"/>
          <p14:tracePt t="11555" x="4292600" y="2927350"/>
          <p14:tracePt t="11572" x="4197350" y="2863850"/>
          <p14:tracePt t="11588" x="4121150" y="2806700"/>
          <p14:tracePt t="11606" x="4000500" y="2749550"/>
          <p14:tracePt t="11622" x="3943350" y="2711450"/>
          <p14:tracePt t="11639" x="3886200" y="2673350"/>
          <p14:tracePt t="11655" x="3835400" y="2641600"/>
          <p14:tracePt t="11672" x="3803650" y="2616200"/>
          <p14:tracePt t="11689" x="3759200" y="2578100"/>
          <p14:tracePt t="11705" x="3689350" y="2533650"/>
          <p14:tracePt t="11722" x="3632200" y="2489200"/>
          <p14:tracePt t="11739" x="3568700" y="2444750"/>
          <p14:tracePt t="11755" x="3511550" y="2425700"/>
          <p14:tracePt t="11772" x="3486150" y="2413000"/>
          <p14:tracePt t="11789" x="3467100" y="2413000"/>
          <p14:tracePt t="11805" x="3467100" y="2419350"/>
          <p14:tracePt t="11822" x="3429000" y="2438400"/>
          <p14:tracePt t="11839" x="3365500" y="2463800"/>
          <p14:tracePt t="11856" x="3251200" y="2552700"/>
          <p14:tracePt t="11872" x="3206750" y="2578100"/>
          <p14:tracePt t="11888" x="3098800" y="2667000"/>
          <p14:tracePt t="11905" x="3041650" y="2724150"/>
          <p14:tracePt t="11922" x="3003550" y="2762250"/>
          <p14:tracePt t="11938" x="2978150" y="2813050"/>
          <p14:tracePt t="11956" x="2952750" y="2857500"/>
          <p14:tracePt t="11972" x="2946400" y="2933700"/>
          <p14:tracePt t="11988" x="2927350" y="2990850"/>
          <p14:tracePt t="12006" x="2914650" y="3022600"/>
          <p14:tracePt t="12022" x="2908300" y="3060700"/>
          <p14:tracePt t="12039" x="2889250" y="3130550"/>
          <p14:tracePt t="12056" x="2889250" y="3149600"/>
          <p14:tracePt t="12072" x="2870200" y="3213100"/>
          <p14:tracePt t="12089" x="2870200" y="3270250"/>
          <p14:tracePt t="12106" x="2870200" y="3314700"/>
          <p14:tracePt t="12122" x="2870200" y="3390900"/>
          <p14:tracePt t="12139" x="2882900" y="3479800"/>
          <p14:tracePt t="12155" x="2889250" y="3543300"/>
          <p14:tracePt t="12172" x="2921000" y="3670300"/>
          <p14:tracePt t="12189" x="2946400" y="3765550"/>
          <p14:tracePt t="12191" x="2959100" y="3803650"/>
          <p14:tracePt t="12206" x="2959100" y="3829050"/>
          <p14:tracePt t="12222" x="2978150" y="3879850"/>
          <p14:tracePt t="12239" x="2997200" y="3924300"/>
          <p14:tracePt t="12255" x="3022600" y="3975100"/>
          <p14:tracePt t="12272" x="3022600" y="4000500"/>
          <p14:tracePt t="12289" x="3035300" y="4019550"/>
          <p14:tracePt t="12305" x="3035300" y="4025900"/>
          <p14:tracePt t="12322" x="3035300" y="4032250"/>
          <p14:tracePt t="12355" x="3035300" y="4044950"/>
          <p14:tracePt t="12444" x="3048000" y="4032250"/>
          <p14:tracePt t="12454" x="3054350" y="3987800"/>
          <p14:tracePt t="12462" x="3060700" y="3962400"/>
          <p14:tracePt t="12472" x="3067050" y="3905250"/>
          <p14:tracePt t="12489" x="3092450" y="3765550"/>
          <p14:tracePt t="12506" x="3117850" y="3625850"/>
          <p14:tracePt t="12523" x="3136900" y="3556000"/>
          <p14:tracePt t="12539" x="3155950" y="3479800"/>
          <p14:tracePt t="12556" x="3168650" y="3409950"/>
          <p14:tracePt t="12572" x="3194050" y="3333750"/>
          <p14:tracePt t="12589" x="3213100" y="3276600"/>
          <p14:tracePt t="12606" x="3232150" y="3213100"/>
          <p14:tracePt t="12622" x="3321050" y="3079750"/>
          <p14:tracePt t="12639" x="3359150" y="3028950"/>
          <p14:tracePt t="12656" x="3384550" y="2997200"/>
          <p14:tracePt t="12672" x="3435350" y="2927350"/>
          <p14:tracePt t="12689" x="3460750" y="2870200"/>
          <p14:tracePt t="12705" x="3492500" y="2825750"/>
          <p14:tracePt t="12722" x="3556000" y="2794000"/>
          <p14:tracePt t="12739" x="3632200" y="2749550"/>
          <p14:tracePt t="12755" x="3714750" y="2717800"/>
          <p14:tracePt t="12772" x="3771900" y="2698750"/>
          <p14:tracePt t="12789" x="3841750" y="2673350"/>
          <p14:tracePt t="12806" x="3867150" y="2667000"/>
          <p14:tracePt t="12822" x="3879850" y="2647950"/>
          <p14:tracePt t="12906" x="3873500" y="2647950"/>
          <p14:tracePt t="12914" x="3867150" y="2660650"/>
          <p14:tracePt t="12922" x="3848100" y="2660650"/>
          <p14:tracePt t="12939" x="3822700" y="2660650"/>
          <p14:tracePt t="12956" x="3797300" y="2667000"/>
          <p14:tracePt t="12972" x="3670300" y="2705100"/>
          <p14:tracePt t="12989" x="3619500" y="2743200"/>
          <p14:tracePt t="13006" x="3587750" y="2774950"/>
          <p14:tracePt t="13022" x="3492500" y="2813050"/>
          <p14:tracePt t="13039" x="3441700" y="2819400"/>
          <p14:tracePt t="13056" x="3409950" y="2832100"/>
          <p14:tracePt t="13072" x="3397250" y="2832100"/>
          <p14:tracePt t="13089" x="3340100" y="2876550"/>
          <p14:tracePt t="13106" x="3295650" y="2889250"/>
          <p14:tracePt t="13122" x="3251200" y="2895600"/>
          <p14:tracePt t="13139" x="3181350" y="2876550"/>
          <p14:tracePt t="13156" x="3124200" y="2863850"/>
          <p14:tracePt t="13172" x="3073400" y="2863850"/>
          <p14:tracePt t="13190" x="3028950" y="2863850"/>
          <p14:tracePt t="13191" x="3003550" y="2870200"/>
          <p14:tracePt t="13206" x="2946400" y="2889250"/>
          <p14:tracePt t="13222" x="2908300" y="2895600"/>
          <p14:tracePt t="13239" x="2870200" y="2927350"/>
          <p14:tracePt t="13256" x="2838450" y="2965450"/>
          <p14:tracePt t="13272" x="2813050" y="3003550"/>
          <p14:tracePt t="13289" x="2794000" y="3048000"/>
          <p14:tracePt t="13306" x="2781300" y="3105150"/>
          <p14:tracePt t="13322" x="2781300" y="3162300"/>
          <p14:tracePt t="13339" x="2781300" y="3194050"/>
          <p14:tracePt t="13356" x="2832100" y="3251200"/>
          <p14:tracePt t="13373" x="2876550" y="3276600"/>
          <p14:tracePt t="13390" x="2940050" y="3289300"/>
          <p14:tracePt t="13406" x="3054350" y="3295650"/>
          <p14:tracePt t="13422" x="3168650" y="3295650"/>
          <p14:tracePt t="13439" x="3295650" y="3295650"/>
          <p14:tracePt t="13456" x="3429000" y="3282950"/>
          <p14:tracePt t="13472" x="3505200" y="3213100"/>
          <p14:tracePt t="13489" x="3549650" y="3143250"/>
          <p14:tracePt t="13506" x="3549650" y="3086100"/>
          <p14:tracePt t="13522" x="3524250" y="3035300"/>
          <p14:tracePt t="13539" x="3473450" y="2965450"/>
          <p14:tracePt t="13556" x="3429000" y="2908300"/>
          <p14:tracePt t="13573" x="3378200" y="2901950"/>
          <p14:tracePt t="13590" x="3340100" y="2882900"/>
          <p14:tracePt t="13606" x="3270250" y="2882900"/>
          <p14:tracePt t="13622" x="3232150" y="2921000"/>
          <p14:tracePt t="13639" x="3187700" y="2952750"/>
          <p14:tracePt t="13656" x="3136900" y="2997200"/>
          <p14:tracePt t="13672" x="3092450" y="3016250"/>
          <p14:tracePt t="13690" x="3060700" y="3060700"/>
          <p14:tracePt t="13706" x="3041650" y="3073400"/>
          <p14:tracePt t="13722" x="3035300" y="3073400"/>
          <p14:tracePt t="13803" x="3028950" y="3073400"/>
          <p14:tracePt t="14049" x="3041650" y="3073400"/>
          <p14:tracePt t="14056" x="3041650" y="3041650"/>
          <p14:tracePt t="14064" x="3048000" y="3041650"/>
          <p14:tracePt t="14072" x="3067050" y="3035300"/>
          <p14:tracePt t="14089" x="3149600" y="3035300"/>
          <p14:tracePt t="14106" x="3206750" y="3035300"/>
          <p14:tracePt t="14123" x="3333750" y="3048000"/>
          <p14:tracePt t="14139" x="3524250" y="3048000"/>
          <p14:tracePt t="14156" x="3771900" y="3054350"/>
          <p14:tracePt t="14173" x="4216400" y="3143250"/>
          <p14:tracePt t="14190" x="4730750" y="3295650"/>
          <p14:tracePt t="14206" x="5168900" y="3435350"/>
          <p14:tracePt t="14208" x="5353050" y="3536950"/>
          <p14:tracePt t="14223" x="5499100" y="3613150"/>
          <p14:tracePt t="14240" x="5778500" y="3778250"/>
          <p14:tracePt t="14256" x="6000750" y="3949700"/>
          <p14:tracePt t="14273" x="6115050" y="4089400"/>
          <p14:tracePt t="14289" x="6184900" y="4216400"/>
          <p14:tracePt t="14306" x="6216650" y="4337050"/>
          <p14:tracePt t="14323" x="6229350" y="4419600"/>
          <p14:tracePt t="14340" x="6235700" y="4451350"/>
          <p14:tracePt t="14356" x="6235700" y="4464050"/>
          <p14:tracePt t="14373" x="6235700" y="4470400"/>
          <p14:tracePt t="14390" x="6248400" y="4502150"/>
          <p14:tracePt t="14406" x="6242050" y="4546600"/>
          <p14:tracePt t="14423" x="6229350" y="4559300"/>
          <p14:tracePt t="14439" x="6191250" y="4559300"/>
          <p14:tracePt t="14456" x="6159500" y="4559300"/>
          <p14:tracePt t="14473" x="6134100" y="4559300"/>
          <p14:tracePt t="14490" x="6083300" y="4546600"/>
          <p14:tracePt t="14506" x="6045200" y="4533900"/>
          <p14:tracePt t="14523" x="5988050" y="4508500"/>
          <p14:tracePt t="14540" x="5930900" y="4483100"/>
          <p14:tracePt t="14556" x="5867400" y="4464050"/>
          <p14:tracePt t="14574" x="5791200" y="4432300"/>
          <p14:tracePt t="14590" x="5715000" y="4394200"/>
          <p14:tracePt t="14606" x="5645150" y="4337050"/>
          <p14:tracePt t="14623" x="5626100" y="4330700"/>
          <p14:tracePt t="14639" x="5613400" y="4318000"/>
          <p14:tracePt t="14656" x="5607050" y="4318000"/>
          <p14:tracePt t="14673" x="5588000" y="4305300"/>
          <p14:tracePt t="14690" x="5575300" y="4305300"/>
          <p14:tracePt t="14707" x="5549900" y="4292600"/>
          <p14:tracePt t="14723" x="5518150" y="4286250"/>
          <p14:tracePt t="14740" x="5499100" y="4273550"/>
          <p14:tracePt t="14756" x="5473700" y="4267200"/>
          <p14:tracePt t="14773" x="5454650" y="4267200"/>
          <p14:tracePt t="14790" x="5441950" y="4260850"/>
          <p14:tracePt t="14807" x="5429250" y="4254500"/>
          <p14:tracePt t="14889" x="5429250" y="4241800"/>
          <p14:tracePt t="14963" x="5416550" y="4241800"/>
          <p14:tracePt t="14971" x="5410200" y="4248150"/>
          <p14:tracePt t="14987" x="5403850" y="4260850"/>
          <p14:tracePt t="14994" x="5397500" y="4279900"/>
          <p14:tracePt t="15006" x="5384800" y="4286250"/>
          <p14:tracePt t="15023" x="5346700" y="4298950"/>
          <p14:tracePt t="15040" x="5334000" y="4330700"/>
          <p14:tracePt t="15057" x="5283200" y="4356100"/>
          <p14:tracePt t="15073" x="5238750" y="4400550"/>
          <p14:tracePt t="15090" x="5181600" y="4451350"/>
          <p14:tracePt t="15106" x="5111750" y="4489450"/>
          <p14:tracePt t="15123" x="5092700" y="4495800"/>
          <p14:tracePt t="15140" x="5060950" y="4521200"/>
          <p14:tracePt t="15156" x="5029200" y="4546600"/>
          <p14:tracePt t="15190" x="5010150" y="4565650"/>
          <p14:tracePt t="15206" x="5003800" y="4565650"/>
          <p14:tracePt t="15223" x="4984750" y="4578350"/>
          <p14:tracePt t="15240" x="4965700" y="4584700"/>
          <p14:tracePt t="15256" x="4940300" y="4610100"/>
          <p14:tracePt t="15273" x="4921250" y="4616450"/>
          <p14:tracePt t="15290" x="4895850" y="4629150"/>
          <p14:tracePt t="15306" x="4876800" y="4648200"/>
          <p14:tracePt t="15323" x="4864100" y="4654550"/>
          <p14:tracePt t="15398" x="4864100" y="4648200"/>
          <p14:tracePt t="15407" x="4870450" y="4635500"/>
          <p14:tracePt t="15414" x="4870450" y="4622800"/>
          <p14:tracePt t="15423" x="4883150" y="4603750"/>
          <p14:tracePt t="15440" x="4908550" y="4572000"/>
          <p14:tracePt t="15456" x="4959350" y="4540250"/>
          <p14:tracePt t="15473" x="5003800" y="4502150"/>
          <p14:tracePt t="15490" x="5060950" y="4476750"/>
          <p14:tracePt t="15506" x="5099050" y="4457700"/>
          <p14:tracePt t="15523" x="5143500" y="4387850"/>
          <p14:tracePt t="15540" x="5219700" y="4349750"/>
          <p14:tracePt t="15556" x="5302250" y="4330700"/>
          <p14:tracePt t="15573" x="5334000" y="4324350"/>
          <p14:tracePt t="15590" x="5365750" y="4311650"/>
          <p14:tracePt t="15606" x="5403850" y="4305300"/>
          <p14:tracePt t="15623" x="5416550" y="4298950"/>
          <p14:tracePt t="15640" x="5435600" y="4286250"/>
          <p14:tracePt t="15657" x="5448300" y="4273550"/>
          <p14:tracePt t="15673" x="5461000" y="4267200"/>
          <p14:tracePt t="15690" x="5480050" y="4248150"/>
          <p14:tracePt t="15706" x="5499100" y="4248150"/>
          <p14:tracePt t="15723" x="5511800" y="4248150"/>
          <p14:tracePt t="15740" x="5530850" y="4235450"/>
          <p14:tracePt t="15757" x="5530850" y="4222750"/>
          <p14:tracePt t="15773" x="5543550" y="4216400"/>
          <p14:tracePt t="15791" x="5556250" y="4210050"/>
          <p14:tracePt t="15807" x="5562600" y="4210050"/>
          <p14:tracePt t="15919" x="5556250" y="4216400"/>
          <p14:tracePt t="15926" x="5549900" y="4216400"/>
          <p14:tracePt t="15942" x="5543550" y="4229100"/>
          <p14:tracePt t="15958" x="5524500" y="4235450"/>
          <p14:tracePt t="15966" x="5518150" y="4235450"/>
          <p14:tracePt t="15975" x="5505450" y="4241800"/>
          <p14:tracePt t="15990" x="5492750" y="4241800"/>
          <p14:tracePt t="16007" x="5467350" y="4260850"/>
          <p14:tracePt t="16023" x="5429250" y="4292600"/>
          <p14:tracePt t="16040" x="5384800" y="4330700"/>
          <p14:tracePt t="16057" x="5289550" y="4381500"/>
          <p14:tracePt t="16073" x="5213350" y="4432300"/>
          <p14:tracePt t="16090" x="5143500" y="4470400"/>
          <p14:tracePt t="16107" x="5060950" y="4514850"/>
          <p14:tracePt t="16124" x="5016500" y="4552950"/>
          <p14:tracePt t="16140" x="4984750" y="4572000"/>
          <p14:tracePt t="16157" x="4953000" y="4584700"/>
          <p14:tracePt t="16173" x="4953000" y="4597400"/>
          <p14:tracePt t="16190" x="4933950" y="4603750"/>
          <p14:tracePt t="16207" x="4908550" y="4610100"/>
          <p14:tracePt t="16223" x="4895850" y="4629150"/>
          <p14:tracePt t="16240" x="4876800" y="4641850"/>
          <p14:tracePt t="16257" x="4851400" y="4660900"/>
          <p14:tracePt t="16273" x="4845050" y="4660900"/>
          <p14:tracePt t="16356" x="4857750" y="4660900"/>
          <p14:tracePt t="16367" x="4857750" y="4654550"/>
          <p14:tracePt t="16375" x="4876800" y="4648200"/>
          <p14:tracePt t="16390" x="4914900" y="4616450"/>
          <p14:tracePt t="16407" x="4972050" y="4578350"/>
          <p14:tracePt t="16423" x="5041900" y="4533900"/>
          <p14:tracePt t="16440" x="5092700" y="4495800"/>
          <p14:tracePt t="16457" x="5175250" y="4432300"/>
          <p14:tracePt t="16474" x="5270500" y="4387850"/>
          <p14:tracePt t="16490" x="5321300" y="4349750"/>
          <p14:tracePt t="16508" x="5384800" y="4337050"/>
          <p14:tracePt t="16524" x="5410200" y="4311650"/>
          <p14:tracePt t="16540" x="5435600" y="4286250"/>
          <p14:tracePt t="16557" x="5448300" y="4273550"/>
          <p14:tracePt t="16574" x="5461000" y="4260850"/>
          <p14:tracePt t="16590" x="5473700" y="4254500"/>
          <p14:tracePt t="16607" x="5480050" y="4241800"/>
          <p14:tracePt t="16624" x="5486400" y="4241800"/>
          <p14:tracePt t="16641" x="5486400" y="4235450"/>
          <p14:tracePt t="16823" x="5480050" y="4235450"/>
          <p14:tracePt t="16831" x="5480050" y="4248150"/>
          <p14:tracePt t="16840" x="5467350" y="4254500"/>
          <p14:tracePt t="16920" x="5467350" y="4260850"/>
          <p14:tracePt t="16929" x="5467350" y="4267200"/>
          <p14:tracePt t="16944" x="5467350" y="4273550"/>
          <p14:tracePt t="16960" x="5454650" y="4273550"/>
          <p14:tracePt t="16969" x="5448300" y="4279900"/>
          <p14:tracePt t="16976" x="5448300" y="4292600"/>
          <p14:tracePt t="16991" x="5441950" y="4292600"/>
          <p14:tracePt t="17007" x="5429250" y="4305300"/>
          <p14:tracePt t="17024" x="5403850" y="4305300"/>
          <p14:tracePt t="17040" x="5378450" y="4311650"/>
          <p14:tracePt t="17057" x="5340350" y="4311650"/>
          <p14:tracePt t="17074" x="5302250" y="4311650"/>
          <p14:tracePt t="17091" x="5226050" y="4292600"/>
          <p14:tracePt t="17107" x="5168900" y="4286250"/>
          <p14:tracePt t="17124" x="5029200" y="4254500"/>
          <p14:tracePt t="17141" x="4851400" y="4203700"/>
          <p14:tracePt t="17157" x="4667250" y="4146550"/>
          <p14:tracePt t="17174" x="4527550" y="4064000"/>
          <p14:tracePt t="17190" x="4432300" y="4013200"/>
          <p14:tracePt t="17208" x="4394200" y="3994150"/>
          <p14:tracePt t="17224" x="4305300" y="3937000"/>
          <p14:tracePt t="17240" x="4273550" y="3930650"/>
          <p14:tracePt t="17258" x="4241800" y="3911600"/>
          <p14:tracePt t="17274" x="4210050" y="3898900"/>
          <p14:tracePt t="17291" x="4146550" y="3860800"/>
          <p14:tracePt t="17308" x="4102100" y="3822700"/>
          <p14:tracePt t="17324" x="4019550" y="3765550"/>
          <p14:tracePt t="17341" x="3943350" y="3695700"/>
          <p14:tracePt t="17358" x="3898900" y="3657600"/>
          <p14:tracePt t="17374" x="3835400" y="3619500"/>
          <p14:tracePt t="17391" x="3721100" y="3581400"/>
          <p14:tracePt t="17408" x="3702050" y="3575050"/>
          <p14:tracePt t="17424" x="3613150" y="3562350"/>
          <p14:tracePt t="17441" x="3556000" y="3562350"/>
          <p14:tracePt t="17457" x="3473450" y="3562350"/>
          <p14:tracePt t="17474" x="3435350" y="3594100"/>
          <p14:tracePt t="17491" x="3403600" y="3632200"/>
          <p14:tracePt t="17507" x="3390900" y="3644900"/>
          <p14:tracePt t="17524" x="3371850" y="3676650"/>
          <p14:tracePt t="17541" x="3371850" y="3695700"/>
          <p14:tracePt t="17558" x="3365500" y="3708400"/>
          <p14:tracePt t="17641" x="3384550" y="3708400"/>
          <p14:tracePt t="17649" x="3390900" y="3708400"/>
          <p14:tracePt t="17657" x="3409950" y="3708400"/>
          <p14:tracePt t="17674" x="3467100" y="3708400"/>
          <p14:tracePt t="17691" x="3530600" y="3708400"/>
          <p14:tracePt t="17708" x="3606800" y="3689350"/>
          <p14:tracePt t="17724" x="3670300" y="3676650"/>
          <p14:tracePt t="17741" x="3721100" y="3657600"/>
          <p14:tracePt t="17758" x="3810000" y="3606800"/>
          <p14:tracePt t="17774" x="3867150" y="3581400"/>
          <p14:tracePt t="17791" x="3905250" y="3575050"/>
          <p14:tracePt t="17808" x="3937000" y="3568700"/>
          <p14:tracePt t="17824" x="3962400" y="3568700"/>
          <p14:tracePt t="17841" x="4000500" y="3568700"/>
          <p14:tracePt t="17858" x="4025900" y="3530600"/>
          <p14:tracePt t="17874" x="4083050" y="3511550"/>
          <p14:tracePt t="17891" x="4133850" y="3492500"/>
          <p14:tracePt t="17908" x="4216400" y="3473450"/>
          <p14:tracePt t="17924" x="4235450" y="3454400"/>
          <p14:tracePt t="17999" x="4235450" y="3460750"/>
          <p14:tracePt t="18007" x="4216400" y="3467100"/>
          <p14:tracePt t="18014" x="4210050" y="3467100"/>
          <p14:tracePt t="18024" x="4191000" y="3486150"/>
          <p14:tracePt t="18041" x="4152900" y="3511550"/>
          <p14:tracePt t="18058" x="4133850" y="3543300"/>
          <p14:tracePt t="18074" x="4095750" y="3581400"/>
          <p14:tracePt t="18091" x="4044950" y="3657600"/>
          <p14:tracePt t="18108" x="4025900" y="3727450"/>
          <p14:tracePt t="18124" x="3962400" y="3841750"/>
          <p14:tracePt t="18141" x="3898900" y="3937000"/>
          <p14:tracePt t="18158" x="3867150" y="4025900"/>
          <p14:tracePt t="18175" x="3848100" y="4108450"/>
          <p14:tracePt t="18192" x="3841750" y="4133850"/>
          <p14:tracePt t="18207" x="3854450" y="4171950"/>
          <p14:tracePt t="18224" x="3879850" y="4191000"/>
          <p14:tracePt t="18241" x="3930650" y="4191000"/>
          <p14:tracePt t="18258" x="4000500" y="4197350"/>
          <p14:tracePt t="18274" x="4095750" y="4241800"/>
          <p14:tracePt t="18291" x="4260850" y="4330700"/>
          <p14:tracePt t="18308" x="4457700" y="4394200"/>
          <p14:tracePt t="18325" x="4629150" y="4419600"/>
          <p14:tracePt t="18342" x="4813300" y="4445000"/>
          <p14:tracePt t="18358" x="5010150" y="4514850"/>
          <p14:tracePt t="18374" x="5289550" y="4654550"/>
          <p14:tracePt t="18391" x="5378450" y="4724400"/>
          <p14:tracePt t="18408" x="5416550" y="4756150"/>
          <p14:tracePt t="18424" x="5435600" y="4781550"/>
          <p14:tracePt t="18441" x="5448300" y="4800600"/>
          <p14:tracePt t="18694" x="5448300" y="4787900"/>
          <p14:tracePt t="18731" x="5448300" y="4781550"/>
          <p14:tracePt t="18739" x="5448300" y="4775200"/>
          <p14:tracePt t="18754" x="5448300" y="4762500"/>
          <p14:tracePt t="18794" x="5448300" y="4749800"/>
          <p14:tracePt t="18821" x="5448300" y="4743450"/>
          <p14:tracePt t="18829" x="5448300" y="4737100"/>
          <p14:tracePt t="18844" x="5448300" y="4730750"/>
          <p14:tracePt t="18860" x="5448300" y="4724400"/>
          <p14:tracePt t="18884" x="5448300" y="4718050"/>
          <p14:tracePt t="18921" x="5448300" y="4711700"/>
          <p14:tracePt t="18974" x="5448300" y="4705350"/>
          <p14:tracePt t="18991" x="5448300" y="4692650"/>
          <p14:tracePt t="19042" x="5448300" y="4679950"/>
          <p14:tracePt t="19058" x="5441950" y="4673600"/>
          <p14:tracePt t="19067" x="5441950" y="4667250"/>
          <p14:tracePt t="19074" x="5435600" y="4660900"/>
          <p14:tracePt t="19092" x="5429250" y="4648200"/>
          <p14:tracePt t="19108" x="5422900" y="4635500"/>
          <p14:tracePt t="19125" x="5410200" y="4629150"/>
          <p14:tracePt t="19158" x="5410200" y="4622800"/>
          <p14:tracePt t="19191" x="5410200" y="4610100"/>
          <p14:tracePt t="19271" x="5410200" y="4597400"/>
          <p14:tracePt t="19344" x="5397500" y="4584700"/>
          <p14:tracePt t="19497" x="5391150" y="4584700"/>
          <p14:tracePt t="19504" x="5372100" y="4552950"/>
          <p14:tracePt t="19539" x="5365750" y="4546600"/>
          <p14:tracePt t="19547" x="5365750" y="4533900"/>
          <p14:tracePt t="19582" x="5359400" y="4533900"/>
          <p14:tracePt t="19588" x="5359400" y="4521200"/>
          <p14:tracePt t="19690" x="5346700" y="4521200"/>
          <p14:tracePt t="19723" x="5340350" y="4514850"/>
          <p14:tracePt t="19730" x="5334000" y="4508500"/>
          <p14:tracePt t="19741" x="5321300" y="4502150"/>
          <p14:tracePt t="19758" x="5321300" y="4483100"/>
          <p14:tracePt t="19775" x="5321300" y="4470400"/>
          <p14:tracePt t="19792" x="5308600" y="4457700"/>
          <p14:tracePt t="19825" x="5302250" y="4445000"/>
          <p14:tracePt t="19841" x="5289550" y="4419600"/>
          <p14:tracePt t="19858" x="5270500" y="4375150"/>
          <p14:tracePt t="19875" x="5264150" y="4362450"/>
          <p14:tracePt t="19931" x="5264150" y="4356100"/>
          <p14:tracePt t="19938" x="5276850" y="4356100"/>
          <p14:tracePt t="19946" x="5289550" y="4343400"/>
          <p14:tracePt t="19959" x="5308600" y="4343400"/>
          <p14:tracePt t="19975" x="5346700" y="4337050"/>
          <p14:tracePt t="19991" x="5403850" y="4324350"/>
          <p14:tracePt t="20009" x="5435600" y="4324350"/>
          <p14:tracePt t="20026" x="5486400" y="4318000"/>
          <p14:tracePt t="20041" x="5499100" y="4311650"/>
          <p14:tracePt t="20058" x="5511800" y="4305300"/>
          <p14:tracePt t="20075" x="5518150" y="4305300"/>
          <p14:tracePt t="20158" x="5511800" y="4305300"/>
          <p14:tracePt t="20167" x="5492750" y="4318000"/>
          <p14:tracePt t="20175" x="5486400" y="4330700"/>
          <p14:tracePt t="20191" x="5473700" y="4349750"/>
          <p14:tracePt t="20208" x="5422900" y="4432300"/>
          <p14:tracePt t="20225" x="5359400" y="4514850"/>
          <p14:tracePt t="20241" x="5321300" y="4578350"/>
          <p14:tracePt t="20259" x="5295900" y="4616450"/>
          <p14:tracePt t="20275" x="5276850" y="4641850"/>
          <p14:tracePt t="20292" x="5276850" y="4648200"/>
          <p14:tracePt t="20353" x="5283200" y="4641850"/>
          <p14:tracePt t="20360" x="5289550" y="4641850"/>
          <p14:tracePt t="20366" x="5302250" y="4622800"/>
          <p14:tracePt t="20384" x="5321300" y="4622800"/>
          <p14:tracePt t="20391" x="5334000" y="4603750"/>
          <p14:tracePt t="20408" x="5359400" y="4552950"/>
          <p14:tracePt t="20425" x="5378450" y="4489450"/>
          <p14:tracePt t="20442" x="5397500" y="4432300"/>
          <p14:tracePt t="20459" x="5441950" y="4362450"/>
          <p14:tracePt t="20475" x="5473700" y="4318000"/>
          <p14:tracePt t="20492" x="5486400" y="4305300"/>
          <p14:tracePt t="20525" x="5486400" y="4298950"/>
          <p14:tracePt t="20546" x="5480050" y="4298950"/>
          <p14:tracePt t="20559" x="5448300" y="4311650"/>
          <p14:tracePt t="20575" x="5372100" y="4368800"/>
          <p14:tracePt t="20592" x="5308600" y="4387850"/>
          <p14:tracePt t="20608" x="5162550" y="4425950"/>
          <p14:tracePt t="20625" x="4991100" y="4451350"/>
          <p14:tracePt t="20642" x="4870450" y="4483100"/>
          <p14:tracePt t="20659" x="4851400" y="4489450"/>
          <p14:tracePt t="20677" x="4864100" y="4489450"/>
          <p14:tracePt t="20692" x="4902200" y="4464050"/>
          <p14:tracePt t="20708" x="4997450" y="4406900"/>
          <p14:tracePt t="20725" x="5124450" y="4330700"/>
          <p14:tracePt t="20742" x="5257800" y="4286250"/>
          <p14:tracePt t="20759" x="5321300" y="4260850"/>
          <p14:tracePt t="20775" x="5334000" y="4248150"/>
          <p14:tracePt t="20809" x="5334000" y="4235450"/>
          <p14:tracePt t="20825" x="5327650" y="4267200"/>
          <p14:tracePt t="20842" x="5289550" y="4318000"/>
          <p14:tracePt t="20859" x="5194300" y="4375150"/>
          <p14:tracePt t="20875" x="5149850" y="4406900"/>
          <p14:tracePt t="20892" x="5086350" y="4413250"/>
          <p14:tracePt t="20908" x="5067300" y="4425950"/>
          <p14:tracePt t="20942" x="5080000" y="4419600"/>
          <p14:tracePt t="20959" x="5168900" y="4368800"/>
          <p14:tracePt t="20975" x="5245100" y="4330700"/>
          <p14:tracePt t="20992" x="5359400" y="4286250"/>
          <p14:tracePt t="21008" x="5473700" y="4254500"/>
          <p14:tracePt t="21025" x="5486400" y="4248150"/>
          <p14:tracePt t="21058" x="5480050" y="4286250"/>
          <p14:tracePt t="21075" x="5435600" y="4337050"/>
          <p14:tracePt t="21092" x="5403850" y="4368800"/>
          <p14:tracePt t="21109" x="5346700" y="4400550"/>
          <p14:tracePt t="21125" x="5340350" y="4413250"/>
          <p14:tracePt t="21186" x="5353050" y="4406900"/>
          <p14:tracePt t="21194" x="5365750" y="4400550"/>
          <p14:tracePt t="21203" x="5384800" y="4387850"/>
          <p14:tracePt t="21210" x="5403850" y="4381500"/>
          <p14:tracePt t="21226" x="5403850" y="4375150"/>
          <p14:tracePt t="21242" x="5416550" y="4368800"/>
          <p14:tracePt t="21275" x="5410200" y="4368800"/>
          <p14:tracePt t="21292" x="5314950" y="4387850"/>
          <p14:tracePt t="21309" x="5251450" y="4425950"/>
          <p14:tracePt t="21325" x="5200650" y="4445000"/>
          <p14:tracePt t="21342" x="5194300" y="4445000"/>
          <p14:tracePt t="21378" x="5194300" y="4438650"/>
          <p14:tracePt t="21393" x="5200650" y="4445000"/>
          <p14:tracePt t="21409" x="5238750" y="4432300"/>
          <p14:tracePt t="21425" x="5238750" y="4425950"/>
          <p14:tracePt t="22714" x="5251450" y="4425950"/>
          <p14:tracePt t="22723" x="5257800" y="4425950"/>
          <p14:tracePt t="22730" x="5257800" y="4419600"/>
          <p14:tracePt t="22743" x="5257800" y="4413250"/>
          <p14:tracePt t="22760" x="5264150" y="4413250"/>
          <p14:tracePt t="22776" x="5276850" y="4406900"/>
          <p14:tracePt t="22793" x="5295900" y="4387850"/>
          <p14:tracePt t="22810" x="5314950" y="4375150"/>
          <p14:tracePt t="22826" x="5334000" y="4356100"/>
          <p14:tracePt t="22843" x="5346700" y="4349750"/>
          <p14:tracePt t="22859" x="5365750" y="4343400"/>
          <p14:tracePt t="22876" x="5391150" y="4324350"/>
          <p14:tracePt t="22893" x="5410200" y="4311650"/>
          <p14:tracePt t="22909" x="5422900" y="4292600"/>
          <p14:tracePt t="22926" x="5454650" y="4273550"/>
          <p14:tracePt t="22943" x="5467350" y="4267200"/>
          <p14:tracePt t="22960" x="5480050" y="4260850"/>
          <p14:tracePt t="22976" x="5492750" y="4254500"/>
          <p14:tracePt t="22993" x="5511800" y="4241800"/>
          <p14:tracePt t="23094" x="5511800" y="4229100"/>
          <p14:tracePt t="23128" x="5505450" y="4229100"/>
          <p14:tracePt t="23136" x="5499100" y="4229100"/>
          <p14:tracePt t="23145" x="5492750" y="4235450"/>
          <p14:tracePt t="23159" x="5486400" y="4235450"/>
          <p14:tracePt t="23176" x="5435600" y="4267200"/>
          <p14:tracePt t="23193" x="5372100" y="4311650"/>
          <p14:tracePt t="23210" x="5314950" y="4324350"/>
          <p14:tracePt t="23226" x="5187950" y="4368800"/>
          <p14:tracePt t="23243" x="5130800" y="4413250"/>
          <p14:tracePt t="23259" x="5092700" y="4438650"/>
          <p14:tracePt t="23276" x="5060950" y="4451350"/>
          <p14:tracePt t="23293" x="5010150" y="4483100"/>
          <p14:tracePt t="23310" x="4953000" y="4508500"/>
          <p14:tracePt t="23326" x="4902200" y="4546600"/>
          <p14:tracePt t="23343" x="4851400" y="4578350"/>
          <p14:tracePt t="23359" x="4813300" y="4603750"/>
          <p14:tracePt t="23376" x="4781550" y="4629150"/>
          <p14:tracePt t="23393" x="4749800" y="4648200"/>
          <p14:tracePt t="23410" x="4737100" y="4686300"/>
          <p14:tracePt t="23426" x="4711700" y="4705350"/>
          <p14:tracePt t="23443" x="4711700" y="4718050"/>
          <p14:tracePt t="23460" x="4705350" y="4718050"/>
          <p14:tracePt t="23596" x="4711700" y="4718050"/>
          <p14:tracePt t="23604" x="4718050" y="4730750"/>
          <p14:tracePt t="23612" x="4724400" y="4737100"/>
          <p14:tracePt t="23626" x="4737100" y="4737100"/>
          <p14:tracePt t="23643" x="4781550" y="4775200"/>
          <p14:tracePt t="23659" x="4819650" y="4806950"/>
          <p14:tracePt t="23676" x="4851400" y="4857750"/>
          <p14:tracePt t="23723" x="4864100" y="4864100"/>
          <p14:tracePt t="23774" x="4876800" y="4864100"/>
          <p14:tracePt t="23783" x="4895850" y="4857750"/>
          <p14:tracePt t="23793" x="4914900" y="4845050"/>
          <p14:tracePt t="23810" x="4946650" y="4838700"/>
          <p14:tracePt t="23826" x="5003800" y="4826000"/>
          <p14:tracePt t="23843" x="5054600" y="4800600"/>
          <p14:tracePt t="23860" x="5099050" y="4794250"/>
          <p14:tracePt t="23876" x="5149850" y="4775200"/>
          <p14:tracePt t="23894" x="5213350" y="4718050"/>
          <p14:tracePt t="23910" x="5245100" y="4718050"/>
          <p14:tracePt t="23926" x="5346700" y="4635500"/>
          <p14:tracePt t="23943" x="5416550" y="4597400"/>
          <p14:tracePt t="23960" x="5499100" y="4572000"/>
          <p14:tracePt t="23976" x="5581650" y="4533900"/>
          <p14:tracePt t="23993" x="5619750" y="4514850"/>
          <p14:tracePt t="24010" x="5638800" y="4502150"/>
          <p14:tracePt t="24027" x="5657850" y="4470400"/>
          <p14:tracePt t="24043" x="5664200" y="4457700"/>
          <p14:tracePt t="24060" x="5683250" y="4425950"/>
          <p14:tracePt t="24077" x="5727700" y="4375150"/>
          <p14:tracePt t="24093" x="5740400" y="4356100"/>
          <p14:tracePt t="24110" x="5740400" y="4343400"/>
          <p14:tracePt t="24126" x="5740400" y="4311650"/>
          <p14:tracePt t="24143" x="5727700" y="4279900"/>
          <p14:tracePt t="24160" x="5702300" y="4229100"/>
          <p14:tracePt t="24193" x="5683250" y="4197350"/>
          <p14:tracePt t="24210" x="5676900" y="4184650"/>
          <p14:tracePt t="24226" x="5657850" y="4165600"/>
          <p14:tracePt t="24243" x="5638800" y="4127500"/>
          <p14:tracePt t="24260" x="5626100" y="4114800"/>
          <p14:tracePt t="24608" x="5645150" y="4152900"/>
          <p14:tracePt t="24616" x="5645150" y="4165600"/>
          <p14:tracePt t="24626" x="5645150" y="4184650"/>
          <p14:tracePt t="24643" x="5645150" y="4216400"/>
          <p14:tracePt t="24660" x="5632450" y="4235450"/>
          <p14:tracePt t="24677" x="5632450" y="4248150"/>
          <p14:tracePt t="24693" x="5626100" y="4260850"/>
          <p14:tracePt t="24807" x="5626100" y="4279900"/>
          <p14:tracePt t="24823" x="5613400" y="4292600"/>
          <p14:tracePt t="24853" x="5600700" y="4305300"/>
          <p14:tracePt t="24862" x="5600700" y="4311650"/>
          <p14:tracePt t="24869" x="5594350" y="4311650"/>
          <p14:tracePt t="24877" x="5588000" y="4318000"/>
          <p14:tracePt t="24893" x="5581650" y="4330700"/>
          <p14:tracePt t="25276" x="5581650" y="4337050"/>
          <p14:tracePt t="25284" x="5581650" y="4356100"/>
          <p14:tracePt t="25293" x="5581650" y="4375150"/>
          <p14:tracePt t="25310" x="5594350" y="4406900"/>
          <p14:tracePt t="25327" x="5619750" y="4445000"/>
          <p14:tracePt t="25344" x="5676900" y="4521200"/>
          <p14:tracePt t="25361" x="5721350" y="4584700"/>
          <p14:tracePt t="25377" x="5791200" y="4648200"/>
          <p14:tracePt t="25394" x="5867400" y="4711700"/>
          <p14:tracePt t="25410" x="5937250" y="4775200"/>
          <p14:tracePt t="25427" x="6007100" y="4832350"/>
          <p14:tracePt t="25444" x="6051550" y="4876800"/>
          <p14:tracePt t="25461" x="6089650" y="4908550"/>
          <p14:tracePt t="25477" x="6127750" y="4965700"/>
          <p14:tracePt t="25494" x="6165850" y="5016500"/>
          <p14:tracePt t="25510" x="6216650" y="5073650"/>
          <p14:tracePt t="25527" x="6286500" y="5143500"/>
          <p14:tracePt t="25543" x="6324600" y="5175250"/>
          <p14:tracePt t="25560" x="6330950" y="5187950"/>
          <p14:tracePt t="25678" x="6318250" y="5168900"/>
          <p14:tracePt t="25689" x="6311900" y="5149850"/>
          <p14:tracePt t="25696" x="6280150" y="5124450"/>
          <p14:tracePt t="25711" x="6248400" y="5086350"/>
          <p14:tracePt t="25727" x="6172200" y="5016500"/>
          <p14:tracePt t="25744" x="6057900" y="4908550"/>
          <p14:tracePt t="25760" x="5981700" y="4819650"/>
          <p14:tracePt t="25777" x="5924550" y="4775200"/>
          <p14:tracePt t="25794" x="5880100" y="4756150"/>
          <p14:tracePt t="25811" x="5842000" y="4718050"/>
          <p14:tracePt t="25827" x="5803900" y="4692650"/>
          <p14:tracePt t="25844" x="5740400" y="4622800"/>
          <p14:tracePt t="25861" x="5683250" y="4584700"/>
          <p14:tracePt t="25878" x="5626100" y="4546600"/>
          <p14:tracePt t="25894" x="5562600" y="4508500"/>
          <p14:tracePt t="25910" x="5537200" y="4495800"/>
          <p14:tracePt t="25927" x="5505450" y="4476750"/>
          <p14:tracePt t="25944" x="5473700" y="4438650"/>
          <p14:tracePt t="25960" x="5441950" y="4413250"/>
          <p14:tracePt t="25977" x="5403850" y="4381500"/>
          <p14:tracePt t="25994" x="5365750" y="4343400"/>
          <p14:tracePt t="26010" x="5346700" y="4337050"/>
          <p14:tracePt t="26028" x="5340350" y="4330700"/>
          <p14:tracePt t="27553" x="5334000" y="4330700"/>
          <p14:tracePt t="27560" x="5314950" y="4305300"/>
          <p14:tracePt t="27568" x="5295900" y="4273550"/>
          <p14:tracePt t="27578" x="5276850" y="4235450"/>
          <p14:tracePt t="27594" x="5238750" y="4197350"/>
          <p14:tracePt t="27611" x="5213350" y="4146550"/>
          <p14:tracePt t="27628" x="5168900" y="4089400"/>
          <p14:tracePt t="27645" x="5130800" y="4032250"/>
          <p14:tracePt t="27661" x="5105400" y="3994150"/>
          <p14:tracePt t="27678" x="5073650" y="3943350"/>
          <p14:tracePt t="27694" x="5041900" y="3905250"/>
          <p14:tracePt t="27711" x="5016500" y="3867150"/>
          <p14:tracePt t="27728" x="5003800" y="3841750"/>
          <p14:tracePt t="27745" x="4972050" y="3803650"/>
          <p14:tracePt t="27762" x="4933950" y="3765550"/>
          <p14:tracePt t="27778" x="4895850" y="3740150"/>
          <p14:tracePt t="27780" x="4889500" y="3733800"/>
          <p14:tracePt t="27794" x="4851400" y="3695700"/>
          <p14:tracePt t="27811" x="4813300" y="3676650"/>
          <p14:tracePt t="27828" x="4768850" y="3638550"/>
          <p14:tracePt t="27844" x="4730750" y="3619500"/>
          <p14:tracePt t="27861" x="4692650" y="3587750"/>
          <p14:tracePt t="27878" x="4660900" y="3568700"/>
          <p14:tracePt t="27894" x="4635500" y="3556000"/>
          <p14:tracePt t="27911" x="4603750" y="3543300"/>
          <p14:tracePt t="27928" x="4584700" y="3524250"/>
          <p14:tracePt t="27945" x="4552950" y="3498850"/>
          <p14:tracePt t="27962" x="4521200" y="3492500"/>
          <p14:tracePt t="27978" x="4470400" y="3473450"/>
          <p14:tracePt t="27995" x="4432300" y="3454400"/>
          <p14:tracePt t="28011" x="4394200" y="3422650"/>
          <p14:tracePt t="28028" x="4286250" y="3359150"/>
          <p14:tracePt t="28044" x="4235450" y="3333750"/>
          <p14:tracePt t="28062" x="4216400" y="3327400"/>
          <p14:tracePt t="28078" x="4197350" y="3321050"/>
          <p14:tracePt t="28095" x="4184650" y="3321050"/>
          <p14:tracePt t="28111" x="4165600" y="3321050"/>
          <p14:tracePt t="28128" x="4140200" y="3321050"/>
          <p14:tracePt t="28145" x="4108450" y="3327400"/>
          <p14:tracePt t="28161" x="4095750" y="3327400"/>
          <p14:tracePt t="28178" x="4064000" y="3333750"/>
          <p14:tracePt t="28195" x="4032250" y="3340100"/>
          <p14:tracePt t="28211" x="4000500" y="3359150"/>
          <p14:tracePt t="28228" x="3962400" y="3365500"/>
          <p14:tracePt t="28245" x="3962400" y="3403600"/>
          <p14:tracePt t="28261" x="3930650" y="3416300"/>
          <p14:tracePt t="28278" x="3911600" y="3429000"/>
          <p14:tracePt t="28280" x="3898900" y="3429000"/>
          <p14:tracePt t="28295" x="3879850" y="3460750"/>
          <p14:tracePt t="28312" x="3841750" y="3479800"/>
          <p14:tracePt t="28328" x="3771900" y="3536950"/>
          <p14:tracePt t="28345" x="3714750" y="3568700"/>
          <p14:tracePt t="28362" x="3670300" y="3606800"/>
          <p14:tracePt t="28378" x="3632200" y="3644900"/>
          <p14:tracePt t="28395" x="3613150" y="3657600"/>
          <p14:tracePt t="28412" x="3587750" y="3695700"/>
          <p14:tracePt t="28428" x="3562350" y="3727450"/>
          <p14:tracePt t="28445" x="3543300" y="3759200"/>
          <p14:tracePt t="28462" x="3524250" y="3810000"/>
          <p14:tracePt t="28479" x="3492500" y="3848100"/>
          <p14:tracePt t="28495" x="3467100" y="3886200"/>
          <p14:tracePt t="28512" x="3454400" y="3905250"/>
          <p14:tracePt t="28528" x="3454400" y="3917950"/>
          <p14:tracePt t="28639" x="3460750" y="3917950"/>
          <p14:tracePt t="28646" x="3467100" y="3911600"/>
          <p14:tracePt t="28654" x="3492500" y="3905250"/>
          <p14:tracePt t="28663" x="3530600" y="3892550"/>
          <p14:tracePt t="28678" x="3587750" y="3873500"/>
          <p14:tracePt t="28695" x="3657600" y="3860800"/>
          <p14:tracePt t="28711" x="3733800" y="3841750"/>
          <p14:tracePt t="28728" x="3797300" y="3797300"/>
          <p14:tracePt t="28745" x="3854450" y="3778250"/>
          <p14:tracePt t="28762" x="3911600" y="3746500"/>
          <p14:tracePt t="28779" x="3949700" y="3708400"/>
          <p14:tracePt t="28795" x="4006850" y="3676650"/>
          <p14:tracePt t="28811" x="4070350" y="3638550"/>
          <p14:tracePt t="28829" x="4095750" y="3606800"/>
          <p14:tracePt t="28845" x="4152900" y="3568700"/>
          <p14:tracePt t="28862" x="4184650" y="3543300"/>
          <p14:tracePt t="28879" x="4222750" y="3511550"/>
          <p14:tracePt t="28895" x="4260850" y="3505200"/>
          <p14:tracePt t="28912" x="4337050" y="3556000"/>
          <p14:tracePt t="28929" x="4400550" y="3600450"/>
          <p14:tracePt t="28945" x="4451350" y="3619500"/>
          <p14:tracePt t="28962" x="4476750" y="3619500"/>
          <p14:tracePt t="28978" x="4502150" y="3613150"/>
          <p14:tracePt t="28995" x="4514850" y="3613150"/>
          <p14:tracePt t="29012" x="4514850" y="3600450"/>
          <p14:tracePt t="29029" x="4527550" y="3600450"/>
          <p14:tracePt t="29111" x="4527550" y="3606800"/>
          <p14:tracePt t="29129" x="4521200" y="3606800"/>
          <p14:tracePt t="29136" x="4521200" y="3613150"/>
          <p14:tracePt t="29145" x="4508500" y="3625850"/>
          <p14:tracePt t="29162" x="4483100" y="3657600"/>
          <p14:tracePt t="29179" x="4464050" y="3695700"/>
          <p14:tracePt t="29195" x="4445000" y="3733800"/>
          <p14:tracePt t="29212" x="4400550" y="3765550"/>
          <p14:tracePt t="29229" x="4318000" y="3790950"/>
          <p14:tracePt t="29245" x="4292600" y="3835400"/>
          <p14:tracePt t="29262" x="4216400" y="3860800"/>
          <p14:tracePt t="29279" x="4146550" y="3905250"/>
          <p14:tracePt t="29281" x="4114800" y="3917950"/>
          <p14:tracePt t="29295" x="4076700" y="3943350"/>
          <p14:tracePt t="29312" x="4032250" y="3975100"/>
          <p14:tracePt t="29328" x="3968750" y="4013200"/>
          <p14:tracePt t="29345" x="3937000" y="4025900"/>
          <p14:tracePt t="29362" x="3905250" y="4044950"/>
          <p14:tracePt t="29379" x="3867150" y="4064000"/>
          <p14:tracePt t="29395" x="3816350" y="4102100"/>
          <p14:tracePt t="29412" x="3784600" y="4127500"/>
          <p14:tracePt t="29429" x="3708400" y="4146550"/>
          <p14:tracePt t="29445" x="3663950" y="4178300"/>
          <p14:tracePt t="29462" x="3613150" y="4178300"/>
          <p14:tracePt t="29479" x="3575050" y="4191000"/>
          <p14:tracePt t="29496" x="3549650" y="4191000"/>
          <p14:tracePt t="29552" x="3549650" y="4184650"/>
          <p14:tracePt t="29568" x="3549650" y="4171950"/>
          <p14:tracePt t="29577" x="3549650" y="4165600"/>
          <p14:tracePt t="29584" x="3549650" y="4159250"/>
          <p14:tracePt t="29595" x="3549650" y="4146550"/>
          <p14:tracePt t="29612" x="3562350" y="4127500"/>
          <p14:tracePt t="29629" x="3594100" y="4083050"/>
          <p14:tracePt t="29645" x="3632200" y="4044950"/>
          <p14:tracePt t="29662" x="3695700" y="3994150"/>
          <p14:tracePt t="29679" x="3740150" y="3956050"/>
          <p14:tracePt t="29695" x="3829050" y="3917950"/>
          <p14:tracePt t="29712" x="3860800" y="3898900"/>
          <p14:tracePt t="29729" x="3917950" y="3854450"/>
          <p14:tracePt t="29745" x="3937000" y="3848100"/>
          <p14:tracePt t="29762" x="3968750" y="3841750"/>
          <p14:tracePt t="29779" x="4006850" y="3810000"/>
          <p14:tracePt t="29795" x="4025900" y="3803650"/>
          <p14:tracePt t="29812" x="4076700" y="3771900"/>
          <p14:tracePt t="29828" x="4197350" y="3714750"/>
          <p14:tracePt t="29845" x="4279900" y="3676650"/>
          <p14:tracePt t="29862" x="4324350" y="3638550"/>
          <p14:tracePt t="29879" x="4375150" y="3619500"/>
          <p14:tracePt t="29895" x="4400550" y="3613150"/>
          <p14:tracePt t="29912" x="4419600" y="3600450"/>
          <p14:tracePt t="29929" x="4425950" y="3587750"/>
          <p14:tracePt t="29945" x="4432300" y="3581400"/>
          <p14:tracePt t="29962" x="4438650" y="3575050"/>
          <p14:tracePt t="29979" x="4457700" y="3543300"/>
          <p14:tracePt t="29996" x="4464050" y="3543300"/>
          <p14:tracePt t="30012" x="4489450" y="3505200"/>
          <p14:tracePt t="30029" x="4527550" y="3460750"/>
          <p14:tracePt t="30045" x="4552950" y="3441700"/>
          <p14:tracePt t="30164" x="4552950" y="3435350"/>
          <p14:tracePt t="30181" x="4546600" y="3435350"/>
          <p14:tracePt t="30189" x="4527550" y="3435350"/>
          <p14:tracePt t="30197" x="4521200" y="3429000"/>
          <p14:tracePt t="30212" x="4514850" y="3429000"/>
          <p14:tracePt t="30229" x="4489450" y="3422650"/>
          <p14:tracePt t="30246" x="4476750" y="3422650"/>
          <p14:tracePt t="30262" x="4464050" y="3416300"/>
          <p14:tracePt t="30279" x="4445000" y="3416300"/>
          <p14:tracePt t="30295" x="4432300" y="3416300"/>
          <p14:tracePt t="30312" x="4419600" y="3416300"/>
          <p14:tracePt t="30329" x="4394200" y="3416300"/>
          <p14:tracePt t="30345" x="4356100" y="3422650"/>
          <p14:tracePt t="30363" x="4318000" y="3429000"/>
          <p14:tracePt t="30379" x="4286250" y="3441700"/>
          <p14:tracePt t="30396" x="4254500" y="3460750"/>
          <p14:tracePt t="30413" x="4229100" y="3479800"/>
          <p14:tracePt t="30429" x="4191000" y="3505200"/>
          <p14:tracePt t="30446" x="4140200" y="3543300"/>
          <p14:tracePt t="30462" x="4025900" y="3606800"/>
          <p14:tracePt t="30479" x="3956050" y="3651250"/>
          <p14:tracePt t="30495" x="3873500" y="3695700"/>
          <p14:tracePt t="30512" x="3835400" y="3714750"/>
          <p14:tracePt t="30529" x="3778250" y="3727450"/>
          <p14:tracePt t="30546" x="3695700" y="3765550"/>
          <p14:tracePt t="30562" x="3644900" y="3803650"/>
          <p14:tracePt t="30579" x="3606800" y="3822700"/>
          <p14:tracePt t="30595" x="3562350" y="3848100"/>
          <p14:tracePt t="30612" x="3524250" y="3873500"/>
          <p14:tracePt t="30629" x="3454400" y="3930650"/>
          <p14:tracePt t="30646" x="3390900" y="3975100"/>
          <p14:tracePt t="30663" x="3352800" y="4000500"/>
          <p14:tracePt t="30679" x="3314700" y="4019550"/>
          <p14:tracePt t="30696" x="3295650" y="4038600"/>
          <p14:tracePt t="30713" x="3263900" y="4070350"/>
          <p14:tracePt t="30729" x="3257550" y="4070350"/>
          <p14:tracePt t="30784" x="3257550" y="4089400"/>
          <p14:tracePt t="30792" x="3257550" y="4095750"/>
          <p14:tracePt t="30800" x="3257550" y="4102100"/>
          <p14:tracePt t="30813" x="3257550" y="4114800"/>
          <p14:tracePt t="30829" x="3257550" y="4133850"/>
          <p14:tracePt t="30846" x="3257550" y="4159250"/>
          <p14:tracePt t="30862" x="3270250" y="4197350"/>
          <p14:tracePt t="30879" x="3276600" y="4210050"/>
          <p14:tracePt t="30896" x="3289300" y="4222750"/>
          <p14:tracePt t="30939" x="3308350" y="4216400"/>
          <p14:tracePt t="30947" x="3340100" y="4210050"/>
          <p14:tracePt t="30962" x="3403600" y="4197350"/>
          <p14:tracePt t="30979" x="3511550" y="4171950"/>
          <p14:tracePt t="30996" x="3575050" y="4159250"/>
          <p14:tracePt t="31012" x="3803650" y="4070350"/>
          <p14:tracePt t="31029" x="3886200" y="4038600"/>
          <p14:tracePt t="31046" x="3943350" y="4019550"/>
          <p14:tracePt t="31062" x="3962400" y="4006850"/>
          <p14:tracePt t="31079" x="4000500" y="3994150"/>
          <p14:tracePt t="31096" x="4019550" y="3968750"/>
          <p14:tracePt t="31112" x="4064000" y="3937000"/>
          <p14:tracePt t="31129" x="4146550" y="3892550"/>
          <p14:tracePt t="31146" x="4222750" y="3854450"/>
          <p14:tracePt t="31163" x="4279900" y="3816350"/>
          <p14:tracePt t="31180" x="4311650" y="3790950"/>
          <p14:tracePt t="31196" x="4330700" y="3778250"/>
          <p14:tracePt t="31279" x="4330700" y="3765550"/>
          <p14:tracePt t="31286" x="4330700" y="3746500"/>
          <p14:tracePt t="31296" x="4330700" y="3733800"/>
          <p14:tracePt t="31312" x="4330700" y="3683000"/>
          <p14:tracePt t="31329" x="4330700" y="3625850"/>
          <p14:tracePt t="31346" x="4330700" y="3594100"/>
          <p14:tracePt t="31362" x="4330700" y="3575050"/>
          <p14:tracePt t="31380" x="4330700" y="3562350"/>
          <p14:tracePt t="31396" x="4330700" y="3556000"/>
          <p14:tracePt t="33074" x="4324350" y="3556000"/>
          <p14:tracePt t="33214" x="4324350" y="3562350"/>
          <p14:tracePt t="33223" x="4318000" y="3575050"/>
          <p14:tracePt t="33231" x="4311650" y="3575050"/>
          <p14:tracePt t="34111" x="4305300" y="3575050"/>
          <p14:tracePt t="34151" x="4305300" y="3568700"/>
          <p14:tracePt t="34166" x="4305300" y="3562350"/>
          <p14:tracePt t="34203" x="4305300" y="3556000"/>
          <p14:tracePt t="34211" x="4305300" y="3549650"/>
          <p14:tracePt t="34226" x="4292600" y="3536950"/>
          <p14:tracePt t="34261" x="4286250" y="3524250"/>
          <p14:tracePt t="34276" x="4273550" y="3505200"/>
          <p14:tracePt t="34327" x="4273550" y="3492500"/>
          <p14:tracePt t="34334" x="4273550" y="3473450"/>
          <p14:tracePt t="34359" x="4273550" y="3460750"/>
          <p14:tracePt t="34384" x="4273550" y="3454400"/>
          <p14:tracePt t="34393" x="4273550" y="3448050"/>
          <p14:tracePt t="34401" x="4273550" y="3435350"/>
          <p14:tracePt t="34416" x="4273550" y="3422650"/>
          <p14:tracePt t="34431" x="4273550" y="3416300"/>
          <p14:tracePt t="34449" x="4273550" y="3409950"/>
          <p14:tracePt t="34465" x="4273550" y="3403600"/>
          <p14:tracePt t="34482" x="4273550" y="3397250"/>
          <p14:tracePt t="34497" x="4273550" y="3378200"/>
          <p14:tracePt t="34514" x="4273550" y="3365500"/>
          <p14:tracePt t="35151" x="4260850" y="3371850"/>
          <p14:tracePt t="35157" x="4235450" y="3378200"/>
          <p14:tracePt t="35164" x="4222750" y="3390900"/>
          <p14:tracePt t="35180" x="4184650" y="3409950"/>
          <p14:tracePt t="35197" x="4159250" y="3429000"/>
          <p14:tracePt t="35214" x="4121150" y="3460750"/>
          <p14:tracePt t="35231" x="4089400" y="3486150"/>
          <p14:tracePt t="35248" x="4070350" y="3498850"/>
          <p14:tracePt t="35264" x="4032250" y="3536950"/>
          <p14:tracePt t="35280" x="4019550" y="3562350"/>
          <p14:tracePt t="35298" x="3962400" y="3619500"/>
          <p14:tracePt t="35314" x="3924300" y="3657600"/>
          <p14:tracePt t="35331" x="3879850" y="3683000"/>
          <p14:tracePt t="35348" x="3829050" y="3721100"/>
          <p14:tracePt t="35364" x="3778250" y="3771900"/>
          <p14:tracePt t="35381" x="3721100" y="3810000"/>
          <p14:tracePt t="35398" x="3663950" y="3854450"/>
          <p14:tracePt t="35414" x="3625850" y="3873500"/>
          <p14:tracePt t="35431" x="3594100" y="3898900"/>
          <p14:tracePt t="35448" x="3581400" y="3905250"/>
          <p14:tracePt t="35464" x="3568700" y="3917950"/>
          <p14:tracePt t="35481" x="3562350" y="3924300"/>
          <p14:tracePt t="35498" x="3556000" y="3937000"/>
          <p14:tracePt t="35514" x="3536950" y="3949700"/>
          <p14:tracePt t="35531" x="3536950" y="3962400"/>
          <p14:tracePt t="35548" x="3517900" y="3981450"/>
          <p14:tracePt t="35564" x="3511550" y="3994150"/>
          <p14:tracePt t="35581" x="3505200" y="4006850"/>
          <p14:tracePt t="35598" x="3505200" y="4019550"/>
          <p14:tracePt t="35614" x="3498850" y="4025900"/>
          <p14:tracePt t="35631" x="3498850" y="4032250"/>
          <p14:tracePt t="35707" x="3498850" y="4025900"/>
          <p14:tracePt t="35714" x="3511550" y="4025900"/>
          <p14:tracePt t="35723" x="3530600" y="4006850"/>
          <p14:tracePt t="35731" x="3562350" y="3987800"/>
          <p14:tracePt t="35747" x="3632200" y="3937000"/>
          <p14:tracePt t="35764" x="3695700" y="3879850"/>
          <p14:tracePt t="35781" x="3784600" y="3841750"/>
          <p14:tracePt t="35798" x="3848100" y="3803650"/>
          <p14:tracePt t="35814" x="3886200" y="3765550"/>
          <p14:tracePt t="35831" x="3937000" y="3759200"/>
          <p14:tracePt t="35848" x="3975100" y="3740150"/>
          <p14:tracePt t="35864" x="4006850" y="3733800"/>
          <p14:tracePt t="35881" x="4025900" y="3721100"/>
          <p14:tracePt t="35898" x="4044950" y="3708400"/>
          <p14:tracePt t="35914" x="4070350" y="3702050"/>
          <p14:tracePt t="35931" x="4095750" y="3689350"/>
          <p14:tracePt t="35964" x="4152900" y="3657600"/>
          <p14:tracePt t="35981" x="4159250" y="3644900"/>
          <p14:tracePt t="35998" x="4171950" y="3625850"/>
          <p14:tracePt t="36014" x="4203700" y="3613150"/>
          <p14:tracePt t="36031" x="4203700" y="3606800"/>
          <p14:tracePt t="36048" x="4216400" y="3581400"/>
          <p14:tracePt t="36064" x="4229100" y="3575050"/>
          <p14:tracePt t="36081" x="4235450" y="3568700"/>
          <p14:tracePt t="36098" x="4241800" y="3556000"/>
          <p14:tracePt t="36571" x="4241800" y="3568700"/>
          <p14:tracePt t="36587" x="4235450" y="3568700"/>
          <p14:tracePt t="36594" x="4235450" y="3581400"/>
          <p14:tracePt t="37443" x="4229100" y="3581400"/>
          <p14:tracePt t="37459" x="4229100" y="3575050"/>
          <p14:tracePt t="37474" x="4229100" y="3562350"/>
          <p14:tracePt t="37483" x="4248150" y="3543300"/>
          <p14:tracePt t="37491" x="4279900" y="3524250"/>
          <p14:tracePt t="37500" x="4298950" y="3492500"/>
          <p14:tracePt t="37515" x="4349750" y="3460750"/>
          <p14:tracePt t="37532" x="4432300" y="3416300"/>
          <p14:tracePt t="37548" x="4502150" y="3390900"/>
          <p14:tracePt t="37565" x="4578350" y="3352800"/>
          <p14:tracePt t="37582" x="4584700" y="3371850"/>
          <p14:tracePt t="37598" x="4660900" y="3352800"/>
          <p14:tracePt t="37615" x="4673600" y="3346450"/>
          <p14:tracePt t="37632" x="4686300" y="3371850"/>
          <p14:tracePt t="37648" x="4711700" y="3378200"/>
          <p14:tracePt t="37681" x="4711700" y="3390900"/>
          <p14:tracePt t="37699" x="4711700" y="3397250"/>
          <p14:tracePt t="37716" x="4699000" y="3416300"/>
          <p14:tracePt t="37741" x="4673600" y="3441700"/>
          <p14:tracePt t="37757" x="4654550" y="3454400"/>
          <p14:tracePt t="37765" x="4616450" y="3479800"/>
          <p14:tracePt t="37781" x="4597400" y="3498850"/>
          <p14:tracePt t="37798" x="4552950" y="3549650"/>
          <p14:tracePt t="37815" x="4521200" y="3575050"/>
          <p14:tracePt t="37832" x="4483100" y="3625850"/>
          <p14:tracePt t="37848" x="4451350" y="3644900"/>
          <p14:tracePt t="37865" x="4413250" y="3670300"/>
          <p14:tracePt t="37881" x="4400550" y="3676650"/>
          <p14:tracePt t="37899" x="4387850" y="3689350"/>
          <p14:tracePt t="37915" x="4375150" y="3689350"/>
          <p14:tracePt t="37932" x="4356100" y="3695700"/>
          <p14:tracePt t="37948" x="4343400" y="3708400"/>
          <p14:tracePt t="37965" x="4311650" y="3702050"/>
          <p14:tracePt t="37981" x="4298950" y="3702050"/>
          <p14:tracePt t="37999" x="4286250" y="3708400"/>
          <p14:tracePt t="38015" x="4273550" y="3721100"/>
          <p14:tracePt t="38048" x="4267200" y="3721100"/>
          <p14:tracePt t="38233" x="4267200" y="3714750"/>
          <p14:tracePt t="38269" x="4267200" y="3708400"/>
          <p14:tracePt t="38667" x="4254500" y="3708400"/>
          <p14:tracePt t="38674" x="4254500" y="3702050"/>
          <p14:tracePt t="38683" x="4260850" y="3689350"/>
          <p14:tracePt t="38699" x="4267200" y="3689350"/>
          <p14:tracePt t="38715" x="4267200" y="3676650"/>
          <p14:tracePt t="38732" x="4279900" y="3663950"/>
          <p14:tracePt t="38749" x="4292600" y="3644900"/>
          <p14:tracePt t="38765" x="4305300" y="3632200"/>
          <p14:tracePt t="38782" x="4324350" y="3594100"/>
          <p14:tracePt t="38798" x="4375150" y="3549650"/>
          <p14:tracePt t="38815" x="4381500" y="3536950"/>
          <p14:tracePt t="38832" x="4394200" y="3530600"/>
          <p14:tracePt t="38849" x="4406900" y="3524250"/>
          <p14:tracePt t="38865" x="4413250" y="3517900"/>
          <p14:tracePt t="38882" x="4419600" y="3511550"/>
          <p14:tracePt t="38899" x="4425950" y="3492500"/>
          <p14:tracePt t="38915" x="4438650" y="3479800"/>
          <p14:tracePt t="38932" x="4438650" y="3460750"/>
          <p14:tracePt t="38949" x="4438650" y="3448050"/>
          <p14:tracePt t="38966" x="4438650" y="3435350"/>
          <p14:tracePt t="38982" x="4438650" y="3409950"/>
          <p14:tracePt t="38998" x="4438650" y="3397250"/>
          <p14:tracePt t="39118" x="4432300" y="3397250"/>
          <p14:tracePt t="39127" x="4425950" y="3397250"/>
          <p14:tracePt t="39134" x="4413250" y="3397250"/>
          <p14:tracePt t="39149" x="4394200" y="3397250"/>
          <p14:tracePt t="39166" x="4343400" y="3397250"/>
          <p14:tracePt t="39182" x="4337050" y="3397250"/>
          <p14:tracePt t="39199" x="4318000" y="3397250"/>
          <p14:tracePt t="39232" x="4305300" y="3397250"/>
          <p14:tracePt t="39249" x="4292600" y="3378200"/>
          <p14:tracePt t="39266" x="4267200" y="3333750"/>
          <p14:tracePt t="39283" x="4254500" y="3333750"/>
          <p14:tracePt t="39299" x="4248150" y="3333750"/>
          <p14:tracePt t="39315" x="4241800" y="3321050"/>
          <p14:tracePt t="39332" x="4235450" y="3321050"/>
          <p14:tracePt t="39349" x="4222750" y="3308350"/>
          <p14:tracePt t="39366" x="4210050" y="3308350"/>
          <p14:tracePt t="39382" x="4203700" y="3308350"/>
          <p14:tracePt t="39399" x="4191000" y="3308350"/>
          <p14:tracePt t="39432" x="4184650" y="3308350"/>
          <p14:tracePt t="39449" x="4165600" y="3308350"/>
          <p14:tracePt t="39466" x="4152900" y="3314700"/>
          <p14:tracePt t="39483" x="4127500" y="3333750"/>
          <p14:tracePt t="39499" x="4083050" y="3346450"/>
          <p14:tracePt t="39515" x="4038600" y="3378200"/>
          <p14:tracePt t="39533" x="3987800" y="3416300"/>
          <p14:tracePt t="39550" x="3956050" y="3429000"/>
          <p14:tracePt t="39566" x="3911600" y="3460750"/>
          <p14:tracePt t="39582" x="3854450" y="3498850"/>
          <p14:tracePt t="39599" x="3835400" y="3511550"/>
          <p14:tracePt t="39615" x="3810000" y="3530600"/>
          <p14:tracePt t="39632" x="3797300" y="3543300"/>
          <p14:tracePt t="39649" x="3771900" y="3549650"/>
          <p14:tracePt t="39666" x="3765550" y="3556000"/>
          <p14:tracePt t="39683" x="3752850" y="3568700"/>
          <p14:tracePt t="39699" x="3740150" y="3587750"/>
          <p14:tracePt t="39716" x="3721100" y="3600450"/>
          <p14:tracePt t="39733" x="3702050" y="3619500"/>
          <p14:tracePt t="39749" x="3676650" y="3632200"/>
          <p14:tracePt t="39766" x="3644900" y="3651250"/>
          <p14:tracePt t="39782" x="3625850" y="3663950"/>
          <p14:tracePt t="39799" x="3613150" y="3670300"/>
          <p14:tracePt t="39816" x="3600450" y="3683000"/>
          <p14:tracePt t="39833" x="3575050" y="3708400"/>
          <p14:tracePt t="39849" x="3568700" y="3708400"/>
          <p14:tracePt t="39866" x="3549650" y="3727450"/>
          <p14:tracePt t="39883" x="3543300" y="3746500"/>
          <p14:tracePt t="39899" x="3530600" y="3752850"/>
          <p14:tracePt t="39916" x="3530600" y="3771900"/>
          <p14:tracePt t="39932" x="3536950" y="3822700"/>
          <p14:tracePt t="39949" x="3530600" y="3822700"/>
          <p14:tracePt t="39983" x="3530600" y="3848100"/>
          <p14:tracePt t="39999" x="3543300" y="3898900"/>
          <p14:tracePt t="40016" x="3562350" y="3924300"/>
          <p14:tracePt t="40032" x="3568700" y="3949700"/>
          <p14:tracePt t="40049" x="3581400" y="3987800"/>
          <p14:tracePt t="40066" x="3581400" y="4006850"/>
          <p14:tracePt t="40083" x="3581400" y="4038600"/>
          <p14:tracePt t="40100" x="3581400" y="4057650"/>
          <p14:tracePt t="40116" x="3581400" y="4083050"/>
          <p14:tracePt t="40132" x="3581400" y="4133850"/>
          <p14:tracePt t="40149" x="3587750" y="4159250"/>
          <p14:tracePt t="40166" x="3594100" y="4171950"/>
          <p14:tracePt t="40199" x="3594100" y="4184650"/>
          <p14:tracePt t="40253" x="3600450" y="4178300"/>
          <p14:tracePt t="40261" x="3613150" y="4165600"/>
          <p14:tracePt t="40268" x="3632200" y="4146550"/>
          <p14:tracePt t="40283" x="3663950" y="4114800"/>
          <p14:tracePt t="40300" x="3727450" y="4083050"/>
          <p14:tracePt t="40316" x="3771900" y="4051300"/>
          <p14:tracePt t="40332" x="3854450" y="3987800"/>
          <p14:tracePt t="40349" x="3892550" y="3962400"/>
          <p14:tracePt t="40366" x="3924300" y="3949700"/>
          <p14:tracePt t="40382" x="3962400" y="3917950"/>
          <p14:tracePt t="40400" x="4019550" y="3886200"/>
          <p14:tracePt t="40416" x="4076700" y="3854450"/>
          <p14:tracePt t="40433" x="4127500" y="3835400"/>
          <p14:tracePt t="40449" x="4165600" y="3816350"/>
          <p14:tracePt t="40466" x="4197350" y="3797300"/>
          <p14:tracePt t="40483" x="4222750" y="3784600"/>
          <p14:tracePt t="40500" x="4254500" y="3765550"/>
          <p14:tracePt t="40516" x="4311650" y="3733800"/>
          <p14:tracePt t="40533" x="4362450" y="3689350"/>
          <p14:tracePt t="40549" x="4368800" y="3676650"/>
          <p14:tracePt t="40566" x="4381500" y="3676650"/>
          <p14:tracePt t="40584" x="4381500" y="3663950"/>
          <p14:tracePt t="40599" x="4387850" y="3651250"/>
          <p14:tracePt t="40616" x="4400550" y="3619500"/>
          <p14:tracePt t="40633" x="4400550" y="3568700"/>
          <p14:tracePt t="40649" x="4400550" y="3530600"/>
          <p14:tracePt t="40666" x="4400550" y="3511550"/>
          <p14:tracePt t="40683" x="4400550" y="3498850"/>
          <p14:tracePt t="40700" x="4394200" y="3479800"/>
          <p14:tracePt t="40716" x="4375150" y="3441700"/>
          <p14:tracePt t="40733" x="4362450" y="3435350"/>
          <p14:tracePt t="40749" x="4362450" y="3422650"/>
          <p14:tracePt t="40766" x="4343400" y="3397250"/>
          <p14:tracePt t="40783" x="4343400" y="3384550"/>
          <p14:tracePt t="40904" x="4324350" y="3384550"/>
          <p14:tracePt t="40913" x="4311650" y="3384550"/>
          <p14:tracePt t="40921" x="4292600" y="3390900"/>
          <p14:tracePt t="40933" x="4292600" y="3416300"/>
          <p14:tracePt t="40950" x="4235450" y="3460750"/>
          <p14:tracePt t="40966" x="4140200" y="3505200"/>
          <p14:tracePt t="40983" x="4064000" y="3549650"/>
          <p14:tracePt t="41000" x="4013200" y="3581400"/>
          <p14:tracePt t="41016" x="3956050" y="3625850"/>
          <p14:tracePt t="41033" x="3924300" y="3644900"/>
          <p14:tracePt t="41049" x="3911600" y="3683000"/>
          <p14:tracePt t="41066" x="3886200" y="3708400"/>
          <p14:tracePt t="41083" x="3854450" y="3727450"/>
          <p14:tracePt t="41099" x="3822700" y="3752850"/>
          <p14:tracePt t="41116" x="3810000" y="3759200"/>
          <p14:tracePt t="41133" x="3803650" y="3771900"/>
          <p14:tracePt t="41150" x="3790950" y="3771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43237" y="414168"/>
            <a:ext cx="8596668" cy="3880773"/>
          </a:xfrm>
        </p:spPr>
        <p:txBody>
          <a:bodyPr/>
          <a:lstStyle/>
          <a:p>
            <a:r>
              <a:rPr lang="sl-SI" dirty="0" smtClean="0"/>
              <a:t>KORAK 3: V naslednjem koraku na predmet posvetimo s svetilko od zgoraj (rdeč pravokotnik), in na dnu naše tlorisne ravnine bi se pokazala senca. Senco bi obrisali in dobimo pravokotno projekcijo pogleda od zgoraj.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12" y="1394013"/>
            <a:ext cx="4755832" cy="5010609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85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8"/>
    </mc:Choice>
    <mc:Fallback>
      <p:transition spd="slow" advTm="3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02" x="3797300" y="3771900"/>
          <p14:tracePt t="3514" x="3835400" y="3771900"/>
          <p14:tracePt t="3522" x="3879850" y="3771900"/>
          <p14:tracePt t="3538" x="3892550" y="3771900"/>
          <p14:tracePt t="3612" x="3898900" y="3771900"/>
          <p14:tracePt t="3620" x="3911600" y="3771900"/>
          <p14:tracePt t="3644" x="3930650" y="3771900"/>
          <p14:tracePt t="5764" x="3962400" y="3759200"/>
          <p14:tracePt t="5772" x="4127500" y="3556000"/>
          <p14:tracePt t="5782" x="4470400" y="3200400"/>
          <p14:tracePt t="5789" x="4851400" y="2800350"/>
          <p14:tracePt t="5806" x="5594350" y="2025650"/>
          <p14:tracePt t="5823" x="6280150" y="1384300"/>
          <p14:tracePt t="5839" x="6877050" y="914400"/>
          <p14:tracePt t="5856" x="7270750" y="628650"/>
          <p14:tracePt t="5873" x="7505700" y="469900"/>
          <p14:tracePt t="5890" x="7613650" y="400050"/>
          <p14:tracePt t="5906" x="7677150" y="355600"/>
          <p14:tracePt t="5923" x="7727950" y="342900"/>
          <p14:tracePt t="5939" x="7804150" y="330200"/>
          <p14:tracePt t="5956" x="7861300" y="323850"/>
          <p14:tracePt t="5972" x="7886700" y="311150"/>
          <p14:tracePt t="5989" x="7899400" y="304800"/>
          <p14:tracePt t="6006" x="7912100" y="298450"/>
          <p14:tracePt t="6023" x="7905750" y="285750"/>
          <p14:tracePt t="6039" x="7893050" y="260350"/>
          <p14:tracePt t="6056" x="7893050" y="254000"/>
          <p14:tracePt t="6073" x="7880350" y="254000"/>
          <p14:tracePt t="6089" x="7829550" y="254000"/>
          <p14:tracePt t="6106" x="7613650" y="311150"/>
          <p14:tracePt t="6122" x="7448550" y="355600"/>
          <p14:tracePt t="6139" x="7264400" y="400050"/>
          <p14:tracePt t="6156" x="7086600" y="438150"/>
          <p14:tracePt t="6173" x="6877050" y="501650"/>
          <p14:tracePt t="6189" x="6610350" y="584200"/>
          <p14:tracePt t="6206" x="6273800" y="711200"/>
          <p14:tracePt t="6223" x="5937250" y="850900"/>
          <p14:tracePt t="6239" x="5708650" y="984250"/>
          <p14:tracePt t="6256" x="5556250" y="1079500"/>
          <p14:tracePt t="6273" x="5480050" y="1143000"/>
          <p14:tracePt t="6289" x="5384800" y="1276350"/>
          <p14:tracePt t="6306" x="5353050" y="1346200"/>
          <p14:tracePt t="6322" x="5327650" y="1409700"/>
          <p14:tracePt t="6339" x="5327650" y="1428750"/>
          <p14:tracePt t="6356" x="5327650" y="1454150"/>
          <p14:tracePt t="6372" x="5314950" y="1485900"/>
          <p14:tracePt t="6390" x="5308600" y="1536700"/>
          <p14:tracePt t="6406" x="5302250" y="1593850"/>
          <p14:tracePt t="6423" x="5283200" y="1631950"/>
          <p14:tracePt t="6439" x="5270500" y="1695450"/>
          <p14:tracePt t="6456" x="5264150" y="1714500"/>
          <p14:tracePt t="6472" x="5251450" y="1746250"/>
          <p14:tracePt t="6489" x="5251450" y="1784350"/>
          <p14:tracePt t="6506" x="5251450" y="1835150"/>
          <p14:tracePt t="6523" x="5245100" y="1892300"/>
          <p14:tracePt t="6540" x="5232400" y="1949450"/>
          <p14:tracePt t="6556" x="5213350" y="1987550"/>
          <p14:tracePt t="6572" x="5194300" y="2038350"/>
          <p14:tracePt t="6589" x="5168900" y="2082800"/>
          <p14:tracePt t="6606" x="5162550" y="2139950"/>
          <p14:tracePt t="6623" x="5149850" y="2184400"/>
          <p14:tracePt t="6640" x="5130800" y="2235200"/>
          <p14:tracePt t="6656" x="5124450" y="2266950"/>
          <p14:tracePt t="6673" x="5111750" y="2317750"/>
          <p14:tracePt t="6689" x="5111750" y="2355850"/>
          <p14:tracePt t="6706" x="5111750" y="2419350"/>
          <p14:tracePt t="6723" x="5111750" y="2476500"/>
          <p14:tracePt t="6739" x="5073650" y="2508250"/>
          <p14:tracePt t="6756" x="5073650" y="2540000"/>
          <p14:tracePt t="6773" x="5073650" y="2597150"/>
          <p14:tracePt t="6789" x="5073650" y="2660650"/>
          <p14:tracePt t="6806" x="5073650" y="2711450"/>
          <p14:tracePt t="6823" x="5073650" y="2749550"/>
          <p14:tracePt t="6840" x="5073650" y="2794000"/>
          <p14:tracePt t="6857" x="5073650" y="2895600"/>
          <p14:tracePt t="6873" x="5073650" y="2927350"/>
          <p14:tracePt t="6889" x="5073650" y="3022600"/>
          <p14:tracePt t="6906" x="5073650" y="3079750"/>
          <p14:tracePt t="6923" x="5073650" y="3143250"/>
          <p14:tracePt t="6940" x="5073650" y="3206750"/>
          <p14:tracePt t="6957" x="5073650" y="3263900"/>
          <p14:tracePt t="6973" x="5073650" y="3359150"/>
          <p14:tracePt t="6989" x="5073650" y="3390900"/>
          <p14:tracePt t="7006" x="5073650" y="3409950"/>
          <p14:tracePt t="7023" x="5073650" y="3460750"/>
          <p14:tracePt t="7040" x="5080000" y="3486150"/>
          <p14:tracePt t="7057" x="5086350" y="3505200"/>
          <p14:tracePt t="7059" x="5086350" y="3517900"/>
          <p14:tracePt t="7073" x="5092700" y="3530600"/>
          <p14:tracePt t="7089" x="5105400" y="3543300"/>
          <p14:tracePt t="7107" x="5111750" y="3556000"/>
          <p14:tracePt t="7123" x="5124450" y="3575050"/>
          <p14:tracePt t="7139" x="5149850" y="3625850"/>
          <p14:tracePt t="7156" x="5168900" y="3644900"/>
          <p14:tracePt t="7173" x="5187950" y="3670300"/>
          <p14:tracePt t="7190" x="5187950" y="3676650"/>
          <p14:tracePt t="7206" x="5200650" y="3683000"/>
          <p14:tracePt t="7239" x="5200650" y="3689350"/>
          <p14:tracePt t="7256" x="5219700" y="3714750"/>
          <p14:tracePt t="7273" x="5232400" y="3740150"/>
          <p14:tracePt t="7289" x="5264150" y="3771900"/>
          <p14:tracePt t="7306" x="5289550" y="3790950"/>
          <p14:tracePt t="7323" x="5295900" y="3803650"/>
          <p14:tracePt t="7400" x="5295900" y="3816350"/>
          <p14:tracePt t="7425" x="5295900" y="3822700"/>
          <p14:tracePt t="7441" x="5295900" y="3829050"/>
          <p14:tracePt t="7475" x="5308600" y="3841750"/>
          <p14:tracePt t="7560" x="5314950" y="3848100"/>
          <p14:tracePt t="7575" x="5321300" y="3848100"/>
          <p14:tracePt t="7591" x="5327650" y="3848100"/>
          <p14:tracePt t="7597" x="5334000" y="3848100"/>
          <p14:tracePt t="7606" x="5334000" y="3835400"/>
          <p14:tracePt t="7630" x="5340350" y="3835400"/>
          <p14:tracePt t="7645" x="5353050" y="3835400"/>
          <p14:tracePt t="7662" x="5353050" y="3822700"/>
          <p14:tracePt t="7688" x="5365750" y="3822700"/>
          <p14:tracePt t="7713" x="5372100" y="3829050"/>
          <p14:tracePt t="7729" x="5384800" y="3829050"/>
          <p14:tracePt t="7754" x="5397500" y="3822700"/>
          <p14:tracePt t="7762" x="5403850" y="3816350"/>
          <p14:tracePt t="7774" x="5410200" y="3810000"/>
          <p14:tracePt t="7790" x="5429250" y="3803650"/>
          <p14:tracePt t="7806" x="5441950" y="3803650"/>
          <p14:tracePt t="7840" x="5448300" y="3790950"/>
          <p14:tracePt t="7863" x="5461000" y="3778250"/>
          <p14:tracePt t="7880" x="5467350" y="3771900"/>
          <p14:tracePt t="7905" x="5473700" y="3771900"/>
          <p14:tracePt t="7913" x="5480050" y="3759200"/>
          <p14:tracePt t="7929" x="5492750" y="3759200"/>
          <p14:tracePt t="7945" x="5492750" y="3752850"/>
          <p14:tracePt t="7961" x="5492750" y="3746500"/>
          <p14:tracePt t="7980" x="5505450" y="3746500"/>
          <p14:tracePt t="7990" x="5505450" y="3740150"/>
          <p14:tracePt t="8007" x="5505450" y="3733800"/>
          <p14:tracePt t="8027" x="5505450" y="3727450"/>
          <p14:tracePt t="8046" x="5511800" y="3714750"/>
          <p14:tracePt t="8077" x="5511800" y="3702050"/>
          <p14:tracePt t="8085" x="5511800" y="3695700"/>
          <p14:tracePt t="8093" x="5511800" y="3689350"/>
          <p14:tracePt t="8106" x="5511800" y="3683000"/>
          <p14:tracePt t="8123" x="5511800" y="3670300"/>
          <p14:tracePt t="8140" x="5511800" y="3657600"/>
          <p14:tracePt t="8157" x="5505450" y="3651250"/>
          <p14:tracePt t="8173" x="5492750" y="3644900"/>
          <p14:tracePt t="8190" x="5492750" y="3632200"/>
          <p14:tracePt t="8206" x="5480050" y="3619500"/>
          <p14:tracePt t="8223" x="5473700" y="3613150"/>
          <p14:tracePt t="8240" x="5467350" y="3600450"/>
          <p14:tracePt t="8329" x="5454650" y="3600450"/>
          <p14:tracePt t="8554" x="5435600" y="3600450"/>
          <p14:tracePt t="8562" x="5429250" y="3600450"/>
          <p14:tracePt t="8574" x="5410200" y="3600450"/>
          <p14:tracePt t="8590" x="5391150" y="3613150"/>
          <p14:tracePt t="8607" x="5378450" y="3632200"/>
          <p14:tracePt t="8624" x="5365750" y="3632200"/>
          <p14:tracePt t="8640" x="5365750" y="3644900"/>
          <p14:tracePt t="8674" x="5346700" y="3657600"/>
          <p14:tracePt t="8691" x="5340350" y="3657600"/>
          <p14:tracePt t="8707" x="5327650" y="3663950"/>
          <p14:tracePt t="8723" x="5283200" y="3676650"/>
          <p14:tracePt t="8741" x="5270500" y="3676650"/>
          <p14:tracePt t="8757" x="5232400" y="3695700"/>
          <p14:tracePt t="8773" x="5181600" y="3708400"/>
          <p14:tracePt t="8790" x="5149850" y="3714750"/>
          <p14:tracePt t="8806" x="5149850" y="3727450"/>
          <p14:tracePt t="8823" x="5130800" y="3740150"/>
          <p14:tracePt t="8840" x="5105400" y="3752850"/>
          <p14:tracePt t="8857" x="5073650" y="3778250"/>
          <p14:tracePt t="8874" x="5010150" y="3803650"/>
          <p14:tracePt t="8890" x="4991100" y="3822700"/>
          <p14:tracePt t="8907" x="4940300" y="3822700"/>
          <p14:tracePt t="8924" x="4914900" y="3835400"/>
          <p14:tracePt t="8941" x="4908550" y="3835400"/>
          <p14:tracePt t="8957" x="4902200" y="3854450"/>
          <p14:tracePt t="8974" x="4889500" y="3867150"/>
          <p14:tracePt t="8991" x="4870450" y="3879850"/>
          <p14:tracePt t="9007" x="4851400" y="3886200"/>
          <p14:tracePt t="9024" x="4838700" y="3898900"/>
          <p14:tracePt t="9041" x="4819650" y="3911600"/>
          <p14:tracePt t="9057" x="4819650" y="3917950"/>
          <p14:tracePt t="9074" x="4787900" y="3949700"/>
          <p14:tracePt t="9091" x="4787900" y="3956050"/>
          <p14:tracePt t="9107" x="4768850" y="3987800"/>
          <p14:tracePt t="9123" x="4756150" y="4019550"/>
          <p14:tracePt t="9141" x="4756150" y="4044950"/>
          <p14:tracePt t="9157" x="4756150" y="4064000"/>
          <p14:tracePt t="9174" x="4756150" y="4070350"/>
          <p14:tracePt t="9191" x="4756150" y="4089400"/>
          <p14:tracePt t="9224" x="4768850" y="4108450"/>
          <p14:tracePt t="9241" x="4800600" y="4140200"/>
          <p14:tracePt t="9257" x="4819650" y="4165600"/>
          <p14:tracePt t="9274" x="4857750" y="4191000"/>
          <p14:tracePt t="9291" x="4895850" y="4216400"/>
          <p14:tracePt t="9307" x="4927600" y="4235450"/>
          <p14:tracePt t="9324" x="4940300" y="4241800"/>
          <p14:tracePt t="9340" x="4959350" y="4254500"/>
          <p14:tracePt t="9357" x="4991100" y="4254500"/>
          <p14:tracePt t="9374" x="5029200" y="4254500"/>
          <p14:tracePt t="9390" x="5073650" y="4248150"/>
          <p14:tracePt t="9407" x="5105400" y="4241800"/>
          <p14:tracePt t="9424" x="5137150" y="4229100"/>
          <p14:tracePt t="9440" x="5168900" y="4222750"/>
          <p14:tracePt t="9457" x="5181600" y="4216400"/>
          <p14:tracePt t="9474" x="5200650" y="4197350"/>
          <p14:tracePt t="9491" x="5226050" y="4184650"/>
          <p14:tracePt t="9507" x="5308600" y="4140200"/>
          <p14:tracePt t="9524" x="5378450" y="4127500"/>
          <p14:tracePt t="9541" x="5410200" y="4108450"/>
          <p14:tracePt t="9557" x="5422900" y="4102100"/>
          <p14:tracePt t="9574" x="5435600" y="4102100"/>
          <p14:tracePt t="9591" x="5441950" y="4095750"/>
          <p14:tracePt t="9607" x="5454650" y="4057650"/>
          <p14:tracePt t="9624" x="5473700" y="4044950"/>
          <p14:tracePt t="9641" x="5473700" y="4006850"/>
          <p14:tracePt t="9657" x="5486400" y="3975100"/>
          <p14:tracePt t="9674" x="5492750" y="3943350"/>
          <p14:tracePt t="9690" x="5492750" y="3898900"/>
          <p14:tracePt t="9707" x="5492750" y="3816350"/>
          <p14:tracePt t="9724" x="5492750" y="3759200"/>
          <p14:tracePt t="9741" x="5467350" y="3676650"/>
          <p14:tracePt t="9757" x="5435600" y="3606800"/>
          <p14:tracePt t="9775" x="5435600" y="3524250"/>
          <p14:tracePt t="9791" x="5435600" y="3492500"/>
          <p14:tracePt t="9807" x="5416550" y="3397250"/>
          <p14:tracePt t="9824" x="5416550" y="3352800"/>
          <p14:tracePt t="9840" x="5416550" y="3276600"/>
          <p14:tracePt t="9857" x="5416550" y="3219450"/>
          <p14:tracePt t="9874" x="5416550" y="3155950"/>
          <p14:tracePt t="9891" x="5416550" y="3124200"/>
          <p14:tracePt t="9907" x="5416550" y="3111500"/>
          <p14:tracePt t="9924" x="5416550" y="3105150"/>
          <p14:tracePt t="9943" x="5416550" y="3098800"/>
          <p14:tracePt t="9957" x="5416550" y="3086100"/>
          <p14:tracePt t="9974" x="5416550" y="2990850"/>
          <p14:tracePt t="9991" x="5416550" y="2946400"/>
          <p14:tracePt t="10007" x="5441950" y="2838450"/>
          <p14:tracePt t="10024" x="5441950" y="2749550"/>
          <p14:tracePt t="10041" x="5441950" y="2635250"/>
          <p14:tracePt t="10058" x="5454650" y="2578100"/>
          <p14:tracePt t="10074" x="5454650" y="2508250"/>
          <p14:tracePt t="10077" x="5454650" y="2495550"/>
          <p14:tracePt t="10091" x="5454650" y="2451100"/>
          <p14:tracePt t="10107" x="5454650" y="2406650"/>
          <p14:tracePt t="10124" x="5454650" y="2374900"/>
          <p14:tracePt t="10140" x="5454650" y="2343150"/>
          <p14:tracePt t="10157" x="5454650" y="2292350"/>
          <p14:tracePt t="10174" x="5454650" y="2260600"/>
          <p14:tracePt t="10191" x="5448300" y="2222500"/>
          <p14:tracePt t="10208" x="5441950" y="2209800"/>
          <p14:tracePt t="10224" x="5435600" y="2184400"/>
          <p14:tracePt t="10241" x="5416550" y="2171700"/>
          <p14:tracePt t="10257" x="5416550" y="2152650"/>
          <p14:tracePt t="10322" x="5410200" y="2165350"/>
          <p14:tracePt t="10329" x="5397500" y="2184400"/>
          <p14:tracePt t="10341" x="5391150" y="2203450"/>
          <p14:tracePt t="10357" x="5359400" y="2254250"/>
          <p14:tracePt t="10374" x="5340350" y="2298700"/>
          <p14:tracePt t="10391" x="5302250" y="2349500"/>
          <p14:tracePt t="10407" x="5289550" y="2419350"/>
          <p14:tracePt t="10424" x="5276850" y="2482850"/>
          <p14:tracePt t="10441" x="5276850" y="2571750"/>
          <p14:tracePt t="10457" x="5276850" y="2647950"/>
          <p14:tracePt t="10474" x="5276850" y="2806700"/>
          <p14:tracePt t="10491" x="5276850" y="2870200"/>
          <p14:tracePt t="10507" x="5276850" y="2933700"/>
          <p14:tracePt t="10524" x="5276850" y="3016250"/>
          <p14:tracePt t="10541" x="5276850" y="3067050"/>
          <p14:tracePt t="10558" x="5276850" y="3130550"/>
          <p14:tracePt t="10560" x="5276850" y="3175000"/>
          <p14:tracePt t="10574" x="5276850" y="3213100"/>
          <p14:tracePt t="10591" x="5276850" y="3270250"/>
          <p14:tracePt t="10607" x="5276850" y="3327400"/>
          <p14:tracePt t="10624" x="5276850" y="3359150"/>
          <p14:tracePt t="10705" x="5289550" y="3359150"/>
          <p14:tracePt t="10714" x="5289550" y="3352800"/>
          <p14:tracePt t="10724" x="5289550" y="3333750"/>
          <p14:tracePt t="10741" x="5308600" y="3276600"/>
          <p14:tracePt t="10758" x="5314950" y="3187700"/>
          <p14:tracePt t="10774" x="5314950" y="3048000"/>
          <p14:tracePt t="10791" x="5314950" y="2984500"/>
          <p14:tracePt t="10807" x="5314950" y="2787650"/>
          <p14:tracePt t="10824" x="5314950" y="2647950"/>
          <p14:tracePt t="10841" x="5308600" y="2559050"/>
          <p14:tracePt t="10858" x="5295900" y="2482850"/>
          <p14:tracePt t="10874" x="5283200" y="2438400"/>
          <p14:tracePt t="10891" x="5283200" y="2393950"/>
          <p14:tracePt t="10908" x="5283200" y="2374900"/>
          <p14:tracePt t="10941" x="5283200" y="2362200"/>
          <p14:tracePt t="11020" x="5283200" y="2368550"/>
          <p14:tracePt t="11026" x="5283200" y="2387600"/>
          <p14:tracePt t="11034" x="5283200" y="2419350"/>
          <p14:tracePt t="11041" x="5270500" y="2444750"/>
          <p14:tracePt t="11058" x="5245100" y="2527300"/>
          <p14:tracePt t="11074" x="5245100" y="2571750"/>
          <p14:tracePt t="11091" x="5245100" y="2635250"/>
          <p14:tracePt t="11108" x="5245100" y="2705100"/>
          <p14:tracePt t="11124" x="5245100" y="2813050"/>
          <p14:tracePt t="11141" x="5232400" y="2901950"/>
          <p14:tracePt t="11158" x="5232400" y="2978150"/>
          <p14:tracePt t="11175" x="5213350" y="3016250"/>
          <p14:tracePt t="11191" x="5213350" y="3035300"/>
          <p14:tracePt t="11252" x="5213350" y="3028950"/>
          <p14:tracePt t="11260" x="5213350" y="3009900"/>
          <p14:tracePt t="11268" x="5226050" y="2997200"/>
          <p14:tracePt t="11276" x="5232400" y="2959100"/>
          <p14:tracePt t="11291" x="5251450" y="2882900"/>
          <p14:tracePt t="11308" x="5283200" y="2819400"/>
          <p14:tracePt t="11324" x="5295900" y="2724150"/>
          <p14:tracePt t="11341" x="5321300" y="2603500"/>
          <p14:tracePt t="11358" x="5334000" y="2489200"/>
          <p14:tracePt t="11374" x="5346700" y="2432050"/>
          <p14:tracePt t="11392" x="5346700" y="2381250"/>
          <p14:tracePt t="11502" x="5346700" y="2387600"/>
          <p14:tracePt t="11510" x="5346700" y="2393950"/>
          <p14:tracePt t="11517" x="5346700" y="2406650"/>
          <p14:tracePt t="11526" x="5346700" y="2425700"/>
          <p14:tracePt t="11541" x="5346700" y="2444750"/>
          <p14:tracePt t="11558" x="5346700" y="2508250"/>
          <p14:tracePt t="11575" x="5353050" y="2540000"/>
          <p14:tracePt t="11591" x="5353050" y="2552700"/>
          <p14:tracePt t="11608" x="5353050" y="2559050"/>
          <p14:tracePt t="11624" x="5353050" y="2571750"/>
          <p14:tracePt t="11642" x="5353050" y="2584450"/>
          <p14:tracePt t="11675" x="5353050" y="2597150"/>
          <p14:tracePt t="11691" x="5353050" y="2628900"/>
          <p14:tracePt t="11708" x="5353050" y="2647950"/>
          <p14:tracePt t="11725" x="5353050" y="2711450"/>
          <p14:tracePt t="11742" x="5353050" y="2755900"/>
          <p14:tracePt t="11758" x="5353050" y="2800350"/>
          <p14:tracePt t="11775" x="5353050" y="2832100"/>
          <p14:tracePt t="11792" x="5353050" y="2851150"/>
          <p14:tracePt t="11825" x="5353050" y="2863850"/>
          <p14:tracePt t="11842" x="5340350" y="2889250"/>
          <p14:tracePt t="11858" x="5340350" y="2933700"/>
          <p14:tracePt t="11874" x="5340350" y="2965450"/>
          <p14:tracePt t="11891" x="5340350" y="2984500"/>
          <p14:tracePt t="11908" x="5340350" y="3016250"/>
          <p14:tracePt t="11925" x="5340350" y="3035300"/>
          <p14:tracePt t="11942" x="5340350" y="3048000"/>
          <p14:tracePt t="11958" x="5340350" y="3073400"/>
          <p14:tracePt t="11975" x="5340350" y="3105150"/>
          <p14:tracePt t="11992" x="5340350" y="3124200"/>
          <p14:tracePt t="12009" x="5340350" y="3149600"/>
          <p14:tracePt t="12025" x="5340350" y="3175000"/>
          <p14:tracePt t="12041" x="5340350" y="3200400"/>
          <p14:tracePt t="12058" x="5340350" y="3213100"/>
          <p14:tracePt t="12075" x="5340350" y="3238500"/>
          <p14:tracePt t="12092" x="5340350" y="3257550"/>
          <p14:tracePt t="12108" x="5340350" y="3270250"/>
          <p14:tracePt t="12125" x="5340350" y="3295650"/>
          <p14:tracePt t="12141" x="5340350" y="3314700"/>
          <p14:tracePt t="12158" x="5340350" y="3340100"/>
          <p14:tracePt t="12175" x="5340350" y="3365500"/>
          <p14:tracePt t="12191" x="5340350" y="3384550"/>
          <p14:tracePt t="12208" x="5340350" y="3416300"/>
          <p14:tracePt t="12225" x="5340350" y="3448050"/>
          <p14:tracePt t="12241" x="5340350" y="3479800"/>
          <p14:tracePt t="12259" x="5340350" y="3498850"/>
          <p14:tracePt t="12275" x="5340350" y="3530600"/>
          <p14:tracePt t="12292" x="5340350" y="3543300"/>
          <p14:tracePt t="12309" x="5340350" y="3556000"/>
          <p14:tracePt t="12325" x="5340350" y="3562350"/>
          <p14:tracePt t="12341" x="5340350" y="3568700"/>
          <p14:tracePt t="12358" x="5340350" y="3581400"/>
          <p14:tracePt t="12375" x="5340350" y="3587750"/>
          <p14:tracePt t="12392" x="5340350" y="3600450"/>
          <p14:tracePt t="12409" x="5340350" y="3613150"/>
          <p14:tracePt t="12425" x="5340350" y="3625850"/>
          <p14:tracePt t="12441" x="5340350" y="3651250"/>
          <p14:tracePt t="12458" x="5340350" y="3663950"/>
          <p14:tracePt t="12475" x="5340350" y="3683000"/>
          <p14:tracePt t="12492" x="5340350" y="3695700"/>
          <p14:tracePt t="12508" x="5340350" y="3708400"/>
          <p14:tracePt t="12525" x="5340350" y="3727450"/>
          <p14:tracePt t="12542" x="5340350" y="3765550"/>
          <p14:tracePt t="12559" x="5340350" y="3771900"/>
          <p14:tracePt t="12575" x="5340350" y="3822700"/>
          <p14:tracePt t="12592" x="5340350" y="3848100"/>
          <p14:tracePt t="12609" x="5340350" y="3873500"/>
          <p14:tracePt t="12625" x="5340350" y="3879850"/>
          <p14:tracePt t="12642" x="5340350" y="3886200"/>
          <p14:tracePt t="12675" x="5340350" y="3898900"/>
          <p14:tracePt t="13691" x="5334000" y="3898900"/>
          <p14:tracePt t="13774" x="5334000" y="3911600"/>
          <p14:tracePt t="13782" x="5327650" y="3930650"/>
          <p14:tracePt t="13792" x="5321300" y="3930650"/>
          <p14:tracePt t="13809" x="5308600" y="3943350"/>
          <p14:tracePt t="13825" x="5302250" y="3956050"/>
          <p14:tracePt t="13843" x="5302250" y="3962400"/>
          <p14:tracePt t="13859" x="5302250" y="3975100"/>
          <p14:tracePt t="13875" x="5295900" y="4000500"/>
          <p14:tracePt t="13892" x="5295900" y="4006850"/>
          <p14:tracePt t="13909" x="5295900" y="4013200"/>
          <p14:tracePt t="13942" x="5295900" y="4025900"/>
          <p14:tracePt t="13975" x="5295900" y="4044950"/>
          <p14:tracePt t="13992" x="5295900" y="4057650"/>
          <p14:tracePt t="14009" x="5295900" y="4070350"/>
          <p14:tracePt t="14025" x="5295900" y="4083050"/>
          <p14:tracePt t="14042" x="5295900" y="4108450"/>
          <p14:tracePt t="14059" x="5295900" y="4127500"/>
          <p14:tracePt t="14075" x="5295900" y="4140200"/>
          <p14:tracePt t="14092" x="5295900" y="4171950"/>
          <p14:tracePt t="14109" x="5295900" y="4191000"/>
          <p14:tracePt t="14125" x="5295900" y="4210050"/>
          <p14:tracePt t="14142" x="5295900" y="4241800"/>
          <p14:tracePt t="14159" x="5295900" y="4286250"/>
          <p14:tracePt t="14175" x="5295900" y="4330700"/>
          <p14:tracePt t="14192" x="5295900" y="4394200"/>
          <p14:tracePt t="14209" x="5295900" y="4445000"/>
          <p14:tracePt t="14225" x="5295900" y="4489450"/>
          <p14:tracePt t="14242" x="5289550" y="4508500"/>
          <p14:tracePt t="14259" x="5289550" y="4540250"/>
          <p14:tracePt t="14276" x="5289550" y="4578350"/>
          <p14:tracePt t="14292" x="5289550" y="4603750"/>
          <p14:tracePt t="14309" x="5289550" y="4622800"/>
          <p14:tracePt t="14325" x="5289550" y="4648200"/>
          <p14:tracePt t="14342" x="5289550" y="4679950"/>
          <p14:tracePt t="14359" x="5289550" y="4718050"/>
          <p14:tracePt t="14375" x="5289550" y="4743450"/>
          <p14:tracePt t="14392" x="5289550" y="4756150"/>
          <p14:tracePt t="14409" x="5289550" y="4768850"/>
          <p14:tracePt t="14425" x="5289550" y="4787900"/>
          <p14:tracePt t="14442" x="5289550" y="4819650"/>
          <p14:tracePt t="14459" x="5289550" y="4845050"/>
          <p14:tracePt t="14475" x="5276850" y="4883150"/>
          <p14:tracePt t="14492" x="5276850" y="4914900"/>
          <p14:tracePt t="14509" x="5276850" y="4927600"/>
          <p14:tracePt t="14525" x="5276850" y="4946650"/>
          <p14:tracePt t="14542" x="5276850" y="4959350"/>
          <p14:tracePt t="14559" x="5289550" y="4991100"/>
          <p14:tracePt t="14576" x="5295900" y="5016500"/>
          <p14:tracePt t="14593" x="5302250" y="5035550"/>
          <p14:tracePt t="14609" x="5308600" y="5086350"/>
          <p14:tracePt t="14610" x="5308600" y="5105400"/>
          <p14:tracePt t="14625" x="5321300" y="5130800"/>
          <p14:tracePt t="14642" x="5321300" y="5149850"/>
          <p14:tracePt t="14659" x="5321300" y="5162550"/>
          <p14:tracePt t="14676" x="5321300" y="5175250"/>
          <p14:tracePt t="14693" x="5321300" y="5181600"/>
          <p14:tracePt t="14709" x="5321300" y="5194300"/>
          <p14:tracePt t="14726" x="5321300" y="5219700"/>
          <p14:tracePt t="14743" x="5321300" y="5245100"/>
          <p14:tracePt t="14759" x="5321300" y="5283200"/>
          <p14:tracePt t="14776" x="5321300" y="5308600"/>
          <p14:tracePt t="14793" x="5321300" y="5314950"/>
          <p14:tracePt t="14809" x="5321300" y="5334000"/>
          <p14:tracePt t="14925" x="5321300" y="5321300"/>
          <p14:tracePt t="14931" x="5321300" y="5302250"/>
          <p14:tracePt t="14942" x="5321300" y="5289550"/>
          <p14:tracePt t="14959" x="5321300" y="5257800"/>
          <p14:tracePt t="14976" x="5321300" y="5238750"/>
          <p14:tracePt t="14993" x="5321300" y="5213350"/>
          <p14:tracePt t="15009" x="5321300" y="5207000"/>
          <p14:tracePt t="15026" x="5321300" y="5194300"/>
          <p14:tracePt t="15042" x="5308600" y="5162550"/>
          <p14:tracePt t="15059" x="5308600" y="5156200"/>
          <p14:tracePt t="15084" x="5308600" y="5149850"/>
          <p14:tracePt t="19285" x="5308600" y="5143500"/>
          <p14:tracePt t="19294" x="5308600" y="5137150"/>
          <p14:tracePt t="19310" x="5308600" y="5130800"/>
          <p14:tracePt t="19317" x="5308600" y="5111750"/>
          <p14:tracePt t="19327" x="5308600" y="5105400"/>
          <p14:tracePt t="19344" x="5308600" y="5067300"/>
          <p14:tracePt t="19361" x="5308600" y="5048250"/>
          <p14:tracePt t="19377" x="5308600" y="5041900"/>
          <p14:tracePt t="19394" x="5308600" y="5022850"/>
          <p14:tracePt t="19411" x="5321300" y="4978400"/>
          <p14:tracePt t="19427" x="5340350" y="4959350"/>
          <p14:tracePt t="19444" x="5359400" y="4921250"/>
          <p14:tracePt t="19461" x="5359400" y="4908550"/>
          <p14:tracePt t="19477" x="5359400" y="4876800"/>
          <p14:tracePt t="19494" x="5359400" y="4845050"/>
          <p14:tracePt t="19511" x="5359400" y="4819650"/>
          <p14:tracePt t="19528" x="5372100" y="4800600"/>
          <p14:tracePt t="19545" x="5365750" y="4737100"/>
          <p14:tracePt t="19561" x="5365750" y="4711700"/>
          <p14:tracePt t="19577" x="5365750" y="4705350"/>
          <p14:tracePt t="19594" x="5365750" y="4692650"/>
          <p14:tracePt t="19611" x="5365750" y="4686300"/>
          <p14:tracePt t="19794" x="5365750" y="4679950"/>
          <p14:tracePt t="19810" x="5353050" y="4679950"/>
          <p14:tracePt t="19825" x="5340350" y="4692650"/>
          <p14:tracePt t="19833" x="5334000" y="4692650"/>
          <p14:tracePt t="19844" x="5334000" y="4705350"/>
          <p14:tracePt t="19861" x="5302250" y="4711700"/>
          <p14:tracePt t="19878" x="5289550" y="4737100"/>
          <p14:tracePt t="19894" x="5238750" y="4756150"/>
          <p14:tracePt t="19911" x="5187950" y="4794250"/>
          <p14:tracePt t="19928" x="5130800" y="4826000"/>
          <p14:tracePt t="19945" x="5073650" y="4857750"/>
          <p14:tracePt t="19961" x="5022850" y="4883150"/>
          <p14:tracePt t="19977" x="4965700" y="4914900"/>
          <p14:tracePt t="19994" x="4933950" y="4927600"/>
          <p14:tracePt t="20011" x="4914900" y="4946650"/>
          <p14:tracePt t="20028" x="4889500" y="4959350"/>
          <p14:tracePt t="20044" x="4845050" y="4978400"/>
          <p14:tracePt t="20061" x="4781550" y="5010150"/>
          <p14:tracePt t="20078" x="4718050" y="5054600"/>
          <p14:tracePt t="20094" x="4648200" y="5080000"/>
          <p14:tracePt t="20111" x="4584700" y="5092700"/>
          <p14:tracePt t="20128" x="4546600" y="5111750"/>
          <p14:tracePt t="20144" x="4527550" y="5130800"/>
          <p14:tracePt t="20147" x="4514850" y="5130800"/>
          <p14:tracePt t="20161" x="4508500" y="5130800"/>
          <p14:tracePt t="20178" x="4489450" y="5162550"/>
          <p14:tracePt t="20195" x="4476750" y="5175250"/>
          <p14:tracePt t="20211" x="4432300" y="5200650"/>
          <p14:tracePt t="20228" x="4413250" y="5200650"/>
          <p14:tracePt t="20244" x="4394200" y="5207000"/>
          <p14:tracePt t="20261" x="4381500" y="5207000"/>
          <p14:tracePt t="20278" x="4368800" y="5207000"/>
          <p14:tracePt t="20367" x="4368800" y="5213350"/>
          <p14:tracePt t="20394" x="4375150" y="5213350"/>
          <p14:tracePt t="20402" x="4381500" y="5226050"/>
          <p14:tracePt t="20411" x="4400550" y="5245100"/>
          <p14:tracePt t="20428" x="4495800" y="5340350"/>
          <p14:tracePt t="20444" x="4406900" y="5118100"/>
          <p14:tracePt t="20461" x="4489450" y="5156200"/>
          <p14:tracePt t="20478" x="4552950" y="5194300"/>
          <p14:tracePt t="20494" x="4591050" y="5226050"/>
          <p14:tracePt t="20511" x="4622800" y="5238750"/>
          <p14:tracePt t="20528" x="4641850" y="5257800"/>
          <p14:tracePt t="20544" x="4654550" y="5257800"/>
          <p14:tracePt t="20562" x="4660900" y="5276850"/>
          <p14:tracePt t="20578" x="4660900" y="5283200"/>
          <p14:tracePt t="20594" x="4673600" y="5302250"/>
          <p14:tracePt t="20611" x="4692650" y="5334000"/>
          <p14:tracePt t="20663" x="4711700" y="5340350"/>
          <p14:tracePt t="20671" x="4730750" y="5346700"/>
          <p14:tracePt t="20680" x="4756150" y="5372100"/>
          <p14:tracePt t="20694" x="4775200" y="5378450"/>
          <p14:tracePt t="20711" x="4845050" y="5397500"/>
          <p14:tracePt t="20728" x="4895850" y="5416550"/>
          <p14:tracePt t="20744" x="4933950" y="5416550"/>
          <p14:tracePt t="20762" x="4940300" y="5416550"/>
          <p14:tracePt t="20778" x="4965700" y="5410200"/>
          <p14:tracePt t="20795" x="4991100" y="5391150"/>
          <p14:tracePt t="20812" x="5029200" y="5372100"/>
          <p14:tracePt t="20828" x="5067300" y="5353050"/>
          <p14:tracePt t="20844" x="5086350" y="5334000"/>
          <p14:tracePt t="20862" x="5105400" y="5321300"/>
          <p14:tracePt t="20879" x="5137150" y="5295900"/>
          <p14:tracePt t="20895" x="5168900" y="5283200"/>
          <p14:tracePt t="20911" x="5264150" y="5245100"/>
          <p14:tracePt t="20928" x="5353050" y="5232400"/>
          <p14:tracePt t="20945" x="5410200" y="5207000"/>
          <p14:tracePt t="20962" x="5492750" y="5187950"/>
          <p14:tracePt t="20978" x="5543550" y="5143500"/>
          <p14:tracePt t="20995" x="5619750" y="5092700"/>
          <p14:tracePt t="21012" x="5683250" y="5080000"/>
          <p14:tracePt t="21029" x="5765800" y="5041900"/>
          <p14:tracePt t="21045" x="5791200" y="5035550"/>
          <p14:tracePt t="21061" x="5797550" y="5022850"/>
          <p14:tracePt t="21078" x="5822950" y="5010150"/>
          <p14:tracePt t="21095" x="5835650" y="4997450"/>
          <p14:tracePt t="21111" x="5867400" y="4978400"/>
          <p14:tracePt t="21128" x="5905500" y="4953000"/>
          <p14:tracePt t="21145" x="5905500" y="4946650"/>
          <p14:tracePt t="21281" x="5880100" y="4927600"/>
          <p14:tracePt t="21290" x="5861050" y="4927600"/>
          <p14:tracePt t="21297" x="5835650" y="4921250"/>
          <p14:tracePt t="21311" x="5759450" y="4908550"/>
          <p14:tracePt t="21328" x="5689600" y="4883150"/>
          <p14:tracePt t="21345" x="5638800" y="4876800"/>
          <p14:tracePt t="21361" x="5568950" y="4857750"/>
          <p14:tracePt t="21378" x="5562600" y="4857750"/>
          <p14:tracePt t="21395" x="5549900" y="4857750"/>
          <p14:tracePt t="21429" x="5543550" y="4857750"/>
          <p14:tracePt t="21477" x="5537200" y="4851400"/>
          <p14:tracePt t="21513" x="5530850" y="4838700"/>
          <p14:tracePt t="21982" x="5530850" y="4864100"/>
          <p14:tracePt t="21990" x="5556250" y="4902200"/>
          <p14:tracePt t="21997" x="5575300" y="4927600"/>
          <p14:tracePt t="22012" x="5588000" y="4946650"/>
          <p14:tracePt t="22029" x="5594350" y="4972050"/>
          <p14:tracePt t="22045" x="5600700" y="4997450"/>
          <p14:tracePt t="22062" x="5600700" y="5003800"/>
          <p14:tracePt t="22079" x="5600700" y="5010150"/>
          <p14:tracePt t="24295" x="5600700" y="5016500"/>
          <p14:tracePt t="24304" x="5619750" y="4997450"/>
          <p14:tracePt t="24312" x="5638800" y="4978400"/>
          <p14:tracePt t="24330" x="5651500" y="4978400"/>
          <p14:tracePt t="24747" x="5645150" y="4972050"/>
          <p14:tracePt t="24755" x="5638800" y="4953000"/>
          <p14:tracePt t="24764" x="5638800" y="4927600"/>
          <p14:tracePt t="24779" x="5626100" y="4895850"/>
          <p14:tracePt t="24796" x="5607050" y="4819650"/>
          <p14:tracePt t="24813" x="5607050" y="4768850"/>
          <p14:tracePt t="24830" x="5619750" y="4699000"/>
          <p14:tracePt t="24846" x="5657850" y="4603750"/>
          <p14:tracePt t="24863" x="5721350" y="4527550"/>
          <p14:tracePt t="24880" x="5784850" y="4425950"/>
          <p14:tracePt t="24896" x="5829300" y="4330700"/>
          <p14:tracePt t="24913" x="5848350" y="4279900"/>
          <p14:tracePt t="24929" x="5892800" y="4184650"/>
          <p14:tracePt t="24946" x="5956300" y="4076700"/>
          <p14:tracePt t="24963" x="6013450" y="3956050"/>
          <p14:tracePt t="24980" x="6083300" y="3816350"/>
          <p14:tracePt t="24996" x="6140450" y="3695700"/>
          <p14:tracePt t="25013" x="6159500" y="3644900"/>
          <p14:tracePt t="25030" x="6172200" y="3581400"/>
          <p14:tracePt t="25046" x="6191250" y="3524250"/>
          <p14:tracePt t="25064" x="6216650" y="3467100"/>
          <p14:tracePt t="25080" x="6223000" y="3384550"/>
          <p14:tracePt t="25096" x="6229350" y="3276600"/>
          <p14:tracePt t="25113" x="6229350" y="3136900"/>
          <p14:tracePt t="25129" x="6229350" y="2990850"/>
          <p14:tracePt t="25146" x="6229350" y="2844800"/>
          <p14:tracePt t="25163" x="6229350" y="2692400"/>
          <p14:tracePt t="25180" x="6242050" y="2673350"/>
          <p14:tracePt t="25197" x="6242050" y="2603500"/>
          <p14:tracePt t="25213" x="6242050" y="2552700"/>
          <p14:tracePt t="25229" x="6229350" y="2470150"/>
          <p14:tracePt t="25246" x="6223000" y="2444750"/>
          <p14:tracePt t="25263" x="6210300" y="2419350"/>
          <p14:tracePt t="25280" x="6210300" y="2413000"/>
          <p14:tracePt t="25296" x="6210300" y="2400300"/>
          <p14:tracePt t="25330" x="6178550" y="2387600"/>
          <p14:tracePt t="25347" x="6159500" y="2368550"/>
          <p14:tracePt t="25363" x="6127750" y="2336800"/>
          <p14:tracePt t="25380" x="6057900" y="2279650"/>
          <p14:tracePt t="25397" x="6000750" y="2241550"/>
          <p14:tracePt t="25413" x="5867400" y="2165350"/>
          <p14:tracePt t="25429" x="5581650" y="2063750"/>
          <p14:tracePt t="25446" x="5397500" y="2012950"/>
          <p14:tracePt t="25463" x="5245100" y="1949450"/>
          <p14:tracePt t="25480" x="5156200" y="1949450"/>
          <p14:tracePt t="25496" x="5118100" y="1930400"/>
          <p14:tracePt t="25513" x="5067300" y="1924050"/>
          <p14:tracePt t="25530" x="5041900" y="1917700"/>
          <p14:tracePt t="25546" x="5010150" y="1911350"/>
          <p14:tracePt t="25563" x="4965700" y="1885950"/>
          <p14:tracePt t="25580" x="4883150" y="1835150"/>
          <p14:tracePt t="25597" x="4806950" y="1809750"/>
          <p14:tracePt t="25613" x="4660900" y="1746250"/>
          <p14:tracePt t="25630" x="4597400" y="1720850"/>
          <p14:tracePt t="25647" x="4527550" y="1695450"/>
          <p14:tracePt t="25663" x="4464050" y="1670050"/>
          <p14:tracePt t="25680" x="4381500" y="1638300"/>
          <p14:tracePt t="25697" x="4298950" y="1600200"/>
          <p14:tracePt t="25713" x="4279900" y="1593850"/>
          <p14:tracePt t="25754" x="4267200" y="1593850"/>
          <p14:tracePt t="25778" x="4267200" y="1600200"/>
          <p14:tracePt t="25785" x="4267200" y="1612900"/>
          <p14:tracePt t="25796" x="4267200" y="1644650"/>
          <p14:tracePt t="25813" x="4267200" y="1657350"/>
          <p14:tracePt t="25830" x="4267200" y="1727200"/>
          <p14:tracePt t="25847" x="4318000" y="1892300"/>
          <p14:tracePt t="25863" x="4368800" y="2089150"/>
          <p14:tracePt t="25880" x="4413250" y="2292350"/>
          <p14:tracePt t="25897" x="4464050" y="2590800"/>
          <p14:tracePt t="25913" x="4597400" y="3143250"/>
          <p14:tracePt t="25930" x="4660900" y="3384550"/>
          <p14:tracePt t="25947" x="4711700" y="3498850"/>
          <p14:tracePt t="25963" x="4889500" y="3797300"/>
          <p14:tracePt t="25980" x="5022850" y="4013200"/>
          <p14:tracePt t="25996" x="5137150" y="4210050"/>
          <p14:tracePt t="26013" x="5238750" y="4406900"/>
          <p14:tracePt t="26030" x="5289550" y="4559300"/>
          <p14:tracePt t="26047" x="5321300" y="4692650"/>
          <p14:tracePt t="26064" x="5365750" y="4857750"/>
          <p14:tracePt t="26080" x="5429250" y="5054600"/>
          <p14:tracePt t="26096" x="5480050" y="5219700"/>
          <p14:tracePt t="26113" x="5556250" y="5410200"/>
          <p14:tracePt t="26130" x="5568950" y="5473700"/>
          <p14:tracePt t="26146" x="5575300" y="5518150"/>
          <p14:tracePt t="26199" x="5575300" y="5530850"/>
          <p14:tracePt t="26208" x="5575300" y="5543550"/>
          <p14:tracePt t="26215" x="5575300" y="5556250"/>
          <p14:tracePt t="26230" x="5575300" y="5562600"/>
          <p14:tracePt t="26285" x="5575300" y="5537200"/>
          <p14:tracePt t="26294" x="5575300" y="5518150"/>
          <p14:tracePt t="26301" x="5575300" y="5499100"/>
          <p14:tracePt t="26313" x="5562600" y="5480050"/>
          <p14:tracePt t="26330" x="5537200" y="5397500"/>
          <p14:tracePt t="26347" x="5518150" y="5334000"/>
          <p14:tracePt t="26364" x="5511800" y="5302250"/>
          <p14:tracePt t="26380" x="5511800" y="5264150"/>
          <p14:tracePt t="26397" x="5505450" y="5238750"/>
          <p14:tracePt t="26413" x="5499100" y="5219700"/>
          <p14:tracePt t="26430" x="5486400" y="5200650"/>
          <p14:tracePt t="26447" x="5480050" y="5175250"/>
          <p14:tracePt t="26463" x="5461000" y="5143500"/>
          <p14:tracePt t="26481" x="5410200" y="5086350"/>
          <p14:tracePt t="26497" x="5372100" y="5048250"/>
          <p14:tracePt t="26513" x="5340350" y="5022850"/>
          <p14:tracePt t="26530" x="5302250" y="4972050"/>
          <p14:tracePt t="26547" x="5289550" y="4953000"/>
          <p14:tracePt t="26563" x="5283200" y="4940300"/>
          <p14:tracePt t="26581" x="5270500" y="4908550"/>
          <p14:tracePt t="26597" x="5251450" y="4895850"/>
          <p14:tracePt t="26613" x="5245100" y="4876800"/>
          <p14:tracePt t="26630" x="5238750" y="4870450"/>
          <p14:tracePt t="26647" x="5226050" y="4864100"/>
          <p14:tracePt t="26664" x="5213350" y="4864100"/>
          <p14:tracePt t="26697" x="5181600" y="4864100"/>
          <p14:tracePt t="26713" x="5130800" y="4876800"/>
          <p14:tracePt t="26730" x="5080000" y="4902200"/>
          <p14:tracePt t="26747" x="5016500" y="4946650"/>
          <p14:tracePt t="26763" x="4914900" y="5010150"/>
          <p14:tracePt t="26780" x="4870450" y="5029200"/>
          <p14:tracePt t="26797" x="4851400" y="5048250"/>
          <p14:tracePt t="26813" x="4845050" y="5048250"/>
          <p14:tracePt t="26830" x="4832350" y="5060950"/>
          <p14:tracePt t="26847" x="4819650" y="5067300"/>
          <p14:tracePt t="26863" x="4813300" y="5067300"/>
          <p14:tracePt t="26881" x="4813300" y="5080000"/>
          <p14:tracePt t="26897" x="4813300" y="5092700"/>
          <p14:tracePt t="26913" x="4826000" y="5124450"/>
          <p14:tracePt t="26930" x="4851400" y="5149850"/>
          <p14:tracePt t="26947" x="4902200" y="5175250"/>
          <p14:tracePt t="26963" x="4959350" y="5187950"/>
          <p14:tracePt t="26980" x="5016500" y="5207000"/>
          <p14:tracePt t="26997" x="5099050" y="5238750"/>
          <p14:tracePt t="27013" x="5162550" y="5276850"/>
          <p14:tracePt t="27030" x="5200650" y="5302250"/>
          <p14:tracePt t="27047" x="5226050" y="5314950"/>
          <p14:tracePt t="27097" x="5232400" y="5314950"/>
          <p14:tracePt t="27114" x="5251450" y="5314950"/>
          <p14:tracePt t="27121" x="5257800" y="5314950"/>
          <p14:tracePt t="27131" x="5276850" y="5314950"/>
          <p14:tracePt t="27147" x="5314950" y="5289550"/>
          <p14:tracePt t="27163" x="5334000" y="5264150"/>
          <p14:tracePt t="27180" x="5372100" y="5245100"/>
          <p14:tracePt t="27197" x="5391150" y="5219700"/>
          <p14:tracePt t="27214" x="5416550" y="5194300"/>
          <p14:tracePt t="27230" x="5435600" y="5149850"/>
          <p14:tracePt t="27247" x="5473700" y="5111750"/>
          <p14:tracePt t="27264" x="5505450" y="5073650"/>
          <p14:tracePt t="27281" x="5537200" y="5067300"/>
          <p14:tracePt t="27297" x="5556250" y="5054600"/>
          <p14:tracePt t="27314" x="5588000" y="5054600"/>
          <p14:tracePt t="27347" x="5600700" y="5041900"/>
          <p14:tracePt t="27364" x="5607050" y="5022850"/>
          <p14:tracePt t="27381" x="5619750" y="5022850"/>
          <p14:tracePt t="27397" x="5638800" y="5003800"/>
          <p14:tracePt t="27414" x="5651500" y="4997450"/>
          <p14:tracePt t="27447" x="5651500" y="4991100"/>
          <p14:tracePt t="27470" x="5651500" y="4978400"/>
          <p14:tracePt t="27601" x="5651500" y="4965700"/>
          <p14:tracePt t="27607" x="5651500" y="4959350"/>
          <p14:tracePt t="27615" x="5651500" y="4953000"/>
          <p14:tracePt t="27651" x="5651500" y="4946650"/>
          <p14:tracePt t="27745" x="5638800" y="4933950"/>
          <p14:tracePt t="27754" x="5638800" y="4927600"/>
          <p14:tracePt t="27777" x="5638800" y="4921250"/>
          <p14:tracePt t="27785" x="5626100" y="4914900"/>
          <p14:tracePt t="27810" x="5607050" y="4902200"/>
          <p14:tracePt t="27817" x="5600700" y="4902200"/>
          <p14:tracePt t="27830" x="5594350" y="4889500"/>
          <p14:tracePt t="27847" x="5575300" y="4883150"/>
          <p14:tracePt t="27864" x="5562600" y="4870450"/>
          <p14:tracePt t="27881" x="5549900" y="4870450"/>
          <p14:tracePt t="27898" x="5530850" y="4857750"/>
          <p14:tracePt t="27914" x="5518150" y="4857750"/>
          <p14:tracePt t="27930" x="5499100" y="4845050"/>
          <p14:tracePt t="27964" x="5492750" y="4832350"/>
          <p14:tracePt t="27981" x="5480050" y="4826000"/>
          <p14:tracePt t="27998" x="5473700" y="4813300"/>
          <p14:tracePt t="28069" x="5467350" y="4813300"/>
          <p14:tracePt t="28077" x="5461000" y="4813300"/>
          <p14:tracePt t="28086" x="5448300" y="4813300"/>
          <p14:tracePt t="28098" x="5429250" y="4813300"/>
          <p14:tracePt t="28114" x="5403850" y="4813300"/>
          <p14:tracePt t="28131" x="5365750" y="4813300"/>
          <p14:tracePt t="28134" x="5353050" y="4813300"/>
          <p14:tracePt t="28147" x="5314950" y="4813300"/>
          <p14:tracePt t="28164" x="5295900" y="4813300"/>
          <p14:tracePt t="28181" x="5270500" y="4832350"/>
          <p14:tracePt t="28197" x="5213350" y="4851400"/>
          <p14:tracePt t="28214" x="5175250" y="4864100"/>
          <p14:tracePt t="28231" x="5149850" y="4870450"/>
          <p14:tracePt t="28247" x="5099050" y="4883150"/>
          <p14:tracePt t="28264" x="5073650" y="4908550"/>
          <p14:tracePt t="28281" x="5022850" y="4927600"/>
          <p14:tracePt t="28297" x="4984750" y="4953000"/>
          <p14:tracePt t="28314" x="4946650" y="4972050"/>
          <p14:tracePt t="28331" x="4883150" y="4984750"/>
          <p14:tracePt t="28348" x="4851400" y="4984750"/>
          <p14:tracePt t="28364" x="4819650" y="4997450"/>
          <p14:tracePt t="28381" x="4794250" y="5016500"/>
          <p14:tracePt t="28397" x="4756150" y="5035550"/>
          <p14:tracePt t="28414" x="4711700" y="5054600"/>
          <p14:tracePt t="28431" x="4673600" y="5067300"/>
          <p14:tracePt t="28447" x="4648200" y="5067300"/>
          <p14:tracePt t="28481" x="4635500" y="5067300"/>
          <p14:tracePt t="28497" x="4635500" y="5080000"/>
          <p14:tracePt t="28637" x="4635500" y="5086350"/>
          <p14:tracePt t="28645" x="4641850" y="5099050"/>
          <p14:tracePt t="28653" x="4660900" y="5118100"/>
          <p14:tracePt t="28664" x="4667250" y="5130800"/>
          <p14:tracePt t="28681" x="4699000" y="5156200"/>
          <p14:tracePt t="28698" x="4749800" y="5207000"/>
          <p14:tracePt t="28714" x="4787900" y="5238750"/>
          <p14:tracePt t="28731" x="4806950" y="5264150"/>
          <p14:tracePt t="28748" x="4864100" y="5321300"/>
          <p14:tracePt t="28764" x="4927600" y="5346700"/>
          <p14:tracePt t="28781" x="4965700" y="5378450"/>
          <p14:tracePt t="28797" x="5010150" y="5410200"/>
          <p14:tracePt t="28814" x="5016500" y="5416550"/>
          <p14:tracePt t="28925" x="5035550" y="5416550"/>
          <p14:tracePt t="28942" x="5054600" y="5416550"/>
          <p14:tracePt t="28950" x="5086350" y="5410200"/>
          <p14:tracePt t="28958" x="5092700" y="5410200"/>
          <p14:tracePt t="28966" x="5111750" y="5397500"/>
          <p14:tracePt t="28981" x="5130800" y="5397500"/>
          <p14:tracePt t="28998" x="5181600" y="5365750"/>
          <p14:tracePt t="29014" x="5219700" y="5340350"/>
          <p14:tracePt t="29031" x="5257800" y="5308600"/>
          <p14:tracePt t="29048" x="5302250" y="5264150"/>
          <p14:tracePt t="29064" x="5353050" y="5238750"/>
          <p14:tracePt t="29081" x="5410200" y="5226050"/>
          <p14:tracePt t="29098" x="5441950" y="5219700"/>
          <p14:tracePt t="29114" x="5441950" y="52133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1475" y="521259"/>
            <a:ext cx="8596668" cy="3880773"/>
          </a:xfrm>
        </p:spPr>
        <p:txBody>
          <a:bodyPr/>
          <a:lstStyle/>
          <a:p>
            <a:r>
              <a:rPr lang="sl-SI" dirty="0" smtClean="0"/>
              <a:t>KORAK 4: Ostane še zadnji pogled iz strani. Na predmet se postavimo na levo stran in posvetimo s svetilko. Senca nastane na stranski ravnini. Senco obrišemo in nastane pravokotna projekcija pogleda iz strani.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449" y="1556705"/>
            <a:ext cx="4679092" cy="5168487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9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78"/>
    </mc:Choice>
    <mc:Fallback>
      <p:transition spd="slow" advTm="2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06" x="5441950" y="5207000"/>
          <p14:tracePt t="3713" x="5429250" y="5194300"/>
          <p14:tracePt t="3725" x="5359400" y="5149850"/>
          <p14:tracePt t="3742" x="5067300" y="4965700"/>
          <p14:tracePt t="3759" x="4787900" y="4775200"/>
          <p14:tracePt t="3776" x="4673600" y="4679950"/>
          <p14:tracePt t="3792" x="4673600" y="4603750"/>
          <p14:tracePt t="3809" x="4692650" y="4578350"/>
          <p14:tracePt t="3825" x="4819650" y="4552950"/>
          <p14:tracePt t="3842" x="4889500" y="4527550"/>
          <p14:tracePt t="3859" x="4965700" y="4527550"/>
          <p14:tracePt t="3875" x="5003800" y="4521200"/>
          <p14:tracePt t="3892" x="5054600" y="4502150"/>
          <p14:tracePt t="3909" x="5092700" y="4464050"/>
          <p14:tracePt t="3925" x="5118100" y="4451350"/>
          <p14:tracePt t="3942" x="5130800" y="4413250"/>
          <p14:tracePt t="3959" x="5143500" y="4375150"/>
          <p14:tracePt t="3976" x="5162550" y="4343400"/>
          <p14:tracePt t="3992" x="5181600" y="4305300"/>
          <p14:tracePt t="4009" x="5213350" y="4279900"/>
          <p14:tracePt t="4025" x="5251450" y="4260850"/>
          <p14:tracePt t="4042" x="5302250" y="4260850"/>
          <p14:tracePt t="4059" x="5359400" y="4248150"/>
          <p14:tracePt t="4075" x="5403850" y="4248150"/>
          <p14:tracePt t="4092" x="5441950" y="4260850"/>
          <p14:tracePt t="4109" x="5454650" y="4267200"/>
          <p14:tracePt t="4126" x="5467350" y="4267200"/>
          <p14:tracePt t="4143" x="5467350" y="4286250"/>
          <p14:tracePt t="4159" x="5461000" y="4318000"/>
          <p14:tracePt t="4175" x="5461000" y="4337050"/>
          <p14:tracePt t="4193" x="5461000" y="4349750"/>
          <p14:tracePt t="4209" x="5454650" y="4362450"/>
          <p14:tracePt t="4256" x="5454650" y="4368800"/>
          <p14:tracePt t="4263" x="5461000" y="4375150"/>
          <p14:tracePt t="4275" x="5461000" y="4381500"/>
          <p14:tracePt t="4292" x="5461000" y="4394200"/>
          <p14:tracePt t="4309" x="5461000" y="4400550"/>
          <p14:tracePt t="4326" x="5473700" y="4419600"/>
          <p14:tracePt t="4359" x="5473700" y="4451350"/>
          <p14:tracePt t="4375" x="5473700" y="4483100"/>
          <p14:tracePt t="4392" x="5473700" y="4502150"/>
          <p14:tracePt t="4409" x="5473700" y="4521200"/>
          <p14:tracePt t="4425" x="5467350" y="4559300"/>
          <p14:tracePt t="4442" x="5454650" y="4572000"/>
          <p14:tracePt t="4459" x="5448300" y="4584700"/>
          <p14:tracePt t="4475" x="5435600" y="4610100"/>
          <p14:tracePt t="4492" x="5416550" y="4622800"/>
          <p14:tracePt t="4509" x="5403850" y="4641850"/>
          <p14:tracePt t="4542" x="5391150" y="4654550"/>
          <p14:tracePt t="4559" x="5378450" y="4667250"/>
          <p14:tracePt t="4575" x="5334000" y="4686300"/>
          <p14:tracePt t="4592" x="5283200" y="4692650"/>
          <p14:tracePt t="4609" x="5251450" y="4705350"/>
          <p14:tracePt t="4627" x="5187950" y="4718050"/>
          <p14:tracePt t="4643" x="5175250" y="4718050"/>
          <p14:tracePt t="4659" x="5130800" y="4737100"/>
          <p14:tracePt t="4675" x="5086350" y="4768850"/>
          <p14:tracePt t="4692" x="5022850" y="4813300"/>
          <p14:tracePt t="4709" x="4953000" y="4832350"/>
          <p14:tracePt t="4726" x="4883150" y="4857750"/>
          <p14:tracePt t="4742" x="4800600" y="4876800"/>
          <p14:tracePt t="4759" x="4762500" y="4895850"/>
          <p14:tracePt t="4776" x="4679950" y="4914900"/>
          <p14:tracePt t="4793" x="4648200" y="4959350"/>
          <p14:tracePt t="4809" x="4584700" y="4984750"/>
          <p14:tracePt t="4826" x="4521200" y="5029200"/>
          <p14:tracePt t="4843" x="4476750" y="5073650"/>
          <p14:tracePt t="4859" x="4425950" y="5099050"/>
          <p14:tracePt t="4876" x="4324350" y="5162550"/>
          <p14:tracePt t="4892" x="4248150" y="5207000"/>
          <p14:tracePt t="4910" x="4178300" y="5276850"/>
          <p14:tracePt t="4926" x="4095750" y="5321300"/>
          <p14:tracePt t="4942" x="4064000" y="5378450"/>
          <p14:tracePt t="4959" x="3968750" y="5441950"/>
          <p14:tracePt t="4976" x="3873500" y="5480050"/>
          <p14:tracePt t="4993" x="3816350" y="5524500"/>
          <p14:tracePt t="5009" x="3708400" y="5594350"/>
          <p14:tracePt t="5026" x="3644900" y="5626100"/>
          <p14:tracePt t="5042" x="3562350" y="5651500"/>
          <p14:tracePt t="5059" x="3505200" y="5651500"/>
          <p14:tracePt t="5076" x="3448050" y="5664200"/>
          <p14:tracePt t="5092" x="3378200" y="5670550"/>
          <p14:tracePt t="5109" x="3302000" y="5670550"/>
          <p14:tracePt t="5126" x="3219450" y="5670550"/>
          <p14:tracePt t="5143" x="3168650" y="5670550"/>
          <p14:tracePt t="5159" x="3073400" y="5670550"/>
          <p14:tracePt t="5176" x="2984500" y="5670550"/>
          <p14:tracePt t="5192" x="2914650" y="5645150"/>
          <p14:tracePt t="5209" x="2895600" y="5638800"/>
          <p14:tracePt t="5226" x="2889250" y="5626100"/>
          <p14:tracePt t="5242" x="2882900" y="5626100"/>
          <p14:tracePt t="5259" x="2876550" y="5619750"/>
          <p14:tracePt t="5276" x="2863850" y="5613400"/>
          <p14:tracePt t="5292" x="2844800" y="5594350"/>
          <p14:tracePt t="5309" x="2832100" y="5575300"/>
          <p14:tracePt t="5343" x="2825750" y="5549900"/>
          <p14:tracePt t="5359" x="2825750" y="5524500"/>
          <p14:tracePt t="5376" x="2825750" y="5518150"/>
          <p14:tracePt t="5392" x="2825750" y="5492750"/>
          <p14:tracePt t="5409" x="2838450" y="5486400"/>
          <p14:tracePt t="5426" x="2857500" y="5473700"/>
          <p14:tracePt t="5442" x="2895600" y="5441950"/>
          <p14:tracePt t="5460" x="2927350" y="5416550"/>
          <p14:tracePt t="5476" x="2984500" y="5384800"/>
          <p14:tracePt t="5492" x="3016250" y="5359400"/>
          <p14:tracePt t="5509" x="3073400" y="5334000"/>
          <p14:tracePt t="5526" x="3111500" y="5314950"/>
          <p14:tracePt t="5543" x="3175000" y="5295900"/>
          <p14:tracePt t="5559" x="3238500" y="5251450"/>
          <p14:tracePt t="5576" x="3365500" y="5187950"/>
          <p14:tracePt t="5593" x="3460750" y="5137150"/>
          <p14:tracePt t="5609" x="3543300" y="5105400"/>
          <p14:tracePt t="5626" x="3619500" y="5086350"/>
          <p14:tracePt t="5643" x="3657600" y="5073650"/>
          <p14:tracePt t="5659" x="3695700" y="5041900"/>
          <p14:tracePt t="5676" x="3759200" y="4997450"/>
          <p14:tracePt t="5693" x="3810000" y="4978400"/>
          <p14:tracePt t="5709" x="3841750" y="4959350"/>
          <p14:tracePt t="5726" x="3879850" y="4933950"/>
          <p14:tracePt t="5743" x="3911600" y="4914900"/>
          <p14:tracePt t="5759" x="3949700" y="4895850"/>
          <p14:tracePt t="5776" x="3987800" y="4870450"/>
          <p14:tracePt t="5793" x="4019550" y="4845050"/>
          <p14:tracePt t="5809" x="4044950" y="4832350"/>
          <p14:tracePt t="5827" x="4044950" y="4794250"/>
          <p14:tracePt t="5843" x="4051300" y="4794250"/>
          <p14:tracePt t="5859" x="4089400" y="4781550"/>
          <p14:tracePt t="5876" x="4102100" y="4762500"/>
          <p14:tracePt t="5893" x="4108450" y="4756150"/>
          <p14:tracePt t="5909" x="4114800" y="4749800"/>
          <p14:tracePt t="5926" x="4121150" y="4737100"/>
          <p14:tracePt t="5943" x="4133850" y="4737100"/>
          <p14:tracePt t="5959" x="4140200" y="4737100"/>
          <p14:tracePt t="5976" x="4146550" y="4737100"/>
          <p14:tracePt t="5993" x="4152900" y="4737100"/>
          <p14:tracePt t="6009" x="4152900" y="4730750"/>
          <p14:tracePt t="6026" x="4159250" y="4730750"/>
          <p14:tracePt t="6043" x="4165600" y="4730750"/>
          <p14:tracePt t="6059" x="4178300" y="4724400"/>
          <p14:tracePt t="6177" x="4184650" y="4711700"/>
          <p14:tracePt t="6186" x="4191000" y="4711700"/>
          <p14:tracePt t="6210" x="4197350" y="4711700"/>
          <p14:tracePt t="6217" x="4197350" y="4699000"/>
          <p14:tracePt t="6226" x="4203700" y="4699000"/>
          <p14:tracePt t="6243" x="4216400" y="4692650"/>
          <p14:tracePt t="6260" x="4216400" y="4686300"/>
          <p14:tracePt t="6276" x="4229100" y="4686300"/>
          <p14:tracePt t="6293" x="4235450" y="4686300"/>
          <p14:tracePt t="6325" x="4235450" y="4679950"/>
          <p14:tracePt t="6341" x="4241800" y="4679950"/>
          <p14:tracePt t="6377" x="4248150" y="4667250"/>
          <p14:tracePt t="6441" x="4260850" y="4667250"/>
          <p14:tracePt t="6588" x="4273550" y="4667250"/>
          <p14:tracePt t="7055" x="4273550" y="4673600"/>
          <p14:tracePt t="7150" x="4279900" y="4673600"/>
          <p14:tracePt t="7166" x="4279900" y="4679950"/>
          <p14:tracePt t="7200" x="4286250" y="4679950"/>
          <p14:tracePt t="7216" x="4286250" y="4692650"/>
          <p14:tracePt t="7316" x="4286250" y="4705350"/>
          <p14:tracePt t="7324" x="4286250" y="4711700"/>
          <p14:tracePt t="7332" x="4292600" y="4711700"/>
          <p14:tracePt t="7502" x="4298950" y="4711700"/>
          <p14:tracePt t="7509" x="4305300" y="4711700"/>
          <p14:tracePt t="7526" x="4305300" y="4699000"/>
          <p14:tracePt t="7533" x="4318000" y="4699000"/>
          <p14:tracePt t="7543" x="4324350" y="4686300"/>
          <p14:tracePt t="7568" x="4330700" y="4679950"/>
          <p14:tracePt t="7577" x="4330700" y="4667250"/>
          <p14:tracePt t="7594" x="4337050" y="4667250"/>
          <p14:tracePt t="7695" x="4337050" y="4654550"/>
          <p14:tracePt t="7701" x="4337050" y="4648200"/>
          <p14:tracePt t="7712" x="4337050" y="4641850"/>
          <p14:tracePt t="7727" x="4324350" y="4622800"/>
          <p14:tracePt t="7743" x="4298950" y="4559300"/>
          <p14:tracePt t="7760" x="4286250" y="4540250"/>
          <p14:tracePt t="7777" x="4279900" y="4527550"/>
          <p14:tracePt t="7794" x="4279900" y="4514850"/>
          <p14:tracePt t="7810" x="4273550" y="4502150"/>
          <p14:tracePt t="7870" x="4273550" y="4489450"/>
          <p14:tracePt t="7886" x="4273550" y="4476750"/>
          <p14:tracePt t="7894" x="4267200" y="4476750"/>
          <p14:tracePt t="7910" x="4267200" y="4464050"/>
          <p14:tracePt t="7933" x="4267200" y="4457700"/>
          <p14:tracePt t="8018" x="4260850" y="4457700"/>
          <p14:tracePt t="8026" x="4254500" y="4470400"/>
          <p14:tracePt t="8034" x="4254500" y="4489450"/>
          <p14:tracePt t="8043" x="4241800" y="4495800"/>
          <p14:tracePt t="8060" x="4235450" y="4521200"/>
          <p14:tracePt t="8077" x="4235450" y="4552950"/>
          <p14:tracePt t="8095" x="4222750" y="4584700"/>
          <p14:tracePt t="8110" x="4222750" y="4591050"/>
          <p14:tracePt t="8127" x="4222750" y="4622800"/>
          <p14:tracePt t="8143" x="4222750" y="4635500"/>
          <p14:tracePt t="8160" x="4222750" y="4648200"/>
          <p14:tracePt t="8177" x="4222750" y="4667250"/>
          <p14:tracePt t="8194" x="4229100" y="4673600"/>
          <p14:tracePt t="8210" x="4248150" y="4679950"/>
          <p14:tracePt t="8227" x="4260850" y="4692650"/>
          <p14:tracePt t="8229" x="4279900" y="4705350"/>
          <p14:tracePt t="8244" x="4298950" y="4705350"/>
          <p14:tracePt t="8261" x="4343400" y="4730750"/>
          <p14:tracePt t="8277" x="4387850" y="4743450"/>
          <p14:tracePt t="8294" x="4483100" y="4775200"/>
          <p14:tracePt t="8311" x="4502150" y="4787900"/>
          <p14:tracePt t="8327" x="4540250" y="4813300"/>
          <p14:tracePt t="8344" x="4552950" y="4819650"/>
          <p14:tracePt t="8360" x="4552950" y="4826000"/>
          <p14:tracePt t="8377" x="4565650" y="4826000"/>
          <p14:tracePt t="8394" x="4578350" y="4838700"/>
          <p14:tracePt t="8411" x="4597400" y="4845050"/>
          <p14:tracePt t="8428" x="4610100" y="4851400"/>
          <p14:tracePt t="8445" x="4648200" y="4851400"/>
          <p14:tracePt t="8461" x="4679950" y="4883150"/>
          <p14:tracePt t="8477" x="4718050" y="4908550"/>
          <p14:tracePt t="8494" x="4743450" y="4921250"/>
          <p14:tracePt t="8510" x="4762500" y="4940300"/>
          <p14:tracePt t="8527" x="4768850" y="4940300"/>
          <p14:tracePt t="8671" x="4775200" y="4940300"/>
          <p14:tracePt t="8679" x="4775200" y="4933950"/>
          <p14:tracePt t="8688" x="4775200" y="4914900"/>
          <p14:tracePt t="8696" x="4775200" y="4895850"/>
          <p14:tracePt t="8710" x="4775200" y="4883150"/>
          <p14:tracePt t="8727" x="4768850" y="4826000"/>
          <p14:tracePt t="8744" x="4768850" y="4806950"/>
          <p14:tracePt t="8760" x="4718050" y="4749800"/>
          <p14:tracePt t="8777" x="4718050" y="4737100"/>
          <p14:tracePt t="8794" x="4705350" y="4724400"/>
          <p14:tracePt t="8810" x="4705350" y="4699000"/>
          <p14:tracePt t="8828" x="4699000" y="4673600"/>
          <p14:tracePt t="8844" x="4692650" y="4648200"/>
          <p14:tracePt t="8860" x="4692650" y="4635500"/>
          <p14:tracePt t="8878" x="4686300" y="4616450"/>
          <p14:tracePt t="8894" x="4686300" y="4622800"/>
          <p14:tracePt t="8910" x="4686300" y="4616450"/>
          <p14:tracePt t="8927" x="4686300" y="4603750"/>
          <p14:tracePt t="8944" x="4673600" y="4591050"/>
          <p14:tracePt t="8961" x="4667250" y="4572000"/>
          <p14:tracePt t="9059" x="4660900" y="4572000"/>
          <p14:tracePt t="9068" x="4641850" y="4559300"/>
          <p14:tracePt t="9077" x="4616450" y="4521200"/>
          <p14:tracePt t="9094" x="4584700" y="4514850"/>
          <p14:tracePt t="9111" x="4552950" y="4502150"/>
          <p14:tracePt t="9127" x="4502150" y="4476750"/>
          <p14:tracePt t="9144" x="4483100" y="4464050"/>
          <p14:tracePt t="9161" x="4457700" y="4432300"/>
          <p14:tracePt t="9178" x="4451350" y="4432300"/>
          <p14:tracePt t="9194" x="4445000" y="4432300"/>
          <p14:tracePt t="9216" x="4438650" y="4432300"/>
          <p14:tracePt t="9228" x="4432300" y="4432300"/>
          <p14:tracePt t="9244" x="4413250" y="4425950"/>
          <p14:tracePt t="9261" x="4368800" y="4419600"/>
          <p14:tracePt t="9277" x="4298950" y="4400550"/>
          <p14:tracePt t="9295" x="4267200" y="4381500"/>
          <p14:tracePt t="9311" x="4248150" y="4381500"/>
          <p14:tracePt t="9327" x="4235450" y="4368800"/>
          <p14:tracePt t="9344" x="4229100" y="4368800"/>
          <p14:tracePt t="9773" x="4229100" y="4337050"/>
          <p14:tracePt t="9789" x="4216400" y="4337050"/>
          <p14:tracePt t="9796" x="4216400" y="4343400"/>
          <p14:tracePt t="9804" x="4216400" y="4349750"/>
          <p14:tracePt t="9819" x="4216400" y="4356100"/>
          <p14:tracePt t="9828" x="4216400" y="4362450"/>
          <p14:tracePt t="9844" x="4216400" y="4375150"/>
          <p14:tracePt t="9861" x="4216400" y="4394200"/>
          <p14:tracePt t="9878" x="4222750" y="4419600"/>
          <p14:tracePt t="9894" x="4248150" y="4457700"/>
          <p14:tracePt t="9911" x="4279900" y="4489450"/>
          <p14:tracePt t="9928" x="4305300" y="4540250"/>
          <p14:tracePt t="9945" x="4330700" y="4578350"/>
          <p14:tracePt t="9961" x="4349750" y="4610100"/>
          <p14:tracePt t="9977" x="4356100" y="4629150"/>
          <p14:tracePt t="9994" x="4356100" y="4641850"/>
          <p14:tracePt t="10011" x="4356100" y="4673600"/>
          <p14:tracePt t="10028" x="4356100" y="4692650"/>
          <p14:tracePt t="10044" x="4330700" y="4718050"/>
          <p14:tracePt t="10061" x="4318000" y="4737100"/>
          <p14:tracePt t="10077" x="4298950" y="4768850"/>
          <p14:tracePt t="10094" x="4267200" y="4806950"/>
          <p14:tracePt t="10111" x="4254500" y="4832350"/>
          <p14:tracePt t="10128" x="4229100" y="4864100"/>
          <p14:tracePt t="10145" x="4216400" y="4876800"/>
          <p14:tracePt t="10223" x="4241800" y="4883150"/>
          <p14:tracePt t="10231" x="4248150" y="4883150"/>
          <p14:tracePt t="10240" x="4260850" y="4895850"/>
          <p14:tracePt t="10247" x="4273550" y="4895850"/>
          <p14:tracePt t="10261" x="4292600" y="4889500"/>
          <p14:tracePt t="10278" x="4298950" y="4883150"/>
          <p14:tracePt t="10295" x="4337050" y="4883150"/>
          <p14:tracePt t="10311" x="4343400" y="4870450"/>
          <p14:tracePt t="10328" x="4349750" y="4857750"/>
          <p14:tracePt t="10345" x="4356100" y="4851400"/>
          <p14:tracePt t="10361" x="4368800" y="4838700"/>
          <p14:tracePt t="10394" x="4381500" y="4832350"/>
          <p14:tracePt t="10516" x="4375150" y="4832350"/>
          <p14:tracePt t="10524" x="4368800" y="4851400"/>
          <p14:tracePt t="10531" x="4356100" y="4870450"/>
          <p14:tracePt t="10545" x="4330700" y="4908550"/>
          <p14:tracePt t="10561" x="4267200" y="4946650"/>
          <p14:tracePt t="10579" x="4216400" y="5003800"/>
          <p14:tracePt t="10595" x="3975100" y="5194300"/>
          <p14:tracePt t="10611" x="3816350" y="5308600"/>
          <p14:tracePt t="10628" x="3644900" y="5422900"/>
          <p14:tracePt t="10644" x="3498850" y="5518150"/>
          <p14:tracePt t="10661" x="3390900" y="5613400"/>
          <p14:tracePt t="10678" x="3346450" y="5689600"/>
          <p14:tracePt t="10695" x="3295650" y="5753100"/>
          <p14:tracePt t="10711" x="3270250" y="5791200"/>
          <p14:tracePt t="10728" x="3257550" y="5797550"/>
          <p14:tracePt t="10744" x="3263900" y="5816600"/>
          <p14:tracePt t="10813" x="3257550" y="5816600"/>
          <p14:tracePt t="10832" x="3257550" y="5797550"/>
          <p14:tracePt t="10840" x="3257550" y="5784850"/>
          <p14:tracePt t="10847" x="3282950" y="5797550"/>
          <p14:tracePt t="10861" x="3282950" y="5784850"/>
          <p14:tracePt t="10879" x="3289300" y="5740400"/>
          <p14:tracePt t="10895" x="3308350" y="5689600"/>
          <p14:tracePt t="10911" x="3346450" y="5645150"/>
          <p14:tracePt t="10928" x="3378200" y="5588000"/>
          <p14:tracePt t="10944" x="3409950" y="5549900"/>
          <p14:tracePt t="10961" x="3441700" y="5492750"/>
          <p14:tracePt t="10978" x="3479800" y="5461000"/>
          <p14:tracePt t="10995" x="3524250" y="5422900"/>
          <p14:tracePt t="11011" x="3613150" y="5359400"/>
          <p14:tracePt t="11028" x="3683000" y="5314950"/>
          <p14:tracePt t="11045" x="3740150" y="5289550"/>
          <p14:tracePt t="11061" x="3752850" y="5270500"/>
          <p14:tracePt t="11078" x="3765550" y="5257800"/>
          <p14:tracePt t="11095" x="3803650" y="5226050"/>
          <p14:tracePt t="11111" x="3841750" y="5187950"/>
          <p14:tracePt t="11128" x="3892550" y="5168900"/>
          <p14:tracePt t="11145" x="3975100" y="5105400"/>
          <p14:tracePt t="11161" x="4006850" y="5067300"/>
          <p14:tracePt t="11179" x="4019550" y="5067300"/>
          <p14:tracePt t="11195" x="4044950" y="5054600"/>
          <p14:tracePt t="11211" x="4076700" y="5010150"/>
          <p14:tracePt t="11228" x="4114800" y="4991100"/>
          <p14:tracePt t="11245" x="4146550" y="4984750"/>
          <p14:tracePt t="11262" x="4178300" y="4972050"/>
          <p14:tracePt t="11295" x="4191000" y="4972050"/>
          <p14:tracePt t="11311" x="4235450" y="4933950"/>
          <p14:tracePt t="11329" x="4248150" y="4927600"/>
          <p14:tracePt t="11345" x="4273550" y="4921250"/>
          <p14:tracePt t="11362" x="4279900" y="4914900"/>
          <p14:tracePt t="11378" x="4292600" y="4914900"/>
          <p14:tracePt t="11395" x="4305300" y="4902200"/>
          <p14:tracePt t="11411" x="4318000" y="4902200"/>
          <p14:tracePt t="11429" x="4330700" y="4889500"/>
          <p14:tracePt t="11445" x="4343400" y="4883150"/>
          <p14:tracePt t="11461" x="4362450" y="4870450"/>
          <p14:tracePt t="11478" x="4375150" y="4857750"/>
          <p14:tracePt t="11495" x="4387850" y="4857750"/>
          <p14:tracePt t="11512" x="4394200" y="4851400"/>
          <p14:tracePt t="11528" x="4406900" y="4845050"/>
          <p14:tracePt t="11545" x="4419600" y="4838700"/>
          <p14:tracePt t="11578" x="4432300" y="4838700"/>
          <p14:tracePt t="11595" x="4438650" y="4826000"/>
          <p14:tracePt t="11612" x="4445000" y="4826000"/>
          <p14:tracePt t="11629" x="4445000" y="4819650"/>
          <p14:tracePt t="11645" x="4457700" y="4813300"/>
          <p14:tracePt t="11661" x="4470400" y="4794250"/>
          <p14:tracePt t="11678" x="4476750" y="4794250"/>
          <p14:tracePt t="11754" x="4483100" y="4794250"/>
          <p14:tracePt t="11770" x="4489450" y="4794250"/>
          <p14:tracePt t="12238" x="4502150" y="4781550"/>
          <p14:tracePt t="12261" x="4514850" y="4781550"/>
          <p14:tracePt t="12901" x="4533900" y="4762500"/>
          <p14:tracePt t="12914" x="4540250" y="4762500"/>
          <p14:tracePt t="12921" x="4552950" y="4756150"/>
          <p14:tracePt t="12929" x="4552950" y="4749800"/>
          <p14:tracePt t="12945" x="4565650" y="4749800"/>
          <p14:tracePt t="12962" x="4578350" y="4730750"/>
          <p14:tracePt t="12979" x="4584700" y="4711700"/>
          <p14:tracePt t="12995" x="4597400" y="4699000"/>
          <p14:tracePt t="13012" x="4635500" y="4673600"/>
          <p14:tracePt t="13029" x="4667250" y="4654550"/>
          <p14:tracePt t="13045" x="4705350" y="4629150"/>
          <p14:tracePt t="13062" x="4737100" y="4603750"/>
          <p14:tracePt t="13079" x="4787900" y="4584700"/>
          <p14:tracePt t="13096" x="4832350" y="4552950"/>
          <p14:tracePt t="13112" x="4902200" y="4508500"/>
          <p14:tracePt t="13129" x="4978400" y="4476750"/>
          <p14:tracePt t="13145" x="5041900" y="4445000"/>
          <p14:tracePt t="13163" x="5124450" y="4413250"/>
          <p14:tracePt t="13179" x="5168900" y="4375150"/>
          <p14:tracePt t="13196" x="5238750" y="4330700"/>
          <p14:tracePt t="13213" x="5289550" y="4305300"/>
          <p14:tracePt t="13214" x="5308600" y="4298950"/>
          <p14:tracePt t="13229" x="5327650" y="4286250"/>
          <p14:tracePt t="13245" x="5359400" y="4286250"/>
          <p14:tracePt t="13262" x="5391150" y="4273550"/>
          <p14:tracePt t="13279" x="5410200" y="4273550"/>
          <p14:tracePt t="13296" x="5435600" y="4267200"/>
          <p14:tracePt t="13312" x="5448300" y="4248150"/>
          <p14:tracePt t="13329" x="5467350" y="4235450"/>
          <p14:tracePt t="13345" x="5486400" y="4222750"/>
          <p14:tracePt t="13362" x="5499100" y="4210050"/>
          <p14:tracePt t="13379" x="5530850" y="4197350"/>
          <p14:tracePt t="13396" x="5575300" y="4171950"/>
          <p14:tracePt t="13412" x="5600700" y="4152900"/>
          <p14:tracePt t="13429" x="5626100" y="4146550"/>
          <p14:tracePt t="13446" x="5638800" y="4127500"/>
          <p14:tracePt t="13462" x="5657850" y="4121150"/>
          <p14:tracePt t="13479" x="5664200" y="4108450"/>
          <p14:tracePt t="13495" x="5695950" y="4089400"/>
          <p14:tracePt t="13512" x="5708650" y="4083050"/>
          <p14:tracePt t="13529" x="5721350" y="4076700"/>
          <p14:tracePt t="13546" x="5734050" y="4070350"/>
          <p14:tracePt t="13562" x="5740400" y="4070350"/>
          <p14:tracePt t="13579" x="5753100" y="4057650"/>
          <p14:tracePt t="13596" x="5753100" y="4051300"/>
          <p14:tracePt t="13612" x="5784850" y="4051300"/>
          <p14:tracePt t="13630" x="5791200" y="4038600"/>
          <p14:tracePt t="13646" x="5816600" y="4038600"/>
          <p14:tracePt t="13662" x="5835650" y="4019550"/>
          <p14:tracePt t="13679" x="5842000" y="4019550"/>
          <p14:tracePt t="13696" x="5842000" y="4013200"/>
          <p14:tracePt t="13713" x="5854700" y="4013200"/>
          <p14:tracePt t="13729" x="5861050" y="4006850"/>
          <p14:tracePt t="13731" x="5861050" y="3994150"/>
          <p14:tracePt t="13746" x="5873750" y="3994150"/>
          <p14:tracePt t="13762" x="5880100" y="3994150"/>
          <p14:tracePt t="13806" x="5886450" y="3981450"/>
          <p14:tracePt t="13821" x="5905500" y="3975100"/>
          <p14:tracePt t="13837" x="5918200" y="3962400"/>
          <p14:tracePt t="13903" x="5930900" y="3962400"/>
          <p14:tracePt t="13919" x="5937250" y="3962400"/>
          <p14:tracePt t="13928" x="5943600" y="3949700"/>
          <p14:tracePt t="13936" x="5943600" y="3943350"/>
          <p14:tracePt t="13946" x="5949950" y="3943350"/>
          <p14:tracePt t="13962" x="5956300" y="3937000"/>
          <p14:tracePt t="13979" x="5962650" y="3930650"/>
          <p14:tracePt t="13997" x="5962650" y="3917950"/>
          <p14:tracePt t="14013" x="5975350" y="3917950"/>
          <p14:tracePt t="14071" x="5975350" y="3905250"/>
          <p14:tracePt t="14076" x="5988050" y="3905250"/>
          <p14:tracePt t="14086" x="5994400" y="3905250"/>
          <p14:tracePt t="14100" x="5994400" y="3867150"/>
          <p14:tracePt t="14115" x="6000750" y="3854450"/>
          <p14:tracePt t="14141" x="6000750" y="3841750"/>
          <p14:tracePt t="14149" x="6007100" y="3841750"/>
          <p14:tracePt t="14163" x="6007100" y="3835400"/>
          <p14:tracePt t="14179" x="6019800" y="3835400"/>
          <p14:tracePt t="14196" x="6019800" y="3822700"/>
          <p14:tracePt t="14228" x="6032500" y="3822700"/>
          <p14:tracePt t="14233" x="6032500" y="3810000"/>
          <p14:tracePt t="14287" x="6032500" y="3803650"/>
          <p14:tracePt t="14296" x="6032500" y="3797300"/>
          <p14:tracePt t="14304" x="6032500" y="3790950"/>
          <p14:tracePt t="14312" x="6026150" y="3784600"/>
          <p14:tracePt t="14329" x="6007100" y="3765550"/>
          <p14:tracePt t="14346" x="5969000" y="3727450"/>
          <p14:tracePt t="14362" x="5899150" y="3644900"/>
          <p14:tracePt t="14379" x="5873750" y="3632200"/>
          <p14:tracePt t="14396" x="5835650" y="3613150"/>
          <p14:tracePt t="14413" x="5822950" y="3613150"/>
          <p14:tracePt t="14429" x="5791200" y="3606800"/>
          <p14:tracePt t="14446" x="5759450" y="3594100"/>
          <p14:tracePt t="14463" x="5740400" y="3594100"/>
          <p14:tracePt t="14479" x="5721350" y="3587750"/>
          <p14:tracePt t="14497" x="5689600" y="3581400"/>
          <p14:tracePt t="14513" x="5664200" y="3568700"/>
          <p14:tracePt t="14529" x="5626100" y="3562350"/>
          <p14:tracePt t="14546" x="5600700" y="3549650"/>
          <p14:tracePt t="14563" x="5594350" y="3549650"/>
          <p14:tracePt t="14579" x="5581650" y="3549650"/>
          <p14:tracePt t="14818" x="5575300" y="3556000"/>
          <p14:tracePt t="14826" x="5562600" y="3562350"/>
          <p14:tracePt t="14834" x="5562600" y="3568700"/>
          <p14:tracePt t="14846" x="5562600" y="3587750"/>
          <p14:tracePt t="14863" x="5556250" y="3619500"/>
          <p14:tracePt t="14879" x="5543550" y="3657600"/>
          <p14:tracePt t="14897" x="5543550" y="3676650"/>
          <p14:tracePt t="14913" x="5543550" y="3702050"/>
          <p14:tracePt t="14929" x="5530850" y="3708400"/>
          <p14:tracePt t="14946" x="5530850" y="3721100"/>
          <p14:tracePt t="14963" x="5530850" y="3733800"/>
          <p14:tracePt t="14980" x="5524500" y="3746500"/>
          <p14:tracePt t="14997" x="5524500" y="3771900"/>
          <p14:tracePt t="15013" x="5518150" y="3790950"/>
          <p14:tracePt t="15029" x="5518150" y="3810000"/>
          <p14:tracePt t="15046" x="5518150" y="3822700"/>
          <p14:tracePt t="15063" x="5518150" y="3829050"/>
          <p14:tracePt t="15079" x="5518150" y="3835400"/>
          <p14:tracePt t="15096" x="5518150" y="3848100"/>
          <p14:tracePt t="15129" x="5518150" y="3867150"/>
          <p14:tracePt t="15147" x="5524500" y="3879850"/>
          <p14:tracePt t="15183" x="5524500" y="3892550"/>
          <p14:tracePt t="15199" x="5537200" y="3898900"/>
          <p14:tracePt t="15215" x="5537200" y="3905250"/>
          <p14:tracePt t="15231" x="5543550" y="3911600"/>
          <p14:tracePt t="15239" x="5549900" y="3924300"/>
          <p14:tracePt t="15255" x="5568950" y="3930650"/>
          <p14:tracePt t="15264" x="5575300" y="3930650"/>
          <p14:tracePt t="15281" x="5581650" y="3937000"/>
          <p14:tracePt t="15297" x="5588000" y="3937000"/>
          <p14:tracePt t="15313" x="5600700" y="3949700"/>
          <p14:tracePt t="15329" x="5619750" y="3949700"/>
          <p14:tracePt t="15346" x="5651500" y="3956050"/>
          <p14:tracePt t="15363" x="5695950" y="3968750"/>
          <p14:tracePt t="15379" x="5746750" y="3987800"/>
          <p14:tracePt t="15397" x="5816600" y="4019550"/>
          <p14:tracePt t="15413" x="5848350" y="4025900"/>
          <p14:tracePt t="15430" x="5886450" y="4038600"/>
          <p14:tracePt t="15447" x="5899150" y="4044950"/>
          <p14:tracePt t="15463" x="5911850" y="4044950"/>
          <p14:tracePt t="15480" x="5924550" y="4057650"/>
          <p14:tracePt t="15497" x="5943600" y="4070350"/>
          <p14:tracePt t="15513" x="5981700" y="4083050"/>
          <p14:tracePt t="15530" x="6013450" y="4114800"/>
          <p14:tracePt t="15547" x="6057900" y="4121150"/>
          <p14:tracePt t="15563" x="6108700" y="4133850"/>
          <p14:tracePt t="15580" x="6172200" y="4146550"/>
          <p14:tracePt t="15596" x="6210300" y="4165600"/>
          <p14:tracePt t="15613" x="6267450" y="4197350"/>
          <p14:tracePt t="15630" x="6292850" y="4210050"/>
          <p14:tracePt t="15818" x="6292850" y="4203700"/>
          <p14:tracePt t="15823" x="6292850" y="4184650"/>
          <p14:tracePt t="15840" x="6280150" y="4165600"/>
          <p14:tracePt t="15848" x="6273800" y="4152900"/>
          <p14:tracePt t="15863" x="6267450" y="4140200"/>
          <p14:tracePt t="15880" x="6229350" y="4083050"/>
          <p14:tracePt t="15896" x="6229350" y="4057650"/>
          <p14:tracePt t="15913" x="6216650" y="4038600"/>
          <p14:tracePt t="15930" x="6216650" y="4025900"/>
          <p14:tracePt t="15946" x="6203950" y="4000500"/>
          <p14:tracePt t="15963" x="6197600" y="3981450"/>
          <p14:tracePt t="15980" x="6184900" y="3949700"/>
          <p14:tracePt t="15996" x="6184900" y="3937000"/>
          <p14:tracePt t="16014" x="6184900" y="3924300"/>
          <p14:tracePt t="16030" x="6172200" y="3898900"/>
          <p14:tracePt t="16046" x="6165850" y="3879850"/>
          <p14:tracePt t="16063" x="6165850" y="3860800"/>
          <p14:tracePt t="16080" x="6153150" y="3835400"/>
          <p14:tracePt t="16096" x="6140450" y="3816350"/>
          <p14:tracePt t="16113" x="6134100" y="3803650"/>
          <p14:tracePt t="16130" x="6134100" y="3797300"/>
          <p14:tracePt t="16146" x="6134100" y="3790950"/>
          <p14:tracePt t="16180" x="6121400" y="3784600"/>
          <p14:tracePt t="16196" x="6121400" y="3778250"/>
          <p14:tracePt t="16441" x="6108700" y="3771900"/>
          <p14:tracePt t="16449" x="6102350" y="3771900"/>
          <p14:tracePt t="16458" x="6083300" y="3759200"/>
          <p14:tracePt t="16465" x="6057900" y="3759200"/>
          <p14:tracePt t="16480" x="6026150" y="3759200"/>
          <p14:tracePt t="16497" x="5949950" y="3740150"/>
          <p14:tracePt t="16513" x="5918200" y="3727450"/>
          <p14:tracePt t="16530" x="5911850" y="3721100"/>
          <p14:tracePt t="16547" x="5899150" y="3721100"/>
          <p14:tracePt t="16620" x="5873750" y="3708400"/>
          <p14:tracePt t="16628" x="5861050" y="3702050"/>
          <p14:tracePt t="16633" x="5854700" y="3702050"/>
          <p14:tracePt t="16647" x="5835650" y="3695700"/>
          <p14:tracePt t="16664" x="5791200" y="3683000"/>
          <p14:tracePt t="16680" x="5778500" y="3663950"/>
          <p14:tracePt t="16697" x="5746750" y="3651250"/>
          <p14:tracePt t="16713" x="5734050" y="3632200"/>
          <p14:tracePt t="16730" x="5727700" y="3619500"/>
          <p14:tracePt t="16815" x="5715000" y="3619500"/>
          <p14:tracePt t="16876" x="5702300" y="3619500"/>
          <p14:tracePt t="16911" x="5695950" y="3606800"/>
          <p14:tracePt t="18170" x="5708650" y="3606800"/>
          <p14:tracePt t="18185" x="5708650" y="3613150"/>
          <p14:tracePt t="18198" x="5702300" y="3632200"/>
          <p14:tracePt t="18206" x="5683250" y="3644900"/>
          <p14:tracePt t="18214" x="5683250" y="3657600"/>
          <p14:tracePt t="18231" x="5664200" y="3683000"/>
          <p14:tracePt t="18248" x="5664200" y="3689350"/>
          <p14:tracePt t="18265" x="5657850" y="3695700"/>
          <p14:tracePt t="18281" x="5651500" y="3708400"/>
          <p14:tracePt t="18298" x="5651500" y="3714750"/>
          <p14:tracePt t="18314" x="5645150" y="3733800"/>
          <p14:tracePt t="18331" x="5632450" y="3765550"/>
          <p14:tracePt t="18347" x="5594350" y="3835400"/>
          <p14:tracePt t="18364" x="5581650" y="3854450"/>
          <p14:tracePt t="18381" x="5562600" y="3886200"/>
          <p14:tracePt t="18397" x="5549900" y="3905250"/>
          <p14:tracePt t="18414" x="5549900" y="3917950"/>
          <p14:tracePt t="18431" x="5549900" y="3930650"/>
          <p14:tracePt t="18548" x="5549900" y="3937000"/>
          <p14:tracePt t="18556" x="5568950" y="3962400"/>
          <p14:tracePt t="18564" x="5588000" y="3968750"/>
          <p14:tracePt t="18581" x="5651500" y="3994150"/>
          <p14:tracePt t="18597" x="5727700" y="4038600"/>
          <p14:tracePt t="18614" x="5803900" y="4057650"/>
          <p14:tracePt t="18631" x="5867400" y="4064000"/>
          <p14:tracePt t="18648" x="5918200" y="4083050"/>
          <p14:tracePt t="18664" x="5949950" y="4083050"/>
          <p14:tracePt t="18681" x="5969000" y="4095750"/>
          <p14:tracePt t="19438" x="5969000" y="4102100"/>
          <p14:tracePt t="19446" x="5981700" y="4102100"/>
          <p14:tracePt t="19471" x="5988050" y="4102100"/>
          <p14:tracePt t="19505" x="5988050" y="4089400"/>
          <p14:tracePt t="19520" x="5994400" y="4076700"/>
          <p14:tracePt t="19527" x="5994400" y="4070350"/>
          <p14:tracePt t="19536" x="5994400" y="4064000"/>
          <p14:tracePt t="19548" x="5994400" y="4057650"/>
          <p14:tracePt t="19565" x="6000750" y="4044950"/>
          <p14:tracePt t="19581" x="6013450" y="4019550"/>
          <p14:tracePt t="19598" x="6019800" y="4000500"/>
          <p14:tracePt t="19615" x="6026150" y="3987800"/>
          <p14:tracePt t="19631" x="6045200" y="3975100"/>
          <p14:tracePt t="19648" x="6045200" y="3956050"/>
          <p14:tracePt t="19665" x="6045200" y="3949700"/>
          <p14:tracePt t="19681" x="6045200" y="3937000"/>
          <p14:tracePt t="19698" x="6045200" y="3911600"/>
          <p14:tracePt t="19715" x="6045200" y="3898900"/>
          <p14:tracePt t="19731" x="6045200" y="3886200"/>
          <p14:tracePt t="19735" x="6045200" y="3873500"/>
          <p14:tracePt t="19748" x="6064250" y="3873500"/>
          <p14:tracePt t="19764" x="6051550" y="3816350"/>
          <p14:tracePt t="19781" x="6051550" y="3797300"/>
          <p14:tracePt t="19798" x="6051550" y="3784600"/>
          <p14:tracePt t="19815" x="6051550" y="3765550"/>
          <p14:tracePt t="19831" x="6051550" y="3752850"/>
          <p14:tracePt t="19865" x="6045200" y="3740150"/>
          <p14:tracePt t="19881" x="6038850" y="3727450"/>
          <p14:tracePt t="19898" x="6032500" y="3727450"/>
          <p14:tracePt t="19931" x="6019800" y="3714750"/>
          <p14:tracePt t="19948" x="6007100" y="3708400"/>
          <p14:tracePt t="19965" x="5988050" y="3695700"/>
          <p14:tracePt t="19981" x="5981700" y="3689350"/>
          <p14:tracePt t="19998" x="5949950" y="3683000"/>
          <p14:tracePt t="20015" x="5911850" y="3663950"/>
          <p14:tracePt t="20032" x="5892800" y="3651250"/>
          <p14:tracePt t="20048" x="5873750" y="3638550"/>
          <p14:tracePt t="20065" x="5848350" y="3632200"/>
          <p14:tracePt t="20081" x="5835650" y="3632200"/>
          <p14:tracePt t="20099" x="5822950" y="3632200"/>
          <p14:tracePt t="20115" x="5822950" y="3625850"/>
          <p14:tracePt t="20131" x="5803900" y="3625850"/>
          <p14:tracePt t="20309" x="5791200" y="3638550"/>
          <p14:tracePt t="20317" x="5765800" y="3683000"/>
          <p14:tracePt t="20326" x="5753100" y="3695700"/>
          <p14:tracePt t="20333" x="5746750" y="3714750"/>
          <p14:tracePt t="20349" x="5746750" y="3721100"/>
          <p14:tracePt t="20365" x="5746750" y="3746500"/>
          <p14:tracePt t="20381" x="5740400" y="3797300"/>
          <p14:tracePt t="20398" x="5727700" y="3810000"/>
          <p14:tracePt t="20415" x="5721350" y="3848100"/>
          <p14:tracePt t="20432" x="5708650" y="3879850"/>
          <p14:tracePt t="20449" x="5702300" y="3905250"/>
          <p14:tracePt t="20465" x="5695950" y="3943350"/>
          <p14:tracePt t="20481" x="5689600" y="3962400"/>
          <p14:tracePt t="20499" x="5689600" y="3975100"/>
          <p14:tracePt t="20515" x="5689600" y="3987800"/>
          <p14:tracePt t="20638" x="5702300" y="3994150"/>
          <p14:tracePt t="20645" x="5734050" y="4006850"/>
          <p14:tracePt t="20653" x="5784850" y="4044950"/>
          <p14:tracePt t="20666" x="5810250" y="4044950"/>
          <p14:tracePt t="20682" x="5886450" y="4070350"/>
          <p14:tracePt t="20699" x="5969000" y="4102100"/>
          <p14:tracePt t="20715" x="6032500" y="4114800"/>
          <p14:tracePt t="20731" x="6051550" y="4127500"/>
          <p14:tracePt t="20748" x="6064250" y="4133850"/>
          <p14:tracePt t="20781" x="6083300" y="4152900"/>
          <p14:tracePt t="20799" x="6089650" y="4159250"/>
          <p14:tracePt t="20815" x="6102350" y="4159250"/>
          <p14:tracePt t="20961" x="6102350" y="4165600"/>
          <p14:tracePt t="21084" x="6108700" y="4165600"/>
          <p14:tracePt t="21093" x="6121400" y="4165600"/>
          <p14:tracePt t="21100" x="6153150" y="4171950"/>
          <p14:tracePt t="21115" x="6191250" y="4184650"/>
          <p14:tracePt t="21132" x="6203950" y="4184650"/>
          <p14:tracePt t="21149" x="6235700" y="4191000"/>
          <p14:tracePt t="21165" x="6248400" y="4197350"/>
          <p14:tracePt t="21199" x="6261100" y="4197350"/>
          <p14:tracePt t="21215" x="6305550" y="4229100"/>
          <p14:tracePt t="21232" x="6318250" y="4235450"/>
          <p14:tracePt t="21249" x="6343650" y="4248150"/>
          <p14:tracePt t="21265" x="6381750" y="4267200"/>
          <p14:tracePt t="21282" x="6394450" y="4279900"/>
          <p14:tracePt t="21316" x="6400800" y="4279900"/>
          <p14:tracePt t="21332" x="6426200" y="4279900"/>
          <p14:tracePt t="21349" x="6438900" y="4279900"/>
          <p14:tracePt t="21365" x="6451600" y="4279900"/>
          <p14:tracePt t="21382" x="6464300" y="4279900"/>
          <p14:tracePt t="21399" x="6477000" y="4286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554211"/>
            <a:ext cx="8596668" cy="3880773"/>
          </a:xfrm>
        </p:spPr>
        <p:txBody>
          <a:bodyPr/>
          <a:lstStyle/>
          <a:p>
            <a:r>
              <a:rPr lang="sl-SI" dirty="0" smtClean="0"/>
              <a:t>KORAK 5: Sedaj bi odstranili predmet iz prostorska kota in opazili, da na ravninah ostanejo obrisi senc. Prostorskega kota ne moremo shraniti v zvezek ali na list, zato moramo prostorski kot razgrniti. </a:t>
            </a:r>
            <a:endParaRPr lang="sl-SI" dirty="0"/>
          </a:p>
          <a:p>
            <a:r>
              <a:rPr lang="sl-SI" dirty="0" smtClean="0"/>
              <a:t>Prostorski kot razgrnemo tako, da dobimo dvodimenzionalno sliko, nastale projekcije so vse v eni ravnini.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70" y="2180062"/>
            <a:ext cx="5044184" cy="450984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665" y="2261167"/>
            <a:ext cx="5178860" cy="4596833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09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52"/>
    </mc:Choice>
    <mc:Fallback>
      <p:transition spd="slow" advTm="5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83" x="6477000" y="4248150"/>
          <p14:tracePt t="5992" x="6477000" y="4178300"/>
          <p14:tracePt t="5999" x="6477000" y="4089400"/>
          <p14:tracePt t="6008" x="6451600" y="3994150"/>
          <p14:tracePt t="6024" x="6419850" y="3803650"/>
          <p14:tracePt t="6041" x="6388100" y="3619500"/>
          <p14:tracePt t="6058" x="6381750" y="3492500"/>
          <p14:tracePt t="6074" x="6381750" y="3416300"/>
          <p14:tracePt t="6090" x="6381750" y="3289300"/>
          <p14:tracePt t="6107" x="6362700" y="3181350"/>
          <p14:tracePt t="6124" x="6362700" y="3130550"/>
          <p14:tracePt t="6140" x="6337300" y="3048000"/>
          <p14:tracePt t="6157" x="6330950" y="2997200"/>
          <p14:tracePt t="6174" x="6299200" y="2857500"/>
          <p14:tracePt t="6190" x="6280150" y="2787650"/>
          <p14:tracePt t="6208" x="6254750" y="2736850"/>
          <p14:tracePt t="6224" x="6248400" y="2686050"/>
          <p14:tracePt t="6241" x="6242050" y="2667000"/>
          <p14:tracePt t="6258" x="6229350" y="2654300"/>
          <p14:tracePt t="6275" x="6210300" y="2622550"/>
          <p14:tracePt t="6290" x="6203950" y="2616200"/>
          <p14:tracePt t="6307" x="6165850" y="2590800"/>
          <p14:tracePt t="6324" x="6127750" y="2584450"/>
          <p14:tracePt t="6340" x="6064250" y="2565400"/>
          <p14:tracePt t="6357" x="6000750" y="2552700"/>
          <p14:tracePt t="6374" x="5918200" y="2533650"/>
          <p14:tracePt t="6391" x="5759450" y="2482850"/>
          <p14:tracePt t="6407" x="5575300" y="2413000"/>
          <p14:tracePt t="6424" x="5353050" y="2330450"/>
          <p14:tracePt t="6440" x="5029200" y="2190750"/>
          <p14:tracePt t="6457" x="4495800" y="1936750"/>
          <p14:tracePt t="6474" x="4184650" y="1778000"/>
          <p14:tracePt t="6491" x="3930650" y="1619250"/>
          <p14:tracePt t="6507" x="3733800" y="1492250"/>
          <p14:tracePt t="6524" x="3638550" y="1422400"/>
          <p14:tracePt t="6541" x="3594100" y="1403350"/>
          <p14:tracePt t="6558" x="3562350" y="1384300"/>
          <p14:tracePt t="6574" x="3524250" y="1371600"/>
          <p14:tracePt t="6577" x="3505200" y="1358900"/>
          <p14:tracePt t="6591" x="3486150" y="1339850"/>
          <p14:tracePt t="6608" x="3435350" y="1270000"/>
          <p14:tracePt t="6625" x="3365500" y="1225550"/>
          <p14:tracePt t="6641" x="3257550" y="1162050"/>
          <p14:tracePt t="6658" x="3149600" y="1104900"/>
          <p14:tracePt t="6675" x="3111500" y="1079500"/>
          <p14:tracePt t="6691" x="3067050" y="1047750"/>
          <p14:tracePt t="6708" x="3016250" y="1022350"/>
          <p14:tracePt t="6794" x="3016250" y="1003300"/>
          <p14:tracePt t="6801" x="3003550" y="984250"/>
          <p14:tracePt t="6810" x="2997200" y="984250"/>
          <p14:tracePt t="6824" x="2990850" y="977900"/>
          <p14:tracePt t="6843" x="2990850" y="965200"/>
          <p14:tracePt t="6870" x="2997200" y="965200"/>
          <p14:tracePt t="6878" x="2997200" y="952500"/>
          <p14:tracePt t="6891" x="3009900" y="952500"/>
          <p14:tracePt t="6908" x="3009900" y="946150"/>
          <p14:tracePt t="6924" x="3028950" y="939800"/>
          <p14:tracePt t="6958" x="3048000" y="927100"/>
          <p14:tracePt t="6974" x="3054350" y="927100"/>
          <p14:tracePt t="6991" x="3060700" y="927100"/>
          <p14:tracePt t="7008" x="3060700" y="920750"/>
          <p14:tracePt t="7025" x="3073400" y="920750"/>
          <p14:tracePt t="7126" x="3073400" y="927100"/>
          <p14:tracePt t="7141" x="3073400" y="933450"/>
          <p14:tracePt t="7149" x="3073400" y="939800"/>
          <p14:tracePt t="7174" x="3073400" y="952500"/>
          <p14:tracePt t="7197" x="3067050" y="965200"/>
          <p14:tracePt t="7206" x="3060700" y="965200"/>
          <p14:tracePt t="7213" x="3060700" y="971550"/>
          <p14:tracePt t="7224" x="3054350" y="977900"/>
          <p14:tracePt t="7241" x="3041650" y="1022350"/>
          <p14:tracePt t="7258" x="2978150" y="1104900"/>
          <p14:tracePt t="7275" x="2901950" y="1225550"/>
          <p14:tracePt t="7291" x="2863850" y="1346200"/>
          <p14:tracePt t="7308" x="2857500" y="1397000"/>
          <p14:tracePt t="7325" x="2813050" y="1517650"/>
          <p14:tracePt t="7341" x="2743200" y="1765300"/>
          <p14:tracePt t="7357" x="2679700" y="1981200"/>
          <p14:tracePt t="7375" x="2647950" y="2178050"/>
          <p14:tracePt t="7391" x="2641600" y="2336800"/>
          <p14:tracePt t="7408" x="2647950" y="2444750"/>
          <p14:tracePt t="7425" x="2667000" y="2508250"/>
          <p14:tracePt t="7441" x="2679700" y="2540000"/>
          <p14:tracePt t="7458" x="2686050" y="2597150"/>
          <p14:tracePt t="7474" x="2711450" y="2647950"/>
          <p14:tracePt t="7491" x="2755900" y="2724150"/>
          <p14:tracePt t="7508" x="2774950" y="2736850"/>
          <p14:tracePt t="7570" x="2781300" y="2736850"/>
          <p14:tracePt t="7577" x="2794000" y="2736850"/>
          <p14:tracePt t="7586" x="2832100" y="2717800"/>
          <p14:tracePt t="7593" x="2876550" y="2679700"/>
          <p14:tracePt t="7608" x="2927350" y="2654300"/>
          <p14:tracePt t="7625" x="2990850" y="2603500"/>
          <p14:tracePt t="7641" x="3041650" y="2501900"/>
          <p14:tracePt t="7658" x="3054350" y="2457450"/>
          <p14:tracePt t="7675" x="3079750" y="2311400"/>
          <p14:tracePt t="7691" x="3098800" y="2057400"/>
          <p14:tracePt t="7708" x="3098800" y="1885950"/>
          <p14:tracePt t="7725" x="3098800" y="1727200"/>
          <p14:tracePt t="7741" x="3079750" y="1619250"/>
          <p14:tracePt t="7758" x="3022600" y="1536700"/>
          <p14:tracePt t="7775" x="2978150" y="1447800"/>
          <p14:tracePt t="7791" x="2971800" y="1390650"/>
          <p14:tracePt t="7808" x="2971800" y="1327150"/>
          <p14:tracePt t="7825" x="2971800" y="1206500"/>
          <p14:tracePt t="7841" x="2971800" y="1016000"/>
          <p14:tracePt t="7858" x="2971800" y="971550"/>
          <p14:tracePt t="7875" x="2984500" y="927100"/>
          <p14:tracePt t="7891" x="2997200" y="889000"/>
          <p14:tracePt t="7908" x="3009900" y="857250"/>
          <p14:tracePt t="7925" x="3028950" y="838200"/>
          <p14:tracePt t="7941" x="3041650" y="831850"/>
          <p14:tracePt t="7958" x="3054350" y="819150"/>
          <p14:tracePt t="7975" x="3073400" y="819150"/>
          <p14:tracePt t="7991" x="3105150" y="819150"/>
          <p14:tracePt t="8008" x="3136900" y="819150"/>
          <p14:tracePt t="8025" x="3162300" y="844550"/>
          <p14:tracePt t="8041" x="3213100" y="920750"/>
          <p14:tracePt t="8059" x="3244850" y="990600"/>
          <p14:tracePt t="8075" x="3282950" y="1162050"/>
          <p14:tracePt t="8077" x="3314700" y="1301750"/>
          <p14:tracePt t="8091" x="3384550" y="1676400"/>
          <p14:tracePt t="8108" x="3422650" y="2165350"/>
          <p14:tracePt t="8125" x="3422650" y="2641600"/>
          <p14:tracePt t="8141" x="3422650" y="3028950"/>
          <p14:tracePt t="8158" x="3422650" y="3314700"/>
          <p14:tracePt t="8175" x="3422650" y="3536950"/>
          <p14:tracePt t="8192" x="3422650" y="3733800"/>
          <p14:tracePt t="8208" x="3422650" y="3854450"/>
          <p14:tracePt t="8225" x="3422650" y="3911600"/>
          <p14:tracePt t="8241" x="3422650" y="3981450"/>
          <p14:tracePt t="8259" x="3422650" y="4032250"/>
          <p14:tracePt t="8275" x="3409950" y="4089400"/>
          <p14:tracePt t="8291" x="3409950" y="4127500"/>
          <p14:tracePt t="8308" x="3409950" y="4159250"/>
          <p14:tracePt t="8325" x="3409950" y="4184650"/>
          <p14:tracePt t="8342" x="3409950" y="4235450"/>
          <p14:tracePt t="8359" x="3403600" y="4273550"/>
          <p14:tracePt t="8375" x="3403600" y="4292600"/>
          <p14:tracePt t="8391" x="3403600" y="4318000"/>
          <p14:tracePt t="8408" x="3416300" y="4337050"/>
          <p14:tracePt t="8425" x="3429000" y="4349750"/>
          <p14:tracePt t="8441" x="3448050" y="4387850"/>
          <p14:tracePt t="8458" x="3473450" y="4400550"/>
          <p14:tracePt t="8475" x="3492500" y="4406900"/>
          <p14:tracePt t="8491" x="3517900" y="4438650"/>
          <p14:tracePt t="8508" x="3549650" y="4445000"/>
          <p14:tracePt t="8525" x="3600450" y="4445000"/>
          <p14:tracePt t="8542" x="3632200" y="4445000"/>
          <p14:tracePt t="8558" x="3683000" y="4432300"/>
          <p14:tracePt t="8575" x="3740150" y="4425950"/>
          <p14:tracePt t="8577" x="3771900" y="4387850"/>
          <p14:tracePt t="8591" x="3803650" y="4362450"/>
          <p14:tracePt t="8608" x="3835400" y="4324350"/>
          <p14:tracePt t="8625" x="3841750" y="4298950"/>
          <p14:tracePt t="8641" x="3841750" y="4267200"/>
          <p14:tracePt t="8658" x="3822700" y="4235450"/>
          <p14:tracePt t="8675" x="3784600" y="4191000"/>
          <p14:tracePt t="8692" x="3721100" y="4152900"/>
          <p14:tracePt t="8709" x="3676650" y="4121150"/>
          <p14:tracePt t="8725" x="3606800" y="4095750"/>
          <p14:tracePt t="8742" x="3556000" y="4095750"/>
          <p14:tracePt t="8759" x="3467100" y="4095750"/>
          <p14:tracePt t="8775" x="3403600" y="4095750"/>
          <p14:tracePt t="8791" x="3257550" y="4159250"/>
          <p14:tracePt t="8808" x="3155950" y="4254500"/>
          <p14:tracePt t="8825" x="3098800" y="4298950"/>
          <p14:tracePt t="8842" x="2990850" y="4368800"/>
          <p14:tracePt t="8859" x="2921000" y="4432300"/>
          <p14:tracePt t="8875" x="2851150" y="4508500"/>
          <p14:tracePt t="8892" x="2794000" y="4591050"/>
          <p14:tracePt t="8909" x="2749550" y="4692650"/>
          <p14:tracePt t="8925" x="2743200" y="4762500"/>
          <p14:tracePt t="8941" x="2743200" y="4940300"/>
          <p14:tracePt t="8958" x="2755900" y="5041900"/>
          <p14:tracePt t="8975" x="2768600" y="5092700"/>
          <p14:tracePt t="8991" x="2825750" y="5168900"/>
          <p14:tracePt t="9009" x="2895600" y="5245100"/>
          <p14:tracePt t="9025" x="2965450" y="5289550"/>
          <p14:tracePt t="9042" x="3073400" y="5359400"/>
          <p14:tracePt t="9058" x="3238500" y="5422900"/>
          <p14:tracePt t="9075" x="3479800" y="5499100"/>
          <p14:tracePt t="9077" x="3606800" y="5530850"/>
          <p14:tracePt t="9092" x="3714750" y="5556250"/>
          <p14:tracePt t="9109" x="3873500" y="5581650"/>
          <p14:tracePt t="9125" x="3994150" y="5581650"/>
          <p14:tracePt t="9142" x="4108450" y="5505450"/>
          <p14:tracePt t="9159" x="4197350" y="5403850"/>
          <p14:tracePt t="9175" x="4241800" y="5334000"/>
          <p14:tracePt t="9192" x="4279900" y="5219700"/>
          <p14:tracePt t="9209" x="4298950" y="5086350"/>
          <p14:tracePt t="9225" x="4311650" y="4959350"/>
          <p14:tracePt t="9242" x="4311650" y="4851400"/>
          <p14:tracePt t="9259" x="4292600" y="4718050"/>
          <p14:tracePt t="9275" x="4279900" y="4648200"/>
          <p14:tracePt t="9292" x="4254500" y="4591050"/>
          <p14:tracePt t="9309" x="4229100" y="4527550"/>
          <p14:tracePt t="9325" x="4171950" y="4451350"/>
          <p14:tracePt t="9342" x="4108450" y="4368800"/>
          <p14:tracePt t="9358" x="4038600" y="4292600"/>
          <p14:tracePt t="9375" x="3981450" y="4222750"/>
          <p14:tracePt t="9392" x="3911600" y="4146550"/>
          <p14:tracePt t="9409" x="3835400" y="4102100"/>
          <p14:tracePt t="9426" x="3771900" y="4057650"/>
          <p14:tracePt t="9442" x="3708400" y="4038600"/>
          <p14:tracePt t="9459" x="3683000" y="4019550"/>
          <p14:tracePt t="9475" x="3632200" y="4019550"/>
          <p14:tracePt t="9492" x="3524250" y="4038600"/>
          <p14:tracePt t="9509" x="3435350" y="4057650"/>
          <p14:tracePt t="9525" x="3384550" y="4064000"/>
          <p14:tracePt t="9542" x="3295650" y="4089400"/>
          <p14:tracePt t="9558" x="3232150" y="4095750"/>
          <p14:tracePt t="9575" x="3111500" y="4121150"/>
          <p14:tracePt t="9578" x="3067050" y="4133850"/>
          <p14:tracePt t="9592" x="2997200" y="4171950"/>
          <p14:tracePt t="9609" x="2959100" y="4191000"/>
          <p14:tracePt t="9625" x="2895600" y="4260850"/>
          <p14:tracePt t="9642" x="2876550" y="4298950"/>
          <p14:tracePt t="9658" x="2876550" y="4368800"/>
          <p14:tracePt t="9675" x="2870200" y="4438650"/>
          <p14:tracePt t="9692" x="2870200" y="4514850"/>
          <p14:tracePt t="9709" x="2870200" y="4597400"/>
          <p14:tracePt t="9726" x="2870200" y="4667250"/>
          <p14:tracePt t="9742" x="2876550" y="4743450"/>
          <p14:tracePt t="9758" x="2908300" y="4832350"/>
          <p14:tracePt t="9775" x="2927350" y="4927600"/>
          <p14:tracePt t="9792" x="2952750" y="5016500"/>
          <p14:tracePt t="9808" x="3016250" y="5111750"/>
          <p14:tracePt t="9825" x="3079750" y="5207000"/>
          <p14:tracePt t="9842" x="3130550" y="5276850"/>
          <p14:tracePt t="9859" x="3213100" y="5340350"/>
          <p14:tracePt t="9876" x="3289300" y="5378450"/>
          <p14:tracePt t="9892" x="3378200" y="5403850"/>
          <p14:tracePt t="9909" x="3492500" y="5429250"/>
          <p14:tracePt t="9926" x="3575050" y="5429250"/>
          <p14:tracePt t="9942" x="3676650" y="5429250"/>
          <p14:tracePt t="9958" x="3708400" y="5429250"/>
          <p14:tracePt t="9976" x="3835400" y="5384800"/>
          <p14:tracePt t="9992" x="3898900" y="5353050"/>
          <p14:tracePt t="10009" x="3994150" y="5257800"/>
          <p14:tracePt t="10026" x="4064000" y="5219700"/>
          <p14:tracePt t="10042" x="4140200" y="5137150"/>
          <p14:tracePt t="10059" x="4171950" y="5073650"/>
          <p14:tracePt t="10076" x="4216400" y="5003800"/>
          <p14:tracePt t="10092" x="4241800" y="4889500"/>
          <p14:tracePt t="10109" x="4254500" y="4781550"/>
          <p14:tracePt t="10125" x="4254500" y="4660900"/>
          <p14:tracePt t="10142" x="4254500" y="4597400"/>
          <p14:tracePt t="10159" x="4254500" y="4540250"/>
          <p14:tracePt t="10175" x="4241800" y="4457700"/>
          <p14:tracePt t="10192" x="4203700" y="4381500"/>
          <p14:tracePt t="10209" x="4159250" y="4298950"/>
          <p14:tracePt t="10225" x="4089400" y="4229100"/>
          <p14:tracePt t="10242" x="4019550" y="4146550"/>
          <p14:tracePt t="10259" x="3956050" y="4114800"/>
          <p14:tracePt t="10276" x="3892550" y="4076700"/>
          <p14:tracePt t="10292" x="3860800" y="4057650"/>
          <p14:tracePt t="10309" x="3790950" y="4044950"/>
          <p14:tracePt t="10325" x="3676650" y="4044950"/>
          <p14:tracePt t="10342" x="3587750" y="4044950"/>
          <p14:tracePt t="10359" x="3524250" y="4064000"/>
          <p14:tracePt t="10375" x="3435350" y="4108450"/>
          <p14:tracePt t="10392" x="3352800" y="4159250"/>
          <p14:tracePt t="10409" x="3302000" y="4197350"/>
          <p14:tracePt t="10426" x="3251200" y="4248150"/>
          <p14:tracePt t="10442" x="3219450" y="4279900"/>
          <p14:tracePt t="10459" x="3194050" y="4356100"/>
          <p14:tracePt t="10476" x="3155950" y="4419600"/>
          <p14:tracePt t="10492" x="3136900" y="4508500"/>
          <p14:tracePt t="10509" x="3130550" y="4527550"/>
          <p14:tracePt t="10526" x="3130550" y="4546600"/>
          <p14:tracePt t="10984" x="3124200" y="4546600"/>
          <p14:tracePt t="10991" x="3143250" y="4565650"/>
          <p14:tracePt t="10999" x="3155950" y="4572000"/>
          <p14:tracePt t="11009" x="3168650" y="4578350"/>
          <p14:tracePt t="11026" x="3194050" y="4591050"/>
          <p14:tracePt t="11042" x="3206750" y="4597400"/>
          <p14:tracePt t="11059" x="3219450" y="4597400"/>
          <p14:tracePt t="13496" x="3219450" y="4565650"/>
          <p14:tracePt t="13511" x="3219450" y="4552950"/>
          <p14:tracePt t="13518" x="3219450" y="4546600"/>
          <p14:tracePt t="13526" x="3219450" y="4540250"/>
          <p14:tracePt t="13543" x="3219450" y="4521200"/>
          <p14:tracePt t="13560" x="3219450" y="4514850"/>
          <p14:tracePt t="13576" x="3219450" y="4508500"/>
          <p14:tracePt t="13594" x="3219450" y="4502150"/>
          <p14:tracePt t="13610" x="3219450" y="4495800"/>
          <p14:tracePt t="13641" x="3219450" y="4489450"/>
          <p14:tracePt t="13660" x="3219450" y="4476750"/>
          <p14:tracePt t="13667" x="3219450" y="4464050"/>
          <p14:tracePt t="13676" x="3219450" y="4457700"/>
          <p14:tracePt t="13693" x="3232150" y="4445000"/>
          <p14:tracePt t="13715" x="3232150" y="4438650"/>
          <p14:tracePt t="13732" x="3244850" y="4432300"/>
          <p14:tracePt t="13775" x="3251200" y="4432300"/>
          <p14:tracePt t="13783" x="3257550" y="4419600"/>
          <p14:tracePt t="13876" x="3257550" y="4425950"/>
          <p14:tracePt t="13891" x="3257550" y="4432300"/>
          <p14:tracePt t="13908" x="3257550" y="4445000"/>
          <p14:tracePt t="13916" x="3244850" y="4445000"/>
          <p14:tracePt t="13927" x="3238500" y="4457700"/>
          <p14:tracePt t="13944" x="3225800" y="4470400"/>
          <p14:tracePt t="13960" x="3206750" y="4489450"/>
          <p14:tracePt t="13977" x="3194050" y="4495800"/>
          <p14:tracePt t="13993" x="3181350" y="4508500"/>
          <p14:tracePt t="14010" x="3136900" y="4489450"/>
          <p14:tracePt t="14027" x="3092450" y="4489450"/>
          <p14:tracePt t="14043" x="3035300" y="4495800"/>
          <p14:tracePt t="14060" x="2997200" y="4495800"/>
          <p14:tracePt t="14077" x="2971800" y="4489450"/>
          <p14:tracePt t="14093" x="2940050" y="4476750"/>
          <p14:tracePt t="14110" x="2908300" y="4451350"/>
          <p14:tracePt t="14127" x="2895600" y="4432300"/>
          <p14:tracePt t="14144" x="2844800" y="4368800"/>
          <p14:tracePt t="14160" x="2825750" y="4337050"/>
          <p14:tracePt t="14177" x="2813050" y="4318000"/>
          <p14:tracePt t="14193" x="2787650" y="4286250"/>
          <p14:tracePt t="14210" x="2755900" y="4235450"/>
          <p14:tracePt t="14227" x="2705100" y="4178300"/>
          <p14:tracePt t="14243" x="2628900" y="4064000"/>
          <p14:tracePt t="14260" x="2590800" y="4013200"/>
          <p14:tracePt t="14277" x="2571750" y="3968750"/>
          <p14:tracePt t="14293" x="2571750" y="3956050"/>
          <p14:tracePt t="14310" x="2565400" y="3943350"/>
          <p14:tracePt t="14526" x="2565400" y="3937000"/>
          <p14:tracePt t="14533" x="2597150" y="3930650"/>
          <p14:tracePt t="14545" x="2597150" y="3924300"/>
          <p14:tracePt t="14560" x="2628900" y="3905250"/>
          <p14:tracePt t="14577" x="2679700" y="3873500"/>
          <p14:tracePt t="14594" x="2819400" y="3816350"/>
          <p14:tracePt t="14610" x="2952750" y="3765550"/>
          <p14:tracePt t="14627" x="3079750" y="3727450"/>
          <p14:tracePt t="14629" x="3143250" y="3708400"/>
          <p14:tracePt t="14644" x="3263900" y="3670300"/>
          <p14:tracePt t="14660" x="3270250" y="3460750"/>
          <p14:tracePt t="14677" x="3352800" y="3460750"/>
          <p14:tracePt t="14694" x="3448050" y="3448050"/>
          <p14:tracePt t="14710" x="3575050" y="3416300"/>
          <p14:tracePt t="14727" x="3702050" y="3390900"/>
          <p14:tracePt t="14744" x="3848100" y="3390900"/>
          <p14:tracePt t="14761" x="3917950" y="3359150"/>
          <p14:tracePt t="14777" x="3994150" y="3365500"/>
          <p14:tracePt t="14794" x="4083050" y="3390900"/>
          <p14:tracePt t="14811" x="4133850" y="3403600"/>
          <p14:tracePt t="14827" x="4146550" y="3403600"/>
          <p14:tracePt t="14844" x="4159250" y="3403600"/>
          <p14:tracePt t="14862" x="4159250" y="3416300"/>
          <p14:tracePt t="14877" x="4171950" y="3422650"/>
          <p14:tracePt t="14894" x="4191000" y="3435350"/>
          <p14:tracePt t="14910" x="4203700" y="3435350"/>
          <p14:tracePt t="14944" x="4210050" y="3435350"/>
          <p14:tracePt t="14960" x="4216400" y="3435350"/>
          <p14:tracePt t="14977" x="4222750" y="3435350"/>
          <p14:tracePt t="14994" x="4229100" y="3435350"/>
          <p14:tracePt t="15210" x="4229100" y="3448050"/>
          <p14:tracePt t="15218" x="4229100" y="3454400"/>
          <p14:tracePt t="15227" x="4222750" y="3473450"/>
          <p14:tracePt t="15245" x="4210050" y="3505200"/>
          <p14:tracePt t="15260" x="4159250" y="3587750"/>
          <p14:tracePt t="15277" x="4051300" y="3803650"/>
          <p14:tracePt t="15294" x="3968750" y="3994150"/>
          <p14:tracePt t="15310" x="3867150" y="4210050"/>
          <p14:tracePt t="15327" x="3771900" y="4483100"/>
          <p14:tracePt t="15344" x="3708400" y="4692650"/>
          <p14:tracePt t="15361" x="3663950" y="4870450"/>
          <p14:tracePt t="15378" x="3613150" y="5048250"/>
          <p14:tracePt t="15394" x="3562350" y="5200650"/>
          <p14:tracePt t="15411" x="3511550" y="5276850"/>
          <p14:tracePt t="15428" x="3467100" y="5340350"/>
          <p14:tracePt t="15445" x="3435350" y="5397500"/>
          <p14:tracePt t="15460" x="3409950" y="5429250"/>
          <p14:tracePt t="15477" x="3371850" y="5486400"/>
          <p14:tracePt t="15494" x="3333750" y="5549900"/>
          <p14:tracePt t="15511" x="3295650" y="5632450"/>
          <p14:tracePt t="15527" x="3276600" y="5683250"/>
          <p14:tracePt t="15544" x="3257550" y="5746750"/>
          <p14:tracePt t="15561" x="3232150" y="5772150"/>
          <p14:tracePt t="15577" x="3213100" y="5803900"/>
          <p14:tracePt t="15594" x="3206750" y="5810250"/>
          <p14:tracePt t="15803" x="3206750" y="5803900"/>
          <p14:tracePt t="15811" x="3206750" y="5797550"/>
          <p14:tracePt t="15817" x="3206750" y="5791200"/>
          <p14:tracePt t="15827" x="3206750" y="5784850"/>
          <p14:tracePt t="15844" x="3206750" y="5778500"/>
          <p14:tracePt t="15861" x="3206750" y="5759450"/>
          <p14:tracePt t="15878" x="3194050" y="5708650"/>
          <p14:tracePt t="15894" x="3181350" y="5645150"/>
          <p14:tracePt t="15911" x="3162300" y="5588000"/>
          <p14:tracePt t="15927" x="3155950" y="5492750"/>
          <p14:tracePt t="15944" x="3117850" y="5365750"/>
          <p14:tracePt t="15961" x="3067050" y="5213350"/>
          <p14:tracePt t="15977" x="2971800" y="4965700"/>
          <p14:tracePt t="15994" x="2908300" y="4826000"/>
          <p14:tracePt t="16011" x="2857500" y="4711700"/>
          <p14:tracePt t="16027" x="2844800" y="4648200"/>
          <p14:tracePt t="16044" x="2825750" y="4584700"/>
          <p14:tracePt t="16061" x="2794000" y="4533900"/>
          <p14:tracePt t="16078" x="2781300" y="4489450"/>
          <p14:tracePt t="16095" x="2755900" y="4438650"/>
          <p14:tracePt t="16111" x="2755900" y="4425950"/>
          <p14:tracePt t="16129" x="2724150" y="4343400"/>
          <p14:tracePt t="16145" x="2711450" y="4311650"/>
          <p14:tracePt t="16161" x="2673350" y="4203700"/>
          <p14:tracePt t="16177" x="2667000" y="4171950"/>
          <p14:tracePt t="16195" x="2654300" y="4133850"/>
          <p14:tracePt t="16211" x="2654300" y="4102100"/>
          <p14:tracePt t="16228" x="2654300" y="4089400"/>
          <p14:tracePt t="16381" x="2654300" y="4070350"/>
          <p14:tracePt t="16390" x="2660650" y="4070350"/>
          <p14:tracePt t="16397" x="2679700" y="4057650"/>
          <p14:tracePt t="16413" x="2692400" y="4051300"/>
          <p14:tracePt t="16429" x="2711450" y="4044950"/>
          <p14:tracePt t="16445" x="2774950" y="4032250"/>
          <p14:tracePt t="16461" x="2882900" y="4032250"/>
          <p14:tracePt t="16478" x="3054350" y="4032250"/>
          <p14:tracePt t="16494" x="3244850" y="4032250"/>
          <p14:tracePt t="16511" x="3473450" y="4044950"/>
          <p14:tracePt t="16528" x="3683000" y="4044950"/>
          <p14:tracePt t="16545" x="3854450" y="4044950"/>
          <p14:tracePt t="16561" x="3987800" y="4044950"/>
          <p14:tracePt t="16578" x="4064000" y="4044950"/>
          <p14:tracePt t="16595" x="4114800" y="4044950"/>
          <p14:tracePt t="16611" x="4133850" y="4044950"/>
          <p14:tracePt t="16628" x="4146550" y="4044950"/>
          <p14:tracePt t="16631" x="4152900" y="4044950"/>
          <p14:tracePt t="16684" x="4159250" y="4044950"/>
          <p14:tracePt t="16700" x="4165600" y="4044950"/>
          <p14:tracePt t="16708" x="4178300" y="4044950"/>
          <p14:tracePt t="16716" x="4197350" y="4044950"/>
          <p14:tracePt t="16728" x="4216400" y="4044950"/>
          <p14:tracePt t="16745" x="4241800" y="4057650"/>
          <p14:tracePt t="16761" x="4279900" y="4064000"/>
          <p14:tracePt t="16778" x="4311650" y="4076700"/>
          <p14:tracePt t="16795" x="4394200" y="4121150"/>
          <p14:tracePt t="16811" x="4425950" y="4121150"/>
          <p14:tracePt t="16929" x="4425950" y="4127500"/>
          <p14:tracePt t="16938" x="4413250" y="4133850"/>
          <p14:tracePt t="16947" x="4413250" y="4152900"/>
          <p14:tracePt t="16961" x="4394200" y="4171950"/>
          <p14:tracePt t="16979" x="4330700" y="4267200"/>
          <p14:tracePt t="16995" x="4311650" y="4318000"/>
          <p14:tracePt t="17011" x="4210050" y="4419600"/>
          <p14:tracePt t="17028" x="4159250" y="4489450"/>
          <p14:tracePt t="17044" x="4076700" y="4597400"/>
          <p14:tracePt t="17061" x="4013200" y="4667250"/>
          <p14:tracePt t="17078" x="3943350" y="4775200"/>
          <p14:tracePt t="17095" x="3841750" y="4895850"/>
          <p14:tracePt t="17111" x="3733800" y="5029200"/>
          <p14:tracePt t="17128" x="3625850" y="5149850"/>
          <p14:tracePt t="17130" x="3575050" y="5207000"/>
          <p14:tracePt t="17145" x="3524250" y="5270500"/>
          <p14:tracePt t="17161" x="3441700" y="5372100"/>
          <p14:tracePt t="17178" x="3409950" y="5435600"/>
          <p14:tracePt t="17195" x="3384550" y="5467350"/>
          <p14:tracePt t="17212" x="3371850" y="5480050"/>
          <p14:tracePt t="17228" x="3359150" y="5499100"/>
          <p14:tracePt t="17245" x="3352800" y="5511800"/>
          <p14:tracePt t="17261" x="3340100" y="5530850"/>
          <p14:tracePt t="17278" x="3340100" y="5549900"/>
          <p14:tracePt t="17295" x="3321050" y="5581650"/>
          <p14:tracePt t="17311" x="3289300" y="5632450"/>
          <p14:tracePt t="17329" x="3244850" y="5702300"/>
          <p14:tracePt t="17345" x="3213100" y="5765800"/>
          <p14:tracePt t="17361" x="3168650" y="5816600"/>
          <p14:tracePt t="17379" x="3130550" y="5854700"/>
          <p14:tracePt t="17395" x="3117850" y="5880100"/>
          <p14:tracePt t="17412" x="3111500" y="5905500"/>
          <p14:tracePt t="17428" x="3098800" y="5905500"/>
          <p14:tracePt t="17524" x="3098800" y="5899150"/>
          <p14:tracePt t="17531" x="3105150" y="5880100"/>
          <p14:tracePt t="17540" x="3105150" y="5848350"/>
          <p14:tracePt t="17547" x="3111500" y="5835650"/>
          <p14:tracePt t="17562" x="3124200" y="5791200"/>
          <p14:tracePt t="17579" x="3124200" y="5734050"/>
          <p14:tracePt t="17595" x="3136900" y="5664200"/>
          <p14:tracePt t="17612" x="3130550" y="5486400"/>
          <p14:tracePt t="17628" x="3073400" y="5314950"/>
          <p14:tracePt t="17645" x="3003550" y="5111750"/>
          <p14:tracePt t="17661" x="2940050" y="4927600"/>
          <p14:tracePt t="17678" x="2889250" y="4743450"/>
          <p14:tracePt t="17695" x="2838450" y="4610100"/>
          <p14:tracePt t="17711" x="2819400" y="4552950"/>
          <p14:tracePt t="17728" x="2806700" y="4514850"/>
          <p14:tracePt t="17745" x="2787650" y="4489450"/>
          <p14:tracePt t="17761" x="2787650" y="4476750"/>
          <p14:tracePt t="17779" x="2787650" y="4470400"/>
          <p14:tracePt t="17795" x="2781300" y="4457700"/>
          <p14:tracePt t="22631" x="2794000" y="4445000"/>
          <p14:tracePt t="22639" x="2794000" y="4425950"/>
          <p14:tracePt t="22648" x="2781300" y="4381500"/>
          <p14:tracePt t="22663" x="2698750" y="4235450"/>
          <p14:tracePt t="22680" x="2628900" y="4114800"/>
          <p14:tracePt t="22697" x="2616200" y="4044950"/>
          <p14:tracePt t="22713" x="2603500" y="3987800"/>
          <p14:tracePt t="22730" x="2597150" y="3962400"/>
          <p14:tracePt t="22747" x="2597150" y="3854450"/>
          <p14:tracePt t="22763" x="2660650" y="3740150"/>
          <p14:tracePt t="22780" x="2787650" y="3632200"/>
          <p14:tracePt t="22797" x="2984500" y="3486150"/>
          <p14:tracePt t="22813" x="3168650" y="3378200"/>
          <p14:tracePt t="22830" x="3302000" y="3276600"/>
          <p14:tracePt t="22847" x="3409950" y="3200400"/>
          <p14:tracePt t="22864" x="3479800" y="3187700"/>
          <p14:tracePt t="22880" x="3562350" y="3168650"/>
          <p14:tracePt t="22897" x="3651250" y="3117850"/>
          <p14:tracePt t="22913" x="3752850" y="3098800"/>
          <p14:tracePt t="22930" x="3790950" y="3111500"/>
          <p14:tracePt t="22947" x="3860800" y="3155950"/>
          <p14:tracePt t="22964" x="3937000" y="3232150"/>
          <p14:tracePt t="22980" x="4038600" y="3352800"/>
          <p14:tracePt t="22997" x="4159250" y="3517900"/>
          <p14:tracePt t="23014" x="4298950" y="3797300"/>
          <p14:tracePt t="23030" x="4425950" y="4133850"/>
          <p14:tracePt t="23047" x="4495800" y="4394200"/>
          <p14:tracePt t="23064" x="4521200" y="4572000"/>
          <p14:tracePt t="23080" x="4521200" y="4724400"/>
          <p14:tracePt t="23097" x="4502150" y="4997450"/>
          <p14:tracePt t="23113" x="4457700" y="5226050"/>
          <p14:tracePt t="23130" x="4356100" y="5473700"/>
          <p14:tracePt t="23147" x="4197350" y="5695950"/>
          <p14:tracePt t="23164" x="3898900" y="5924550"/>
          <p14:tracePt t="23180" x="3517900" y="6172200"/>
          <p14:tracePt t="23197" x="3143250" y="6356350"/>
          <p14:tracePt t="23214" x="2774950" y="6464300"/>
          <p14:tracePt t="23230" x="2413000" y="6515100"/>
          <p14:tracePt t="23247" x="2108200" y="6489700"/>
          <p14:tracePt t="23263" x="1854200" y="6426200"/>
          <p14:tracePt t="23280" x="1651000" y="6318250"/>
          <p14:tracePt t="23297" x="1524000" y="6191250"/>
          <p14:tracePt t="23313" x="1435100" y="6019800"/>
          <p14:tracePt t="23330" x="1422400" y="5962650"/>
          <p14:tracePt t="23347" x="1416050" y="5911850"/>
          <p14:tracePt t="23364" x="1403350" y="5854700"/>
          <p14:tracePt t="23381" x="1403350" y="5734050"/>
          <p14:tracePt t="23397" x="1403350" y="5575300"/>
          <p14:tracePt t="23414" x="1403350" y="5378450"/>
          <p14:tracePt t="23430" x="1403350" y="5099050"/>
          <p14:tracePt t="23447" x="1460500" y="4845050"/>
          <p14:tracePt t="23464" x="1644650" y="4527550"/>
          <p14:tracePt t="23480" x="1816100" y="4362450"/>
          <p14:tracePt t="23497" x="2063750" y="4184650"/>
          <p14:tracePt t="23514" x="2260600" y="4038600"/>
          <p14:tracePt t="23530" x="2419350" y="3917950"/>
          <p14:tracePt t="23547" x="2590800" y="3803650"/>
          <p14:tracePt t="23564" x="2794000" y="3689350"/>
          <p14:tracePt t="23580" x="3048000" y="3587750"/>
          <p14:tracePt t="23598" x="3314700" y="3505200"/>
          <p14:tracePt t="23614" x="3517900" y="3422650"/>
          <p14:tracePt t="23631" x="3670300" y="3365500"/>
          <p14:tracePt t="23633" x="3733800" y="3352800"/>
          <p14:tracePt t="23647" x="3778250" y="3352800"/>
          <p14:tracePt t="23664" x="3854450" y="3359150"/>
          <p14:tracePt t="23680" x="3937000" y="3390900"/>
          <p14:tracePt t="23697" x="4013200" y="3454400"/>
          <p14:tracePt t="23714" x="4133850" y="3581400"/>
          <p14:tracePt t="23731" x="4330700" y="3778250"/>
          <p14:tracePt t="23747" x="4654550" y="4216400"/>
          <p14:tracePt t="23764" x="4743450" y="4349750"/>
          <p14:tracePt t="23781" x="4864100" y="4667250"/>
          <p14:tracePt t="23797" x="4953000" y="5162550"/>
          <p14:tracePt t="23814" x="4921250" y="5429250"/>
          <p14:tracePt t="23831" x="4826000" y="5607050"/>
          <p14:tracePt t="23847" x="4578350" y="5905500"/>
          <p14:tracePt t="23864" x="4343400" y="6057900"/>
          <p14:tracePt t="23880" x="4083050" y="6172200"/>
          <p14:tracePt t="23897" x="3765550" y="6248400"/>
          <p14:tracePt t="23914" x="3441700" y="6292850"/>
          <p14:tracePt t="23930" x="3136900" y="6292850"/>
          <p14:tracePt t="23947" x="2914650" y="6273800"/>
          <p14:tracePt t="23964" x="2705100" y="6203950"/>
          <p14:tracePt t="23980" x="2559050" y="6070600"/>
          <p14:tracePt t="23997" x="2457450" y="5829300"/>
          <p14:tracePt t="24014" x="2444750" y="5613400"/>
          <p14:tracePt t="24031" x="2451100" y="5384800"/>
          <p14:tracePt t="24047" x="2482850" y="5143500"/>
          <p14:tracePt t="24064" x="2527300" y="4940300"/>
          <p14:tracePt t="24081" x="2565400" y="4737100"/>
          <p14:tracePt t="24098" x="2622550" y="4572000"/>
          <p14:tracePt t="24114" x="2705100" y="4425950"/>
          <p14:tracePt t="24131" x="2806700" y="4298950"/>
          <p14:tracePt t="24132" x="2876550" y="4241800"/>
          <p14:tracePt t="24147" x="2946400" y="4178300"/>
          <p14:tracePt t="24165" x="3111500" y="4108450"/>
          <p14:tracePt t="24180" x="3270250" y="4064000"/>
          <p14:tracePt t="24197" x="3486150" y="4057650"/>
          <p14:tracePt t="24214" x="3549650" y="4057650"/>
          <p14:tracePt t="24230" x="3600450" y="4057650"/>
          <p14:tracePt t="24247" x="3632200" y="4076700"/>
          <p14:tracePt t="24264" x="3689350" y="4108450"/>
          <p14:tracePt t="24281" x="3765550" y="4178300"/>
          <p14:tracePt t="24298" x="3848100" y="4273550"/>
          <p14:tracePt t="24314" x="3898900" y="4368800"/>
          <p14:tracePt t="24331" x="3924300" y="4419600"/>
          <p14:tracePt t="24347" x="3975100" y="4508500"/>
          <p14:tracePt t="24364" x="3981450" y="4521200"/>
          <p14:tracePt t="24381" x="3981450" y="4533900"/>
          <p14:tracePt t="24397" x="3981450" y="4559300"/>
          <p14:tracePt t="24414" x="3962400" y="4578350"/>
          <p14:tracePt t="24431" x="3937000" y="4584700"/>
          <p14:tracePt t="24447" x="3930650" y="4591050"/>
          <p14:tracePt t="24646" x="3930650" y="4610100"/>
          <p14:tracePt t="24654" x="3930650" y="4635500"/>
          <p14:tracePt t="24664" x="3924300" y="4654550"/>
          <p14:tracePt t="24681" x="3911600" y="4711700"/>
          <p14:tracePt t="24698" x="3886200" y="4806950"/>
          <p14:tracePt t="24714" x="3841750" y="4959350"/>
          <p14:tracePt t="24731" x="3778250" y="5105400"/>
          <p14:tracePt t="24747" x="3702050" y="5238750"/>
          <p14:tracePt t="24765" x="3600450" y="5359400"/>
          <p14:tracePt t="24781" x="3467100" y="5480050"/>
          <p14:tracePt t="24797" x="3403600" y="5511800"/>
          <p14:tracePt t="24814" x="3352800" y="5537200"/>
          <p14:tracePt t="24831" x="3295650" y="5549900"/>
          <p14:tracePt t="24847" x="3232150" y="5537200"/>
          <p14:tracePt t="24864" x="3181350" y="5511800"/>
          <p14:tracePt t="24881" x="3111500" y="5473700"/>
          <p14:tracePt t="24898" x="3028950" y="5353050"/>
          <p14:tracePt t="24915" x="2921000" y="5187950"/>
          <p14:tracePt t="24931" x="2800350" y="5010150"/>
          <p14:tracePt t="24947" x="2679700" y="4826000"/>
          <p14:tracePt t="24965" x="2584450" y="4641850"/>
          <p14:tracePt t="24981" x="2495550" y="4349750"/>
          <p14:tracePt t="24997" x="2489200" y="4146550"/>
          <p14:tracePt t="25014" x="2546350" y="3917950"/>
          <p14:tracePt t="25031" x="2628900" y="3689350"/>
          <p14:tracePt t="25047" x="2787650" y="3479800"/>
          <p14:tracePt t="25065" x="2984500" y="3289300"/>
          <p14:tracePt t="25081" x="3251200" y="3092450"/>
          <p14:tracePt t="25098" x="3511550" y="2927350"/>
          <p14:tracePt t="25115" x="3810000" y="2806700"/>
          <p14:tracePt t="25131" x="4095750" y="2711450"/>
          <p14:tracePt t="25147" x="4330700" y="2654300"/>
          <p14:tracePt t="25165" x="4540250" y="2647950"/>
          <p14:tracePt t="25181" x="4718050" y="2647950"/>
          <p14:tracePt t="25198" x="4902200" y="2705100"/>
          <p14:tracePt t="25215" x="5130800" y="2908300"/>
          <p14:tracePt t="25231" x="5264150" y="3111500"/>
          <p14:tracePt t="25247" x="5410200" y="3365500"/>
          <p14:tracePt t="25265" x="5524500" y="3695700"/>
          <p14:tracePt t="25281" x="5562600" y="3943350"/>
          <p14:tracePt t="25298" x="5562600" y="4152900"/>
          <p14:tracePt t="25315" x="5530850" y="4337050"/>
          <p14:tracePt t="25331" x="5448300" y="4489450"/>
          <p14:tracePt t="25348" x="5346700" y="4635500"/>
          <p14:tracePt t="25364" x="5213350" y="4787900"/>
          <p14:tracePt t="25381" x="5054600" y="4902200"/>
          <p14:tracePt t="25398" x="4889500" y="4959350"/>
          <p14:tracePt t="25415" x="4686300" y="5003800"/>
          <p14:tracePt t="25431" x="4413250" y="5016500"/>
          <p14:tracePt t="25447" x="4248150" y="5010150"/>
          <p14:tracePt t="25464" x="4070350" y="4978400"/>
          <p14:tracePt t="25481" x="3898900" y="4895850"/>
          <p14:tracePt t="25498" x="3721100" y="4800600"/>
          <p14:tracePt t="25515" x="3562350" y="4660900"/>
          <p14:tracePt t="25531" x="3429000" y="4508500"/>
          <p14:tracePt t="25548" x="3378200" y="4425950"/>
          <p14:tracePt t="25565" x="3321050" y="4311650"/>
          <p14:tracePt t="25581" x="3276600" y="4191000"/>
          <p14:tracePt t="25598" x="3244850" y="4114800"/>
          <p14:tracePt t="25615" x="3232150" y="4038600"/>
          <p14:tracePt t="25631" x="3200400" y="3905250"/>
          <p14:tracePt t="25648" x="3200400" y="3841750"/>
          <p14:tracePt t="25650" x="3200400" y="3797300"/>
          <p14:tracePt t="25664" x="3200400" y="3746500"/>
          <p14:tracePt t="25681" x="3232150" y="3581400"/>
          <p14:tracePt t="25698" x="3295650" y="3429000"/>
          <p14:tracePt t="25715" x="3397250" y="3302000"/>
          <p14:tracePt t="25731" x="3549650" y="3187700"/>
          <p14:tracePt t="25748" x="3708400" y="3117850"/>
          <p14:tracePt t="25764" x="3873500" y="3067050"/>
          <p14:tracePt t="25781" x="4013200" y="3054350"/>
          <p14:tracePt t="25798" x="4127500" y="3054350"/>
          <p14:tracePt t="25815" x="4241800" y="3073400"/>
          <p14:tracePt t="25831" x="4362450" y="3111500"/>
          <p14:tracePt t="25848" x="4495800" y="3187700"/>
          <p14:tracePt t="25865" x="4635500" y="3295650"/>
          <p14:tracePt t="25881" x="4800600" y="3454400"/>
          <p14:tracePt t="25898" x="4902200" y="3581400"/>
          <p14:tracePt t="25914" x="4946650" y="3651250"/>
          <p14:tracePt t="25931" x="4984750" y="3702050"/>
          <p14:tracePt t="25948" x="4991100" y="3740150"/>
          <p14:tracePt t="25965" x="4991100" y="3752850"/>
          <p14:tracePt t="25998" x="4991100" y="3759200"/>
          <p14:tracePt t="26014" x="4984750" y="3759200"/>
          <p14:tracePt t="28131" x="4997450" y="3733800"/>
          <p14:tracePt t="28140" x="5041900" y="3695700"/>
          <p14:tracePt t="28148" x="5105400" y="3644900"/>
          <p14:tracePt t="28166" x="5232400" y="3549650"/>
          <p14:tracePt t="28182" x="5346700" y="3467100"/>
          <p14:tracePt t="28199" x="5461000" y="3390900"/>
          <p14:tracePt t="28216" x="5524500" y="3365500"/>
          <p14:tracePt t="28232" x="5568950" y="3333750"/>
          <p14:tracePt t="28249" x="5588000" y="3314700"/>
          <p14:tracePt t="28267" x="5670550" y="3263900"/>
          <p14:tracePt t="28282" x="5695950" y="3244850"/>
          <p14:tracePt t="28299" x="5822950" y="3168650"/>
          <p14:tracePt t="28315" x="5873750" y="3130550"/>
          <p14:tracePt t="28332" x="5937250" y="3111500"/>
          <p14:tracePt t="28349" x="5969000" y="3086100"/>
          <p14:tracePt t="28366" x="5975350" y="3060700"/>
          <p14:tracePt t="28382" x="5988050" y="3054350"/>
          <p14:tracePt t="28462" x="5975350" y="3054350"/>
          <p14:tracePt t="28469" x="5962650" y="3054350"/>
          <p14:tracePt t="28478" x="5930900" y="3054350"/>
          <p14:tracePt t="28485" x="5899150" y="3060700"/>
          <p14:tracePt t="28499" x="5886450" y="3060700"/>
          <p14:tracePt t="28515" x="5816600" y="3086100"/>
          <p14:tracePt t="28532" x="5746750" y="3111500"/>
          <p14:tracePt t="28549" x="5689600" y="3111500"/>
          <p14:tracePt t="28565" x="5581650" y="3143250"/>
          <p14:tracePt t="28582" x="5537200" y="3149600"/>
          <p14:tracePt t="28599" x="5486400" y="3168650"/>
          <p14:tracePt t="28615" x="5391150" y="3187700"/>
          <p14:tracePt t="28632" x="5334000" y="3206750"/>
          <p14:tracePt t="28649" x="5251450" y="3225800"/>
          <p14:tracePt t="28666" x="5181600" y="3244850"/>
          <p14:tracePt t="28682" x="5105400" y="3263900"/>
          <p14:tracePt t="28699" x="5041900" y="3282950"/>
          <p14:tracePt t="28716" x="4984750" y="3302000"/>
          <p14:tracePt t="28732" x="4895850" y="3321050"/>
          <p14:tracePt t="28749" x="4787900" y="3359150"/>
          <p14:tracePt t="28765" x="4743450" y="3365500"/>
          <p14:tracePt t="28782" x="4679950" y="3384550"/>
          <p14:tracePt t="28799" x="4610100" y="3403600"/>
          <p14:tracePt t="28816" x="4572000" y="3403600"/>
          <p14:tracePt t="28832" x="4552950" y="3416300"/>
          <p14:tracePt t="28849" x="4540250" y="3422650"/>
          <p14:tracePt t="28866" x="4521200" y="3429000"/>
          <p14:tracePt t="28882" x="4483100" y="3448050"/>
          <p14:tracePt t="28899" x="4438650" y="3467100"/>
          <p14:tracePt t="28916" x="4387850" y="3498850"/>
          <p14:tracePt t="28932" x="4324350" y="3543300"/>
          <p14:tracePt t="28949" x="4267200" y="3568700"/>
          <p14:tracePt t="28966" x="4235450" y="3594100"/>
          <p14:tracePt t="28983" x="4197350" y="3619500"/>
          <p14:tracePt t="28999" x="4178300" y="3644900"/>
          <p14:tracePt t="29016" x="4140200" y="3702050"/>
          <p14:tracePt t="29032" x="4127500" y="3733800"/>
          <p14:tracePt t="29049" x="4114800" y="3765550"/>
          <p14:tracePt t="29066" x="4108450" y="3778250"/>
          <p14:tracePt t="29082" x="4108450" y="3784600"/>
          <p14:tracePt t="29173" x="4108450" y="3803650"/>
          <p14:tracePt t="29181" x="4095750" y="3816350"/>
          <p14:tracePt t="29189" x="4095750" y="3829050"/>
          <p14:tracePt t="29199" x="4095750" y="3835400"/>
          <p14:tracePt t="29216" x="4076700" y="3848100"/>
          <p14:tracePt t="29232" x="4051300" y="3873500"/>
          <p14:tracePt t="29249" x="4032250" y="3911600"/>
          <p14:tracePt t="29266" x="4013200" y="3937000"/>
          <p14:tracePt t="29282" x="3975100" y="3975100"/>
          <p14:tracePt t="29299" x="3924300" y="3994150"/>
          <p14:tracePt t="29316" x="3879850" y="4025900"/>
          <p14:tracePt t="29332" x="3848100" y="4044950"/>
          <p14:tracePt t="29349" x="3829050" y="4051300"/>
          <p14:tracePt t="29366" x="3790950" y="4083050"/>
          <p14:tracePt t="29382" x="3759200" y="4102100"/>
          <p14:tracePt t="29400" x="3702050" y="4140200"/>
          <p14:tracePt t="29416" x="3632200" y="4140200"/>
          <p14:tracePt t="29432" x="3562350" y="4140200"/>
          <p14:tracePt t="29449" x="3498850" y="4140200"/>
          <p14:tracePt t="29466" x="3435350" y="4127500"/>
          <p14:tracePt t="29482" x="3403600" y="4114800"/>
          <p14:tracePt t="29499" x="3390900" y="4108450"/>
          <p14:tracePt t="29516" x="3384550" y="4095750"/>
          <p14:tracePt t="29532" x="3371850" y="4064000"/>
          <p14:tracePt t="29549" x="3365500" y="4044950"/>
          <p14:tracePt t="29566" x="3346450" y="4032250"/>
          <p14:tracePt t="29582" x="3333750" y="4019550"/>
          <p14:tracePt t="29599" x="3308350" y="3962400"/>
          <p14:tracePt t="29616" x="3289300" y="3930650"/>
          <p14:tracePt t="29632" x="3270250" y="3892550"/>
          <p14:tracePt t="29650" x="3251200" y="3879850"/>
          <p14:tracePt t="29666" x="3244850" y="3854450"/>
          <p14:tracePt t="29683" x="3225800" y="3835400"/>
          <p14:tracePt t="29700" x="3219450" y="3810000"/>
          <p14:tracePt t="29716" x="3206750" y="3790950"/>
          <p14:tracePt t="29733" x="3206750" y="3771900"/>
          <p14:tracePt t="29749" x="3200400" y="3759200"/>
          <p14:tracePt t="29766" x="3200400" y="3746500"/>
          <p14:tracePt t="29799" x="3187700" y="3733800"/>
          <p14:tracePt t="29890" x="3181350" y="3714750"/>
          <p14:tracePt t="29906" x="3168650" y="3702050"/>
          <p14:tracePt t="29913" x="3168650" y="3695700"/>
          <p14:tracePt t="29921" x="3168650" y="3683000"/>
          <p14:tracePt t="29933" x="3168650" y="3663950"/>
          <p14:tracePt t="29950" x="3155950" y="3613150"/>
          <p14:tracePt t="29967" x="3149600" y="3568700"/>
          <p14:tracePt t="29983" x="3149600" y="3530600"/>
          <p14:tracePt t="30000" x="3155950" y="3498850"/>
          <p14:tracePt t="30017" x="3181350" y="3448050"/>
          <p14:tracePt t="30033" x="3213100" y="3409950"/>
          <p14:tracePt t="30049" x="3270250" y="3365500"/>
          <p14:tracePt t="30066" x="3289300" y="3352800"/>
          <p14:tracePt t="30100" x="3321050" y="3333750"/>
          <p14:tracePt t="30117" x="3333750" y="3327400"/>
          <p14:tracePt t="30133" x="3365500" y="3308350"/>
          <p14:tracePt t="30149" x="3403600" y="3289300"/>
          <p14:tracePt t="30166" x="3454400" y="3276600"/>
          <p14:tracePt t="30183" x="3492500" y="3276600"/>
          <p14:tracePt t="30199" x="3549650" y="3263900"/>
          <p14:tracePt t="30216" x="3600450" y="3263900"/>
          <p14:tracePt t="30233" x="3676650" y="3263900"/>
          <p14:tracePt t="30250" x="3714750" y="3263900"/>
          <p14:tracePt t="30266" x="3740150" y="3263900"/>
          <p14:tracePt t="30283" x="3771900" y="3270250"/>
          <p14:tracePt t="30300" x="3790950" y="3289300"/>
          <p14:tracePt t="30317" x="3803650" y="3302000"/>
          <p14:tracePt t="30333" x="3835400" y="3314700"/>
          <p14:tracePt t="30349" x="3848100" y="3321050"/>
          <p14:tracePt t="30366" x="3873500" y="3333750"/>
          <p14:tracePt t="30383" x="3905250" y="3340100"/>
          <p14:tracePt t="30399" x="3937000" y="3371850"/>
          <p14:tracePt t="30417" x="3968750" y="3378200"/>
          <p14:tracePt t="30433" x="4019550" y="3384550"/>
          <p14:tracePt t="30450" x="4064000" y="3403600"/>
          <p14:tracePt t="30466" x="4108450" y="3409950"/>
          <p14:tracePt t="30483" x="4165600" y="3429000"/>
          <p14:tracePt t="30500" x="4216400" y="3441700"/>
          <p14:tracePt t="30517" x="4273550" y="3448050"/>
          <p14:tracePt t="30533" x="4362450" y="3448050"/>
          <p14:tracePt t="30550" x="4406900" y="3454400"/>
          <p14:tracePt t="30566" x="4508500" y="3454400"/>
          <p14:tracePt t="30583" x="4565650" y="3473450"/>
          <p14:tracePt t="30600" x="4610100" y="3492500"/>
          <p14:tracePt t="30617" x="4673600" y="3517900"/>
          <p14:tracePt t="30633" x="4718050" y="3549650"/>
          <p14:tracePt t="30650" x="4768850" y="3575050"/>
          <p14:tracePt t="30653" x="4800600" y="3600450"/>
          <p14:tracePt t="30666" x="4845050" y="3625850"/>
          <p14:tracePt t="30683" x="4921250" y="3683000"/>
          <p14:tracePt t="30700" x="4965700" y="3733800"/>
          <p14:tracePt t="30717" x="5010150" y="3797300"/>
          <p14:tracePt t="30733" x="5092700" y="3867150"/>
          <p14:tracePt t="30750" x="5111750" y="3886200"/>
          <p14:tracePt t="30767" x="5137150" y="3930650"/>
          <p14:tracePt t="30783" x="5162550" y="4019550"/>
          <p14:tracePt t="30800" x="5168900" y="4089400"/>
          <p14:tracePt t="30816" x="5175250" y="4140200"/>
          <p14:tracePt t="30833" x="5175250" y="4235450"/>
          <p14:tracePt t="30850" x="5168900" y="4286250"/>
          <p14:tracePt t="30867" x="5137150" y="4387850"/>
          <p14:tracePt t="30883" x="5092700" y="4502150"/>
          <p14:tracePt t="30900" x="5022850" y="4635500"/>
          <p14:tracePt t="30917" x="4940300" y="4768850"/>
          <p14:tracePt t="30933" x="4826000" y="4933950"/>
          <p14:tracePt t="30950" x="4756150" y="5029200"/>
          <p14:tracePt t="30966" x="4724400" y="5080000"/>
          <p14:tracePt t="30983" x="4673600" y="5137150"/>
          <p14:tracePt t="31000" x="4603750" y="5226050"/>
          <p14:tracePt t="31017" x="4508500" y="5295900"/>
          <p14:tracePt t="31033" x="4419600" y="5365750"/>
          <p14:tracePt t="31050" x="4349750" y="5410200"/>
          <p14:tracePt t="31066" x="4254500" y="5461000"/>
          <p14:tracePt t="31083" x="4191000" y="5499100"/>
          <p14:tracePt t="31100" x="4064000" y="5549900"/>
          <p14:tracePt t="31116" x="3987800" y="5588000"/>
          <p14:tracePt t="31133" x="3917950" y="5600700"/>
          <p14:tracePt t="31150" x="3822700" y="5613400"/>
          <p14:tracePt t="31166" x="3683000" y="5613400"/>
          <p14:tracePt t="31183" x="3536950" y="5613400"/>
          <p14:tracePt t="31200" x="3384550" y="5568950"/>
          <p14:tracePt t="31217" x="3238500" y="5518150"/>
          <p14:tracePt t="31233" x="3105150" y="5454650"/>
          <p14:tracePt t="31250" x="2971800" y="5391150"/>
          <p14:tracePt t="31266" x="2870200" y="5302250"/>
          <p14:tracePt t="31284" x="2825750" y="5270500"/>
          <p14:tracePt t="31300" x="2774950" y="5207000"/>
          <p14:tracePt t="31317" x="2717800" y="5111750"/>
          <p14:tracePt t="31333" x="2647950" y="4991100"/>
          <p14:tracePt t="31350" x="2584450" y="4895850"/>
          <p14:tracePt t="31366" x="2565400" y="4826000"/>
          <p14:tracePt t="31383" x="2540000" y="4756150"/>
          <p14:tracePt t="31400" x="2540000" y="4686300"/>
          <p14:tracePt t="31417" x="2546350" y="4622800"/>
          <p14:tracePt t="31434" x="2622550" y="4527550"/>
          <p14:tracePt t="31450" x="2686050" y="4470400"/>
          <p14:tracePt t="31467" x="2755900" y="4387850"/>
          <p14:tracePt t="31483" x="2806700" y="4305300"/>
          <p14:tracePt t="31500" x="2895600" y="4171950"/>
          <p14:tracePt t="31517" x="2908300" y="4152900"/>
          <p14:tracePt t="31533" x="3041650" y="3994150"/>
          <p14:tracePt t="31550" x="3143250" y="3835400"/>
          <p14:tracePt t="31567" x="3206750" y="3740150"/>
          <p14:tracePt t="31584" x="3263900" y="3651250"/>
          <p14:tracePt t="31600" x="3295650" y="3619500"/>
          <p14:tracePt t="31617" x="3308350" y="3581400"/>
          <p14:tracePt t="31634" x="3327400" y="3530600"/>
          <p14:tracePt t="31650" x="3346450" y="3473450"/>
          <p14:tracePt t="31667" x="3384550" y="3409950"/>
          <p14:tracePt t="31683" x="3429000" y="3321050"/>
          <p14:tracePt t="31700" x="3479800" y="3257550"/>
          <p14:tracePt t="31717" x="3511550" y="3219450"/>
          <p14:tracePt t="31733" x="3562350" y="3155950"/>
          <p14:tracePt t="31750" x="3613150" y="3105150"/>
          <p14:tracePt t="31767" x="3676650" y="3035300"/>
          <p14:tracePt t="31784" x="3746500" y="2965450"/>
          <p14:tracePt t="31800" x="3797300" y="2908300"/>
          <p14:tracePt t="31817" x="3835400" y="2844800"/>
          <p14:tracePt t="31834" x="3867150" y="2762250"/>
          <p14:tracePt t="31850" x="3943350" y="2711450"/>
          <p14:tracePt t="31867" x="4013200" y="2641600"/>
          <p14:tracePt t="31883" x="4044950" y="2584450"/>
          <p14:tracePt t="31900" x="4070350" y="2552700"/>
          <p14:tracePt t="31917" x="4083050" y="2514600"/>
          <p14:tracePt t="31933" x="4095750" y="2463800"/>
          <p14:tracePt t="31950" x="4102100" y="2413000"/>
          <p14:tracePt t="31967" x="4102100" y="2368550"/>
          <p14:tracePt t="31984" x="4102100" y="2330450"/>
          <p14:tracePt t="32000" x="4070350" y="2292350"/>
          <p14:tracePt t="32017" x="4032250" y="2247900"/>
          <p14:tracePt t="32033" x="3987800" y="2171700"/>
          <p14:tracePt t="32050" x="3911600" y="2114550"/>
          <p14:tracePt t="32067" x="3854450" y="2082800"/>
          <p14:tracePt t="32084" x="3746500" y="2025650"/>
          <p14:tracePt t="32100" x="3683000" y="2019300"/>
          <p14:tracePt t="32117" x="3594100" y="2006600"/>
          <p14:tracePt t="32134" x="3556000" y="2000250"/>
          <p14:tracePt t="32150" x="3517900" y="2000250"/>
          <p14:tracePt t="32200" x="3517900" y="2006600"/>
          <p14:tracePt t="32207" x="3517900" y="2025650"/>
          <p14:tracePt t="32217" x="3530600" y="2057400"/>
          <p14:tracePt t="32233" x="3575050" y="2114550"/>
          <p14:tracePt t="32250" x="3670300" y="2197100"/>
          <p14:tracePt t="32267" x="3841750" y="2311400"/>
          <p14:tracePt t="32284" x="4038600" y="2432050"/>
          <p14:tracePt t="32300" x="4286250" y="2578100"/>
          <p14:tracePt t="32317" x="4603750" y="2768600"/>
          <p14:tracePt t="32335" x="5162550" y="3105150"/>
          <p14:tracePt t="32351" x="5308600" y="3200400"/>
          <p14:tracePt t="32367" x="5537200" y="3365500"/>
          <p14:tracePt t="32384" x="5575300" y="3435350"/>
          <p14:tracePt t="32400" x="5600700" y="3473450"/>
          <p14:tracePt t="32417" x="5613400" y="3492500"/>
          <p14:tracePt t="32434" x="5613400" y="3505200"/>
          <p14:tracePt t="32490" x="5613400" y="3511550"/>
          <p14:tracePt t="32573" x="5613400" y="3505200"/>
          <p14:tracePt t="32581" x="5613400" y="3460750"/>
          <p14:tracePt t="32587" x="5613400" y="3441700"/>
          <p14:tracePt t="32600" x="5613400" y="3429000"/>
          <p14:tracePt t="34516" x="5613400" y="3378200"/>
          <p14:tracePt t="34524" x="5626100" y="3295650"/>
          <p14:tracePt t="34534" x="5632450" y="3213100"/>
          <p14:tracePt t="34551" x="5664200" y="3060700"/>
          <p14:tracePt t="34568" x="5689600" y="2908300"/>
          <p14:tracePt t="34584" x="5708650" y="2768600"/>
          <p14:tracePt t="34601" x="5708650" y="2705100"/>
          <p14:tracePt t="34618" x="5708650" y="2660650"/>
          <p14:tracePt t="34634" x="5683250" y="2616200"/>
          <p14:tracePt t="34651" x="5664200" y="2584450"/>
          <p14:tracePt t="34668" x="5651500" y="2571750"/>
          <p14:tracePt t="34670" x="5638800" y="2571750"/>
          <p14:tracePt t="34685" x="5632450" y="2565400"/>
          <p14:tracePt t="34701" x="5600700" y="2565400"/>
          <p14:tracePt t="34718" x="5556250" y="2565400"/>
          <p14:tracePt t="34734" x="5467350" y="2565400"/>
          <p14:tracePt t="34751" x="5403850" y="2584450"/>
          <p14:tracePt t="34768" x="5283200" y="2622550"/>
          <p14:tracePt t="34785" x="5137150" y="2628900"/>
          <p14:tracePt t="34801" x="5016500" y="2628900"/>
          <p14:tracePt t="34818" x="4953000" y="2628900"/>
          <p14:tracePt t="34835" x="4883150" y="2622550"/>
          <p14:tracePt t="34851" x="4641850" y="2571750"/>
          <p14:tracePt t="34868" x="4565650" y="2546350"/>
          <p14:tracePt t="34885" x="4527550" y="2527300"/>
          <p14:tracePt t="34901" x="4514850" y="2514600"/>
          <p14:tracePt t="34918" x="4495800" y="2514600"/>
          <p14:tracePt t="34934" x="4483100" y="2495550"/>
          <p14:tracePt t="34951" x="4445000" y="2482850"/>
          <p14:tracePt t="34968" x="4413250" y="2463800"/>
          <p14:tracePt t="34985" x="4368800" y="2451100"/>
          <p14:tracePt t="35001" x="4298950" y="2432050"/>
          <p14:tracePt t="35018" x="4178300" y="2393950"/>
          <p14:tracePt t="35035" x="4019550" y="2330450"/>
          <p14:tracePt t="35051" x="3746500" y="2254250"/>
          <p14:tracePt t="35068" x="3581400" y="2203450"/>
          <p14:tracePt t="35085" x="3448050" y="2127250"/>
          <p14:tracePt t="35101" x="3003550" y="1911350"/>
          <p14:tracePt t="35118" x="2800350" y="1847850"/>
          <p14:tracePt t="35135" x="2603500" y="1797050"/>
          <p14:tracePt t="35151" x="2438400" y="1746250"/>
          <p14:tracePt t="35168" x="2317750" y="1714500"/>
          <p14:tracePt t="35170" x="2273300" y="1701800"/>
          <p14:tracePt t="35185" x="2228850" y="1689100"/>
          <p14:tracePt t="35201" x="2171700" y="1689100"/>
          <p14:tracePt t="35219" x="2114550" y="1689100"/>
          <p14:tracePt t="35235" x="2076450" y="1695450"/>
          <p14:tracePt t="35251" x="1993900" y="1714500"/>
          <p14:tracePt t="35268" x="1949450" y="1720850"/>
          <p14:tracePt t="35285" x="1898650" y="1720850"/>
          <p14:tracePt t="35301" x="1866900" y="1733550"/>
          <p14:tracePt t="35318" x="1854200" y="1733550"/>
          <p14:tracePt t="35335" x="1835150" y="1733550"/>
          <p14:tracePt t="35443" x="1828800" y="1733550"/>
          <p14:tracePt t="35451" x="1822450" y="1739900"/>
          <p14:tracePt t="35459" x="1816100" y="1746250"/>
          <p14:tracePt t="35468" x="1809750" y="1746250"/>
          <p14:tracePt t="35485" x="1758950" y="1784350"/>
          <p14:tracePt t="35501" x="1739900" y="1803400"/>
          <p14:tracePt t="35518" x="1739900" y="1809750"/>
          <p14:tracePt t="35583" x="1739900" y="1816100"/>
          <p14:tracePt t="35591" x="1746250" y="1816100"/>
          <p14:tracePt t="35601" x="1752600" y="1816100"/>
          <p14:tracePt t="35618" x="1765300" y="1816100"/>
          <p14:tracePt t="35635" x="1790700" y="1822450"/>
          <p14:tracePt t="35651" x="1803400" y="1822450"/>
          <p14:tracePt t="35668" x="1822450" y="1822450"/>
          <p14:tracePt t="35685" x="1841500" y="1822450"/>
          <p14:tracePt t="35701" x="1873250" y="1822450"/>
          <p14:tracePt t="35718" x="1917700" y="1822450"/>
          <p14:tracePt t="35735" x="1968500" y="1822450"/>
          <p14:tracePt t="35751" x="2057400" y="1822450"/>
          <p14:tracePt t="35769" x="2139950" y="1822450"/>
          <p14:tracePt t="35785" x="2216150" y="1822450"/>
          <p14:tracePt t="35801" x="2260600" y="1822450"/>
          <p14:tracePt t="35819" x="2292350" y="1835150"/>
          <p14:tracePt t="35835" x="2330450" y="1835150"/>
          <p14:tracePt t="35852" x="2400300" y="1828800"/>
          <p14:tracePt t="35869" x="2457450" y="1828800"/>
          <p14:tracePt t="35885" x="2540000" y="1828800"/>
          <p14:tracePt t="35901" x="2667000" y="1828800"/>
          <p14:tracePt t="35919" x="2755900" y="1828800"/>
          <p14:tracePt t="35935" x="2819400" y="1828800"/>
          <p14:tracePt t="35952" x="2908300" y="1828800"/>
          <p14:tracePt t="35969" x="2971800" y="1828800"/>
          <p14:tracePt t="35985" x="3060700" y="1828800"/>
          <p14:tracePt t="36002" x="3117850" y="1835150"/>
          <p14:tracePt t="36019" x="3175000" y="1835150"/>
          <p14:tracePt t="36035" x="3225800" y="1854200"/>
          <p14:tracePt t="36052" x="3270250" y="1854200"/>
          <p14:tracePt t="36068" x="3308350" y="1854200"/>
          <p14:tracePt t="36085" x="3340100" y="1866900"/>
          <p14:tracePt t="36102" x="3371850" y="1866900"/>
          <p14:tracePt t="36119" x="3397250" y="1879600"/>
          <p14:tracePt t="36135" x="3448050" y="1905000"/>
          <p14:tracePt t="36152" x="3467100" y="1917700"/>
          <p14:tracePt t="36169" x="3498850" y="1917700"/>
          <p14:tracePt t="36185" x="3543300" y="1917700"/>
          <p14:tracePt t="36202" x="3581400" y="1917700"/>
          <p14:tracePt t="36218" x="3632200" y="1917700"/>
          <p14:tracePt t="36235" x="3663950" y="1911350"/>
          <p14:tracePt t="36252" x="3708400" y="1911350"/>
          <p14:tracePt t="36269" x="3727450" y="1911350"/>
          <p14:tracePt t="36285" x="3759200" y="1911350"/>
          <p14:tracePt t="36302" x="3797300" y="1911350"/>
          <p14:tracePt t="36318" x="3829050" y="1911350"/>
          <p14:tracePt t="36335" x="3848100" y="1905000"/>
          <p14:tracePt t="36352" x="3860800" y="1905000"/>
          <p14:tracePt t="36369" x="3867150" y="1905000"/>
          <p14:tracePt t="36385" x="3886200" y="1905000"/>
          <p14:tracePt t="36402" x="3898900" y="1905000"/>
          <p14:tracePt t="36419" x="3911600" y="1905000"/>
          <p14:tracePt t="36435" x="3924300" y="1905000"/>
          <p14:tracePt t="36489" x="3924300" y="1898650"/>
          <p14:tracePt t="36498" x="3943350" y="1898650"/>
          <p14:tracePt t="36506" x="3956050" y="1898650"/>
          <p14:tracePt t="36519" x="3968750" y="1892300"/>
          <p14:tracePt t="36536" x="3994150" y="1879600"/>
          <p14:tracePt t="36552" x="4000500" y="1879600"/>
          <p14:tracePt t="36569" x="4006850" y="1879600"/>
          <p14:tracePt t="36599" x="4013200" y="1879600"/>
          <p14:tracePt t="36615" x="4019550" y="1879600"/>
          <p14:tracePt t="36624" x="4032250" y="1879600"/>
          <p14:tracePt t="36639" x="4044950" y="1879600"/>
          <p14:tracePt t="36652" x="4051300" y="1879600"/>
          <p14:tracePt t="36669" x="4064000" y="1879600"/>
          <p14:tracePt t="36671" x="4070350" y="1879600"/>
          <p14:tracePt t="36686" x="4089400" y="1879600"/>
          <p14:tracePt t="36702" x="4121150" y="1879600"/>
          <p14:tracePt t="36718" x="4152900" y="1879600"/>
          <p14:tracePt t="36735" x="4184650" y="1879600"/>
          <p14:tracePt t="36752" x="4197350" y="1879600"/>
          <p14:tracePt t="36786" x="4210050" y="1879600"/>
          <p14:tracePt t="36802" x="4222750" y="1885950"/>
          <p14:tracePt t="36819" x="4241800" y="1885950"/>
          <p14:tracePt t="36836" x="4279900" y="1885950"/>
          <p14:tracePt t="36852" x="4324350" y="1885950"/>
          <p14:tracePt t="36869" x="4375150" y="1892300"/>
          <p14:tracePt t="36886" x="4432300" y="1892300"/>
          <p14:tracePt t="36903" x="4508500" y="1892300"/>
          <p14:tracePt t="36919" x="4540250" y="1892300"/>
          <p14:tracePt t="36935" x="4591050" y="1892300"/>
          <p14:tracePt t="36952" x="4667250" y="1892300"/>
          <p14:tracePt t="36969" x="4749800" y="1892300"/>
          <p14:tracePt t="36985" x="4826000" y="1892300"/>
          <p14:tracePt t="37002" x="4851400" y="1898650"/>
          <p14:tracePt t="37019" x="4870450" y="1898650"/>
          <p14:tracePt t="37035" x="4889500" y="1898650"/>
          <p14:tracePt t="37052" x="4902200" y="1898650"/>
          <p14:tracePt t="37069" x="4908550" y="1898650"/>
          <p14:tracePt t="37102" x="4914900" y="1898650"/>
          <p14:tracePt t="37119" x="4927600" y="1898650"/>
          <p14:tracePt t="37135" x="4940300" y="1898650"/>
          <p14:tracePt t="37152" x="4946650" y="1898650"/>
          <p14:tracePt t="37169" x="4953000" y="1898650"/>
          <p14:tracePt t="37229" x="4959350" y="1898650"/>
          <p14:tracePt t="37237" x="4965700" y="1898650"/>
          <p14:tracePt t="37254" x="4972050" y="1898650"/>
          <p14:tracePt t="37261" x="4984750" y="1898650"/>
          <p14:tracePt t="37296" x="4997450" y="1898650"/>
          <p14:tracePt t="37321" x="4997450" y="1892300"/>
          <p14:tracePt t="37337" x="5010150" y="1892300"/>
          <p14:tracePt t="37354" x="5029200" y="1892300"/>
          <p14:tracePt t="37361" x="5035550" y="1892300"/>
          <p14:tracePt t="37370" x="5054600" y="1892300"/>
          <p14:tracePt t="37385" x="5086350" y="1892300"/>
          <p14:tracePt t="37402" x="5130800" y="1892300"/>
          <p14:tracePt t="37419" x="5162550" y="1892300"/>
          <p14:tracePt t="37435" x="5181600" y="1892300"/>
          <p14:tracePt t="37452" x="5200650" y="1892300"/>
          <p14:tracePt t="37469" x="5232400" y="1892300"/>
          <p14:tracePt t="37486" x="5264150" y="1879600"/>
          <p14:tracePt t="37502" x="5308600" y="1873250"/>
          <p14:tracePt t="37519" x="5365750" y="1860550"/>
          <p14:tracePt t="37535" x="5435600" y="1860550"/>
          <p14:tracePt t="37552" x="5524500" y="1835150"/>
          <p14:tracePt t="37569" x="5645150" y="1822450"/>
          <p14:tracePt t="37585" x="5721350" y="1822450"/>
          <p14:tracePt t="37602" x="5778500" y="1816100"/>
          <p14:tracePt t="37619" x="5867400" y="1803400"/>
          <p14:tracePt t="37636" x="5949950" y="1790700"/>
          <p14:tracePt t="37652" x="6026150" y="1790700"/>
          <p14:tracePt t="37669" x="6076950" y="1790700"/>
          <p14:tracePt t="37686" x="6127750" y="1771650"/>
          <p14:tracePt t="37702" x="6172200" y="1771650"/>
          <p14:tracePt t="37719" x="6203950" y="1771650"/>
          <p14:tracePt t="37736" x="6235700" y="1771650"/>
          <p14:tracePt t="37752" x="6286500" y="1771650"/>
          <p14:tracePt t="37769" x="6356350" y="1771650"/>
          <p14:tracePt t="37786" x="6394450" y="1771650"/>
          <p14:tracePt t="37802" x="6407150" y="1771650"/>
          <p14:tracePt t="37819" x="6419850" y="1771650"/>
          <p14:tracePt t="37836" x="6438900" y="1771650"/>
          <p14:tracePt t="37852" x="6445250" y="1784350"/>
          <p14:tracePt t="37869" x="6451600" y="1784350"/>
          <p14:tracePt t="37886" x="6464300" y="1797050"/>
          <p14:tracePt t="37903" x="6483350" y="1816100"/>
          <p14:tracePt t="37919" x="6515100" y="1835150"/>
          <p14:tracePt t="37936" x="6553200" y="1892300"/>
          <p14:tracePt t="37952" x="6616700" y="1949450"/>
          <p14:tracePt t="37969" x="6686550" y="2038350"/>
          <p14:tracePt t="37986" x="6750050" y="2120900"/>
          <p14:tracePt t="38002" x="6800850" y="2197100"/>
          <p14:tracePt t="38019" x="6832600" y="2247900"/>
          <p14:tracePt t="38036" x="6883400" y="2317750"/>
          <p14:tracePt t="38053" x="6921500" y="2368550"/>
          <p14:tracePt t="38069" x="6965950" y="2451100"/>
          <p14:tracePt t="38086" x="7004050" y="2527300"/>
          <p14:tracePt t="38103" x="7023100" y="2597150"/>
          <p14:tracePt t="38119" x="7054850" y="2667000"/>
          <p14:tracePt t="38136" x="7092950" y="2832100"/>
          <p14:tracePt t="38153" x="7131050" y="2971800"/>
          <p14:tracePt t="38169" x="7181850" y="3124200"/>
          <p14:tracePt t="38186" x="7239000" y="3289300"/>
          <p14:tracePt t="38202" x="7289800" y="3441700"/>
          <p14:tracePt t="38219" x="7321550" y="3606800"/>
          <p14:tracePt t="38236" x="7353300" y="3784600"/>
          <p14:tracePt t="38253" x="7410450" y="4000500"/>
          <p14:tracePt t="38269" x="7473950" y="4203700"/>
          <p14:tracePt t="38286" x="7537450" y="4413250"/>
          <p14:tracePt t="38303" x="7581900" y="4603750"/>
          <p14:tracePt t="38320" x="7613650" y="4756150"/>
          <p14:tracePt t="38336" x="7639050" y="4908550"/>
          <p14:tracePt t="38353" x="7670800" y="5041900"/>
          <p14:tracePt t="38370" x="7721600" y="5194300"/>
          <p14:tracePt t="38386" x="7734300" y="5264150"/>
          <p14:tracePt t="38402" x="7791450" y="5346700"/>
          <p14:tracePt t="38420" x="7829550" y="5429250"/>
          <p14:tracePt t="38436" x="7848600" y="5480050"/>
          <p14:tracePt t="38453" x="7861300" y="5505450"/>
          <p14:tracePt t="38469" x="7893050" y="5549900"/>
          <p14:tracePt t="38486" x="7912100" y="5594350"/>
          <p14:tracePt t="38502" x="7943850" y="5664200"/>
          <p14:tracePt t="38520" x="7962900" y="5734050"/>
          <p14:tracePt t="38536" x="8001000" y="5803900"/>
          <p14:tracePt t="38553" x="8020050" y="5867400"/>
          <p14:tracePt t="38569" x="8026400" y="5918200"/>
          <p14:tracePt t="38586" x="8064500" y="6019800"/>
          <p14:tracePt t="38602" x="8083550" y="6051550"/>
          <p14:tracePt t="38620" x="8102600" y="6096000"/>
          <p14:tracePt t="38636" x="8134350" y="6127750"/>
          <p14:tracePt t="38653" x="8147050" y="6140450"/>
          <p14:tracePt t="38670" x="8147050" y="6146800"/>
          <p14:tracePt t="38686" x="8153400" y="6153150"/>
          <p14:tracePt t="38756" x="8172450" y="6159500"/>
          <p14:tracePt t="38765" x="8185150" y="6172200"/>
          <p14:tracePt t="38781" x="8204200" y="6184900"/>
          <p14:tracePt t="38789" x="8216900" y="6184900"/>
          <p14:tracePt t="38803" x="8223250" y="6197600"/>
          <p14:tracePt t="38820" x="8248650" y="6216650"/>
          <p14:tracePt t="38837" x="8274050" y="6223000"/>
          <p14:tracePt t="38853" x="8286750" y="6242050"/>
          <p14:tracePt t="38870" x="8293100" y="6242050"/>
          <p14:tracePt t="38940" x="8299450" y="6248400"/>
          <p14:tracePt t="38963" x="8312150" y="6248400"/>
          <p14:tracePt t="39234" x="8312150" y="6242050"/>
          <p14:tracePt t="39373" x="8312150" y="6235700"/>
          <p14:tracePt t="39389" x="8324850" y="6235700"/>
          <p14:tracePt t="39960" x="8318500" y="6235700"/>
          <p14:tracePt t="39976" x="8324850" y="6235700"/>
          <p14:tracePt t="40000" x="8337550" y="6242050"/>
          <p14:tracePt t="40064" x="8337550" y="6254750"/>
          <p14:tracePt t="40114" x="8337550" y="6267450"/>
          <p14:tracePt t="40926" x="8331200" y="6267450"/>
          <p14:tracePt t="40934" x="8331200" y="6261100"/>
          <p14:tracePt t="40941" x="8318500" y="6261100"/>
          <p14:tracePt t="40953" x="8318500" y="6254750"/>
          <p14:tracePt t="40970" x="8312150" y="6242050"/>
          <p14:tracePt t="40987" x="8305800" y="6235700"/>
          <p14:tracePt t="41004" x="8305800" y="6229350"/>
          <p14:tracePt t="41526" x="8286750" y="6229350"/>
          <p14:tracePt t="41665" x="8274050" y="6229350"/>
          <p14:tracePt t="41673" x="8255000" y="6210300"/>
          <p14:tracePt t="41682" x="8229600" y="6197600"/>
          <p14:tracePt t="41689" x="8210550" y="6191250"/>
          <p14:tracePt t="41704" x="8191500" y="6178550"/>
          <p14:tracePt t="41721" x="8153400" y="6159500"/>
          <p14:tracePt t="41737" x="8121650" y="6153150"/>
          <p14:tracePt t="41754" x="8089900" y="6146800"/>
          <p14:tracePt t="41770" x="8083550" y="6146800"/>
          <p14:tracePt t="41816" x="8077200" y="6146800"/>
          <p14:tracePt t="41823" x="8070850" y="6146800"/>
          <p14:tracePt t="41837" x="8064500" y="6146800"/>
          <p14:tracePt t="41854" x="8032750" y="6146800"/>
          <p14:tracePt t="41870" x="8013700" y="6140450"/>
          <p14:tracePt t="41887" x="8001000" y="6140450"/>
          <p14:tracePt t="41904" x="7994650" y="6127750"/>
          <p14:tracePt t="41937" x="7988300" y="6127750"/>
          <p14:tracePt t="41954" x="7975600" y="6127750"/>
          <p14:tracePt t="41970" x="7956550" y="6127750"/>
          <p14:tracePt t="41988" x="7943850" y="6127750"/>
          <p14:tracePt t="42004" x="7931150" y="6127750"/>
          <p14:tracePt t="42021" x="7918450" y="6127750"/>
          <p14:tracePt t="42038" x="7912100" y="6127750"/>
          <p14:tracePt t="42108" x="7905750" y="6127750"/>
          <p14:tracePt t="42116" x="7886700" y="6127750"/>
          <p14:tracePt t="42123" x="7854950" y="6140450"/>
          <p14:tracePt t="42138" x="7810500" y="6146800"/>
          <p14:tracePt t="42155" x="7734300" y="6146800"/>
          <p14:tracePt t="42170" x="7689850" y="6146800"/>
          <p14:tracePt t="42187" x="7588250" y="6165850"/>
          <p14:tracePt t="42204" x="7531100" y="6184900"/>
          <p14:tracePt t="42220" x="7493000" y="6184900"/>
          <p14:tracePt t="42237" x="7461250" y="6197600"/>
          <p14:tracePt t="42270" x="7448550" y="6184900"/>
          <p14:tracePt t="42288" x="7429500" y="6172200"/>
          <p14:tracePt t="42304" x="7429500" y="6159500"/>
          <p14:tracePt t="42321" x="7429500" y="6153150"/>
          <p14:tracePt t="42390" x="7435850" y="6159500"/>
          <p14:tracePt t="42398" x="7442200" y="6165850"/>
          <p14:tracePt t="42405" x="7454900" y="6178550"/>
          <p14:tracePt t="42420" x="7493000" y="6197600"/>
          <p14:tracePt t="42437" x="7575550" y="6216650"/>
          <p14:tracePt t="42454" x="7658100" y="6229350"/>
          <p14:tracePt t="42471" x="7727950" y="6254750"/>
          <p14:tracePt t="42487" x="7785100" y="6273800"/>
          <p14:tracePt t="42504" x="7823200" y="6280150"/>
          <p14:tracePt t="42521" x="7835900" y="6292850"/>
          <p14:tracePt t="42538" x="7848600" y="6311900"/>
          <p14:tracePt t="42554" x="7848600" y="6318250"/>
          <p14:tracePt t="42571" x="7835900" y="6324600"/>
          <p14:tracePt t="42588" x="7816850" y="6324600"/>
          <p14:tracePt t="42604" x="7766050" y="6324600"/>
          <p14:tracePt t="42621" x="7702550" y="6267450"/>
          <p14:tracePt t="42638" x="7626350" y="6216650"/>
          <p14:tracePt t="42655" x="7562850" y="6127750"/>
          <p14:tracePt t="42671" x="7480300" y="6000750"/>
          <p14:tracePt t="42687" x="7391400" y="5854700"/>
          <p14:tracePt t="42704" x="7315200" y="5676900"/>
          <p14:tracePt t="42721" x="7264400" y="5505450"/>
          <p14:tracePt t="42738" x="7251700" y="5334000"/>
          <p14:tracePt t="42754" x="7251700" y="5168900"/>
          <p14:tracePt t="42771" x="7251700" y="4997450"/>
          <p14:tracePt t="42788" x="7251700" y="4775200"/>
          <p14:tracePt t="42805" x="7258050" y="4699000"/>
          <p14:tracePt t="42821" x="7315200" y="4451350"/>
          <p14:tracePt t="42838" x="7385050" y="4305300"/>
          <p14:tracePt t="42854" x="7461250" y="4159250"/>
          <p14:tracePt t="42871" x="7524750" y="4044950"/>
          <p14:tracePt t="42887" x="7600950" y="3949700"/>
          <p14:tracePt t="42904" x="7632700" y="3892550"/>
          <p14:tracePt t="42921" x="7708900" y="3765550"/>
          <p14:tracePt t="42938" x="7810500" y="3613150"/>
          <p14:tracePt t="42955" x="7943850" y="3422650"/>
          <p14:tracePt t="42971" x="8077200" y="3244850"/>
          <p14:tracePt t="42988" x="8223250" y="3067050"/>
          <p14:tracePt t="43005" x="8369300" y="2940050"/>
          <p14:tracePt t="43021" x="8591550" y="2755900"/>
          <p14:tracePt t="43037" x="8724900" y="2654300"/>
          <p14:tracePt t="43054" x="8832850" y="2559050"/>
          <p14:tracePt t="43071" x="8902700" y="2552700"/>
          <p14:tracePt t="43088" x="9010650" y="2520950"/>
          <p14:tracePt t="43105" x="9144000" y="2489200"/>
          <p14:tracePt t="43121" x="9213850" y="2482850"/>
          <p14:tracePt t="43138" x="9309100" y="2482850"/>
          <p14:tracePt t="43155" x="9442450" y="2482850"/>
          <p14:tracePt t="43171" x="9702800" y="2527300"/>
          <p14:tracePt t="43187" x="9855200" y="2578100"/>
          <p14:tracePt t="43205" x="10001250" y="2654300"/>
          <p14:tracePt t="43221" x="10090150" y="2717800"/>
          <p14:tracePt t="43238" x="10147300" y="2774950"/>
          <p14:tracePt t="43255" x="10191750" y="2844800"/>
          <p14:tracePt t="43271" x="10229850" y="2940050"/>
          <p14:tracePt t="43288" x="10242550" y="3054350"/>
          <p14:tracePt t="43305" x="10274300" y="3181350"/>
          <p14:tracePt t="43321" x="10299700" y="3308350"/>
          <p14:tracePt t="43338" x="10337800" y="3448050"/>
          <p14:tracePt t="43355" x="10356850" y="3581400"/>
          <p14:tracePt t="43371" x="10407650" y="3810000"/>
          <p14:tracePt t="43388" x="10433050" y="3987800"/>
          <p14:tracePt t="43405" x="10464800" y="4171950"/>
          <p14:tracePt t="43421" x="10464800" y="4343400"/>
          <p14:tracePt t="43438" x="10464800" y="4508500"/>
          <p14:tracePt t="43454" x="10464800" y="4679950"/>
          <p14:tracePt t="43471" x="10439400" y="4851400"/>
          <p14:tracePt t="43488" x="10401300" y="5029200"/>
          <p14:tracePt t="43505" x="10337800" y="5194300"/>
          <p14:tracePt t="43521" x="10255250" y="5340350"/>
          <p14:tracePt t="43538" x="10147300" y="5499100"/>
          <p14:tracePt t="43555" x="9994900" y="5702300"/>
          <p14:tracePt t="43571" x="9785350" y="5956300"/>
          <p14:tracePt t="43588" x="9652000" y="6108700"/>
          <p14:tracePt t="43605" x="9531350" y="6223000"/>
          <p14:tracePt t="43621" x="9417050" y="6343650"/>
          <p14:tracePt t="43638" x="9296400" y="6451600"/>
          <p14:tracePt t="43655" x="9251950" y="6496050"/>
          <p14:tracePt t="43671" x="9188450" y="6540500"/>
          <p14:tracePt t="43688" x="9112250" y="6584950"/>
          <p14:tracePt t="43704" x="9048750" y="6623050"/>
          <p14:tracePt t="43721" x="8978900" y="6642100"/>
          <p14:tracePt t="43738" x="8858250" y="6673850"/>
          <p14:tracePt t="43755" x="8718550" y="6699250"/>
          <p14:tracePt t="43771" x="8585200" y="6711950"/>
          <p14:tracePt t="43789" x="8458200" y="6711950"/>
          <p14:tracePt t="43805" x="8331200" y="6711950"/>
          <p14:tracePt t="43821" x="8108950" y="6680200"/>
          <p14:tracePt t="43838" x="7962900" y="6629400"/>
          <p14:tracePt t="43855" x="7829550" y="6597650"/>
          <p14:tracePt t="43871" x="7753350" y="6578600"/>
          <p14:tracePt t="43888" x="7708900" y="6540500"/>
          <p14:tracePt t="43905" x="7664450" y="6483350"/>
          <p14:tracePt t="43921" x="7626350" y="6407150"/>
          <p14:tracePt t="43938" x="7588250" y="6305550"/>
          <p14:tracePt t="43955" x="7537450" y="6191250"/>
          <p14:tracePt t="43971" x="7512050" y="6121400"/>
          <p14:tracePt t="43988" x="7454900" y="6038850"/>
          <p14:tracePt t="44005" x="7429500" y="5988050"/>
          <p14:tracePt t="44021" x="7378700" y="5791200"/>
          <p14:tracePt t="44038" x="7327900" y="5626100"/>
          <p14:tracePt t="44055" x="7296150" y="5441950"/>
          <p14:tracePt t="44071" x="7296150" y="5264150"/>
          <p14:tracePt t="44088" x="7340600" y="5092700"/>
          <p14:tracePt t="44105" x="7416800" y="4946650"/>
          <p14:tracePt t="44121" x="7493000" y="4800600"/>
          <p14:tracePt t="44139" x="7581900" y="4654550"/>
          <p14:tracePt t="44155" x="7670800" y="4533900"/>
          <p14:tracePt t="44171" x="7727950" y="4457700"/>
          <p14:tracePt t="44189" x="7778750" y="4381500"/>
          <p14:tracePt t="44191" x="7816850" y="4337050"/>
          <p14:tracePt t="44205" x="7848600" y="4286250"/>
          <p14:tracePt t="44221" x="7969250" y="4178300"/>
          <p14:tracePt t="44238" x="8051800" y="4127500"/>
          <p14:tracePt t="44255" x="8147050" y="4051300"/>
          <p14:tracePt t="44271" x="8210550" y="4019550"/>
          <p14:tracePt t="44288" x="8305800" y="3962400"/>
          <p14:tracePt t="44305" x="8356600" y="3924300"/>
          <p14:tracePt t="44322" x="8451850" y="3867150"/>
          <p14:tracePt t="44338" x="8547100" y="3822700"/>
          <p14:tracePt t="44355" x="8597900" y="3810000"/>
          <p14:tracePt t="44371" x="8686800" y="3784600"/>
          <p14:tracePt t="44388" x="8743950" y="3771900"/>
          <p14:tracePt t="44405" x="8826500" y="3733800"/>
          <p14:tracePt t="44421" x="8915400" y="3708400"/>
          <p14:tracePt t="44439" x="9004300" y="3689350"/>
          <p14:tracePt t="44455" x="9086850" y="3651250"/>
          <p14:tracePt t="44471" x="9201150" y="3644900"/>
          <p14:tracePt t="44488" x="9309100" y="3638550"/>
          <p14:tracePt t="44505" x="9391650" y="3638550"/>
          <p14:tracePt t="44522" x="9455150" y="3632200"/>
          <p14:tracePt t="44538" x="9518650" y="3632200"/>
          <p14:tracePt t="44555" x="9601200" y="3632200"/>
          <p14:tracePt t="44571" x="9671050" y="3632200"/>
          <p14:tracePt t="44588" x="9753600" y="3632200"/>
          <p14:tracePt t="44605" x="9810750" y="3619500"/>
          <p14:tracePt t="44621" x="9899650" y="3619500"/>
          <p14:tracePt t="44638" x="9956800" y="3619500"/>
          <p14:tracePt t="44655" x="10020300" y="3638550"/>
          <p14:tracePt t="44671" x="10071100" y="3657600"/>
          <p14:tracePt t="44688" x="10128250" y="3676650"/>
          <p14:tracePt t="44705" x="10147300" y="3695700"/>
          <p14:tracePt t="44722" x="10153650" y="3695700"/>
          <p14:tracePt t="48901" x="10153650" y="3708400"/>
          <p14:tracePt t="48909" x="10153650" y="3721100"/>
          <p14:tracePt t="48918" x="10153650" y="3740150"/>
          <p14:tracePt t="48925" x="10147300" y="3765550"/>
          <p14:tracePt t="48940" x="10140950" y="3784600"/>
          <p14:tracePt t="48957" x="10128250" y="3835400"/>
          <p14:tracePt t="48974" x="10109200" y="3924300"/>
          <p14:tracePt t="48990" x="10083800" y="3994150"/>
          <p14:tracePt t="49007" x="10064750" y="4076700"/>
          <p14:tracePt t="49023" x="10058400" y="4127500"/>
          <p14:tracePt t="49040" x="10039350" y="4184650"/>
          <p14:tracePt t="49057" x="10020300" y="4254500"/>
          <p14:tracePt t="49074" x="10013950" y="4311650"/>
          <p14:tracePt t="49090" x="10007600" y="4425950"/>
          <p14:tracePt t="49106" x="9963150" y="4591050"/>
          <p14:tracePt t="49123" x="9918700" y="4730750"/>
          <p14:tracePt t="49140" x="9848850" y="4895850"/>
          <p14:tracePt t="49156" x="9829800" y="4972050"/>
          <p14:tracePt t="49173" x="9785350" y="5105400"/>
          <p14:tracePt t="49190" x="9734550" y="5238750"/>
          <p14:tracePt t="49207" x="9702800" y="5372100"/>
          <p14:tracePt t="49223" x="9664700" y="5505450"/>
          <p14:tracePt t="49240" x="9594850" y="5657850"/>
          <p14:tracePt t="49257" x="9518650" y="5797550"/>
          <p14:tracePt t="49273" x="9474200" y="5867400"/>
          <p14:tracePt t="49290" x="9429750" y="5943600"/>
          <p14:tracePt t="49306" x="9347200" y="6096000"/>
          <p14:tracePt t="49323" x="9220200" y="6388100"/>
          <p14:tracePt t="49340" x="9118600" y="6546850"/>
          <p14:tracePt t="49356" x="9010650" y="6661150"/>
          <p14:tracePt t="49373" x="8921750" y="6711950"/>
          <p14:tracePt t="49390" x="8782050" y="6769100"/>
          <p14:tracePt t="49407" x="8616950" y="6819900"/>
          <p14:tracePt t="49424" x="8432800" y="6851650"/>
          <p14:tracePt t="49440" x="8242300" y="6851650"/>
          <p14:tracePt t="49457" x="8083550" y="6826250"/>
          <p14:tracePt t="49473" x="7854950" y="6750050"/>
          <p14:tracePt t="49490" x="7778750" y="6724650"/>
          <p14:tracePt t="49506" x="7639050" y="6654800"/>
          <p14:tracePt t="49523" x="7366000" y="6496050"/>
          <p14:tracePt t="49540" x="7124700" y="6337300"/>
          <p14:tracePt t="49557" x="6870700" y="6165850"/>
          <p14:tracePt t="49574" x="6616700" y="5956300"/>
          <p14:tracePt t="49590" x="6489700" y="5803900"/>
          <p14:tracePt t="49607" x="6381750" y="5607050"/>
          <p14:tracePt t="49624" x="6292850" y="5378450"/>
          <p14:tracePt t="49640" x="6191250" y="5048250"/>
          <p14:tracePt t="49657" x="6000750" y="4381500"/>
          <p14:tracePt t="49673" x="5911850" y="3956050"/>
          <p14:tracePt t="49690" x="5822950" y="3498850"/>
          <p14:tracePt t="49707" x="5689600" y="2984500"/>
          <p14:tracePt t="49724" x="5568950" y="2514600"/>
          <p14:tracePt t="49740" x="5473700" y="2146300"/>
          <p14:tracePt t="49757" x="5448300" y="1955800"/>
          <p14:tracePt t="49773" x="5461000" y="1847850"/>
          <p14:tracePt t="49790" x="5505450" y="1784350"/>
          <p14:tracePt t="49807" x="5537200" y="1746250"/>
          <p14:tracePt t="49823" x="5588000" y="1720850"/>
          <p14:tracePt t="49840" x="5657850" y="1663700"/>
          <p14:tracePt t="49857" x="5715000" y="1619250"/>
          <p14:tracePt t="49873" x="5810250" y="1479550"/>
          <p14:tracePt t="49890" x="5873750" y="1384300"/>
          <p14:tracePt t="49907" x="5892800" y="1365250"/>
          <p14:tracePt t="49923" x="5905500" y="1346200"/>
          <p14:tracePt t="49940" x="5918200" y="1346200"/>
          <p14:tracePt t="49957" x="5937250" y="1346200"/>
          <p14:tracePt t="49974" x="5962650" y="1346200"/>
          <p14:tracePt t="49990" x="6019800" y="1384300"/>
          <p14:tracePt t="50007" x="6083300" y="1422400"/>
          <p14:tracePt t="50023" x="6210300" y="1517650"/>
          <p14:tracePt t="50040" x="6508750" y="1714500"/>
          <p14:tracePt t="50057" x="6711950" y="1854200"/>
          <p14:tracePt t="50074" x="6908800" y="1974850"/>
          <p14:tracePt t="50090" x="7035800" y="2076450"/>
          <p14:tracePt t="50107" x="7086600" y="2139950"/>
          <p14:tracePt t="50123" x="7099300" y="2209800"/>
          <p14:tracePt t="50140" x="7092950" y="2266950"/>
          <p14:tracePt t="50157" x="7073900" y="2336800"/>
          <p14:tracePt t="50174" x="7023100" y="2425700"/>
          <p14:tracePt t="50190" x="6985000" y="2489200"/>
          <p14:tracePt t="50207" x="6946900" y="2533650"/>
          <p14:tracePt t="50210" x="6927850" y="2552700"/>
          <p14:tracePt t="50224" x="6921500" y="2584450"/>
          <p14:tracePt t="50240" x="6889750" y="2628900"/>
          <p14:tracePt t="50257" x="6864350" y="2717800"/>
          <p14:tracePt t="50273" x="6845300" y="2762250"/>
          <p14:tracePt t="50290" x="6826250" y="2794000"/>
          <p14:tracePt t="50307" x="6813550" y="2794000"/>
          <p14:tracePt t="50324" x="6794500" y="2794000"/>
          <p14:tracePt t="50341" x="6781800" y="2794000"/>
          <p14:tracePt t="50357" x="6731000" y="2768600"/>
          <p14:tracePt t="50374" x="6680200" y="2717800"/>
          <p14:tracePt t="50390" x="6616700" y="2641600"/>
          <p14:tracePt t="50407" x="6572250" y="2578100"/>
          <p14:tracePt t="50423" x="6534150" y="2533650"/>
          <p14:tracePt t="50440" x="6527800" y="2501900"/>
          <p14:tracePt t="50548" x="6527800" y="2508250"/>
          <p14:tracePt t="50564" x="6527800" y="2514600"/>
          <p14:tracePt t="50571" x="6527800" y="2520950"/>
          <p14:tracePt t="50580" x="6527800" y="2527300"/>
          <p14:tracePt t="50590" x="6527800" y="2540000"/>
          <p14:tracePt t="50607" x="6527800" y="2590800"/>
          <p14:tracePt t="50624" x="6546850" y="2635250"/>
          <p14:tracePt t="50640" x="6559550" y="2692400"/>
          <p14:tracePt t="50657" x="6565900" y="2768600"/>
          <p14:tracePt t="50675" x="6565900" y="2851150"/>
          <p14:tracePt t="50690" x="6565900" y="2901950"/>
          <p14:tracePt t="50708" x="6572250" y="3028950"/>
          <p14:tracePt t="50710" x="6591300" y="3130550"/>
          <p14:tracePt t="50724" x="6597650" y="3327400"/>
          <p14:tracePt t="50740" x="6597650" y="3486150"/>
          <p14:tracePt t="50757" x="6597650" y="3632200"/>
          <p14:tracePt t="50774" x="6597650" y="3784600"/>
          <p14:tracePt t="50791" x="6597650" y="3917950"/>
          <p14:tracePt t="50807" x="6616700" y="4051300"/>
          <p14:tracePt t="50824" x="6642100" y="4273550"/>
          <p14:tracePt t="50840" x="6648450" y="4349750"/>
          <p14:tracePt t="50857" x="6648450" y="4552950"/>
          <p14:tracePt t="50874" x="6648450" y="4718050"/>
          <p14:tracePt t="50891" x="6648450" y="4889500"/>
          <p14:tracePt t="50907" x="6629400" y="5041900"/>
          <p14:tracePt t="50924" x="6578600" y="5200650"/>
          <p14:tracePt t="50940" x="6534150" y="5378450"/>
          <p14:tracePt t="50957" x="6527800" y="5543550"/>
          <p14:tracePt t="50974" x="6546850" y="5727700"/>
          <p14:tracePt t="50990" x="6578600" y="5918200"/>
          <p14:tracePt t="51008" x="6604000" y="6083300"/>
          <p14:tracePt t="51024" x="6604000" y="6242050"/>
          <p14:tracePt t="51040" x="6604000" y="6305550"/>
          <p14:tracePt t="51057" x="6591300" y="6369050"/>
          <p14:tracePt t="51074" x="6584950" y="6426200"/>
          <p14:tracePt t="51091" x="6572250" y="6489700"/>
          <p14:tracePt t="51108" x="6565900" y="6546850"/>
          <p14:tracePt t="51124" x="6546850" y="6591300"/>
          <p14:tracePt t="51141" x="6527800" y="6654800"/>
          <p14:tracePt t="51158" x="6527800" y="6667500"/>
          <p14:tracePt t="51174" x="6521450" y="6692900"/>
          <p14:tracePt t="51190" x="6521450" y="6724650"/>
          <p14:tracePt t="51208" x="6546850" y="6756400"/>
          <p14:tracePt t="51225" x="6584950" y="6800850"/>
          <p14:tracePt t="51240" x="6604000" y="6813550"/>
          <p14:tracePt t="51257" x="6635750" y="6807200"/>
          <p14:tracePt t="51274" x="6673850" y="6788150"/>
          <p14:tracePt t="51291" x="6711950" y="6769100"/>
          <p14:tracePt t="51308" x="6731000" y="6769100"/>
          <p14:tracePt t="51325" x="6769100" y="6756400"/>
          <p14:tracePt t="51341" x="6832600" y="6737350"/>
          <p14:tracePt t="51357" x="6934200" y="6737350"/>
          <p14:tracePt t="51374" x="7029450" y="6737350"/>
          <p14:tracePt t="51391" x="7131050" y="6762750"/>
          <p14:tracePt t="51407" x="7200900" y="6775450"/>
          <p14:tracePt t="51424" x="7258050" y="6775450"/>
          <p14:tracePt t="51441" x="7340600" y="6775450"/>
          <p14:tracePt t="51457" x="7473950" y="6775450"/>
          <p14:tracePt t="51474" x="7588250" y="6775450"/>
          <p14:tracePt t="51491" x="7715250" y="6775450"/>
          <p14:tracePt t="51508" x="7842250" y="6775450"/>
          <p14:tracePt t="51525" x="7988300" y="6775450"/>
          <p14:tracePt t="51541" x="8197850" y="6800850"/>
          <p14:tracePt t="51557" x="8528050" y="6838950"/>
          <p14:tracePt t="51574" x="8718550" y="6851650"/>
          <p14:tracePt t="51591" x="8858250" y="6851650"/>
          <p14:tracePt t="51607" x="8953500" y="6851650"/>
          <p14:tracePt t="51625" x="9029700" y="6851650"/>
          <p14:tracePt t="51641" x="9099550" y="6838950"/>
          <p14:tracePt t="51657" x="9163050" y="6838950"/>
          <p14:tracePt t="51674" x="9271000" y="6832600"/>
          <p14:tracePt t="51691" x="9569450" y="6832600"/>
          <p14:tracePt t="51707" x="9785350" y="6832600"/>
          <p14:tracePt t="51724" x="9982200" y="6832600"/>
          <p14:tracePt t="51741" x="10153650" y="6832600"/>
          <p14:tracePt t="51757" x="10318750" y="6832600"/>
          <p14:tracePt t="51774" x="10521950" y="6832600"/>
          <p14:tracePt t="51791" x="10731500" y="6832600"/>
          <p14:tracePt t="51808" x="11010900" y="6832600"/>
          <p14:tracePt t="51825" x="11334750" y="6832600"/>
          <p14:tracePt t="51841" x="11639550" y="6832600"/>
          <p14:tracePt t="51858" x="11887200" y="6832600"/>
          <p14:tracePt t="51874" x="12026900" y="6832600"/>
          <p14:tracePt t="51891" x="12077700" y="6838950"/>
          <p14:tracePt t="51908" x="12090400" y="6838950"/>
          <p14:tracePt t="51925" x="12109450" y="6832600"/>
          <p14:tracePt t="51941" x="12109450" y="6813550"/>
          <p14:tracePt t="52027" x="12103100" y="6794500"/>
          <p14:tracePt t="52036" x="12090400" y="6781800"/>
          <p14:tracePt t="52044" x="12084050" y="6775450"/>
          <p14:tracePt t="52058" x="12077700" y="6769100"/>
          <p14:tracePt t="52075" x="12052300" y="6711950"/>
          <p14:tracePt t="52091" x="12020550" y="6692900"/>
          <p14:tracePt t="52107" x="12001500" y="6673850"/>
          <p14:tracePt t="52124" x="11976100" y="6667500"/>
          <p14:tracePt t="52141" x="11944350" y="6667500"/>
          <p14:tracePt t="52158" x="11899900" y="6648450"/>
          <p14:tracePt t="52174" x="11842750" y="6629400"/>
          <p14:tracePt t="52191" x="11791950" y="6616700"/>
          <p14:tracePt t="52208" x="11734800" y="6597650"/>
          <p14:tracePt t="52211" x="11703050" y="6572250"/>
          <p14:tracePt t="52225" x="11696700" y="6572250"/>
          <p14:tracePt t="52241" x="11639550" y="6553200"/>
          <p14:tracePt t="52258" x="11601450" y="6540500"/>
          <p14:tracePt t="52275" x="11563350" y="6540500"/>
          <p14:tracePt t="52291" x="11544300" y="6527800"/>
          <p14:tracePt t="52308" x="11537950" y="6521450"/>
          <p14:tracePt t="52324" x="11537950" y="6496050"/>
          <p14:tracePt t="52341" x="11537950" y="6464300"/>
          <p14:tracePt t="52358" x="11537950" y="6400800"/>
          <p14:tracePt t="52375" x="11525250" y="6318250"/>
          <p14:tracePt t="52391" x="11499850" y="6242050"/>
          <p14:tracePt t="52408" x="11487150" y="6178550"/>
          <p14:tracePt t="52425" x="11474450" y="6115050"/>
          <p14:tracePt t="52441" x="11423650" y="5911850"/>
          <p14:tracePt t="52458" x="11379200" y="5727700"/>
          <p14:tracePt t="52474" x="11328400" y="5524500"/>
          <p14:tracePt t="52491" x="11296650" y="5308600"/>
          <p14:tracePt t="52508" x="11296650" y="5080000"/>
          <p14:tracePt t="52525" x="11303000" y="4876800"/>
          <p14:tracePt t="52541" x="11347450" y="4673600"/>
          <p14:tracePt t="52558" x="11391900" y="4483100"/>
          <p14:tracePt t="52575" x="11410950" y="4292600"/>
          <p14:tracePt t="52591" x="11410950" y="4025900"/>
          <p14:tracePt t="52608" x="11410950" y="3879850"/>
          <p14:tracePt t="52625" x="11410950" y="3740150"/>
          <p14:tracePt t="52641" x="11410950" y="3594100"/>
          <p14:tracePt t="52658" x="11410950" y="3448050"/>
          <p14:tracePt t="52675" x="11398250" y="3314700"/>
          <p14:tracePt t="52691" x="11366500" y="3187700"/>
          <p14:tracePt t="52708" x="11353800" y="3117850"/>
          <p14:tracePt t="52710" x="11341100" y="3067050"/>
          <p14:tracePt t="52725" x="11328400" y="3022600"/>
          <p14:tracePt t="52741" x="11303000" y="2889250"/>
          <p14:tracePt t="52758" x="11303000" y="2813050"/>
          <p14:tracePt t="52775" x="11290300" y="2762250"/>
          <p14:tracePt t="52791" x="11277600" y="2717800"/>
          <p14:tracePt t="52808" x="11264900" y="2654300"/>
          <p14:tracePt t="52825" x="11239500" y="2578100"/>
          <p14:tracePt t="52841" x="11226800" y="2489200"/>
          <p14:tracePt t="52858" x="11220450" y="2400300"/>
          <p14:tracePt t="52875" x="11195050" y="2311400"/>
          <p14:tracePt t="52891" x="11182350" y="2222500"/>
          <p14:tracePt t="52908" x="11169650" y="2159000"/>
          <p14:tracePt t="52925" x="11163300" y="2139950"/>
          <p14:tracePt t="53070" x="11144250" y="2139950"/>
          <p14:tracePt t="53078" x="11106150" y="2146300"/>
          <p14:tracePt t="53086" x="11061700" y="2159000"/>
          <p14:tracePt t="53094" x="11010900" y="2171700"/>
          <p14:tracePt t="53109" x="10998200" y="2171700"/>
          <p14:tracePt t="53125" x="10858500" y="2171700"/>
          <p14:tracePt t="53141" x="10795000" y="2171700"/>
          <p14:tracePt t="53158" x="10668000" y="2178050"/>
          <p14:tracePt t="53175" x="10509250" y="2178050"/>
          <p14:tracePt t="53192" x="10344150" y="2178050"/>
          <p14:tracePt t="53208" x="10172700" y="2178050"/>
          <p14:tracePt t="53211" x="10090150" y="2178050"/>
          <p14:tracePt t="53225" x="10007600" y="2178050"/>
          <p14:tracePt t="53241" x="9848850" y="2178050"/>
          <p14:tracePt t="53259" x="9709150" y="2178050"/>
          <p14:tracePt t="53275" x="9563100" y="2178050"/>
          <p14:tracePt t="53291" x="9340850" y="2178050"/>
          <p14:tracePt t="53308" x="9182100" y="2178050"/>
          <p14:tracePt t="53325" x="8997950" y="2178050"/>
          <p14:tracePt t="53341" x="8788400" y="2178050"/>
          <p14:tracePt t="53358" x="8591550" y="2178050"/>
          <p14:tracePt t="53375" x="8401050" y="2190750"/>
          <p14:tracePt t="53392" x="8210550" y="2190750"/>
          <p14:tracePt t="53408" x="8013700" y="2190750"/>
          <p14:tracePt t="53425" x="7823200" y="2190750"/>
          <p14:tracePt t="53441" x="7677150" y="2184400"/>
          <p14:tracePt t="53459" x="7537450" y="2184400"/>
          <p14:tracePt t="53475" x="7410450" y="2184400"/>
          <p14:tracePt t="53491" x="7175500" y="2216150"/>
          <p14:tracePt t="53508" x="7004050" y="2228850"/>
          <p14:tracePt t="53525" x="6851650" y="2247900"/>
          <p14:tracePt t="53541" x="6661150" y="2266950"/>
          <p14:tracePt t="53558" x="6477000" y="2292350"/>
          <p14:tracePt t="53575" x="6388100" y="2317750"/>
          <p14:tracePt t="53591" x="6330950" y="2336800"/>
          <p14:tracePt t="53608" x="6292850" y="2349500"/>
          <p14:tracePt t="53641" x="6286500" y="2349500"/>
          <p14:tracePt t="53658" x="6280150" y="2362200"/>
          <p14:tracePt t="53675" x="6273800" y="2368550"/>
          <p14:tracePt t="53692" x="6267450" y="2374900"/>
          <p14:tracePt t="53708" x="6254750" y="2381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bomo risali pravokotno projekcijo pri pouku TIT?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Pravokotno projekcijo se bomo pri pouku tehnike naučili risati ročno in s pomočjo računalniškega programa QCAD.</a:t>
            </a:r>
          </a:p>
          <a:p>
            <a:r>
              <a:rPr lang="sl-SI" dirty="0" smtClean="0"/>
              <a:t>Več o tem v naslednjem posnetku.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7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47"/>
    </mc:Choice>
    <mc:Fallback>
      <p:transition spd="slow" advTm="4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88" x="6267450" y="2387600"/>
          <p14:tracePt t="13896" x="6261100" y="2406650"/>
          <p14:tracePt t="13904" x="6242050" y="2425700"/>
          <p14:tracePt t="13913" x="6235700" y="2438400"/>
          <p14:tracePt t="13929" x="6216650" y="2476500"/>
          <p14:tracePt t="13946" x="6197600" y="2501900"/>
          <p14:tracePt t="13963" x="6178550" y="2552700"/>
          <p14:tracePt t="13979" x="6153150" y="2616200"/>
          <p14:tracePt t="13996" x="6127750" y="2673350"/>
          <p14:tracePt t="14013" x="6089650" y="2768600"/>
          <p14:tracePt t="14029" x="6045200" y="2889250"/>
          <p14:tracePt t="14047" x="5937250" y="3054350"/>
          <p14:tracePt t="14063" x="5829300" y="3263900"/>
          <p14:tracePt t="14079" x="5765800" y="3441700"/>
          <p14:tracePt t="14096" x="5765800" y="3454400"/>
          <p14:tracePt t="14113" x="5765800" y="3460750"/>
          <p14:tracePt t="14129" x="5765800" y="3479800"/>
          <p14:tracePt t="14147" x="5746750" y="3498850"/>
          <p14:tracePt t="14163" x="5727700" y="3543300"/>
          <p14:tracePt t="14180" x="5708650" y="3575050"/>
          <p14:tracePt t="14197" x="5702300" y="3606800"/>
          <p14:tracePt t="14213" x="5670550" y="3651250"/>
          <p14:tracePt t="14230" x="5632450" y="3714750"/>
          <p14:tracePt t="14247" x="5619750" y="3765550"/>
          <p14:tracePt t="14248" x="5613400" y="3771900"/>
          <p14:tracePt t="14263" x="5600700" y="3784600"/>
          <p14:tracePt t="14280" x="5581650" y="3822700"/>
          <p14:tracePt t="14297" x="5562600" y="3854450"/>
          <p14:tracePt t="14313" x="5543550" y="3879850"/>
          <p14:tracePt t="14330" x="5518150" y="3911600"/>
          <p14:tracePt t="14347" x="5499100" y="3924300"/>
          <p14:tracePt t="14363" x="5486400" y="3956050"/>
          <p14:tracePt t="14380" x="5467350" y="3975100"/>
          <p14:tracePt t="14397" x="5429250" y="4032250"/>
          <p14:tracePt t="14413" x="5391150" y="4064000"/>
          <p14:tracePt t="14430" x="5384800" y="4083050"/>
          <p14:tracePt t="14447" x="5378450" y="4102100"/>
          <p14:tracePt t="14463" x="5359400" y="4108450"/>
          <p14:tracePt t="14480" x="5340350" y="4146550"/>
          <p14:tracePt t="14497" x="5308600" y="4171950"/>
          <p14:tracePt t="14513" x="5257800" y="4197350"/>
          <p14:tracePt t="14530" x="5219700" y="4216400"/>
          <p14:tracePt t="14546" x="5200650" y="4235450"/>
          <p14:tracePt t="14563" x="5187950" y="4248150"/>
          <p14:tracePt t="14580" x="5181600" y="4260850"/>
          <p14:tracePt t="14596" x="5175250" y="4260850"/>
          <p14:tracePt t="14613" x="5156200" y="4292600"/>
          <p14:tracePt t="14630" x="5143500" y="4292600"/>
          <p14:tracePt t="14647" x="5111750" y="4311650"/>
          <p14:tracePt t="14663" x="5092700" y="4324350"/>
          <p14:tracePt t="14680" x="5073650" y="4343400"/>
          <p14:tracePt t="14697" x="5060950" y="4349750"/>
          <p14:tracePt t="14713" x="5054600" y="4356100"/>
          <p14:tracePt t="14730" x="5029200" y="4368800"/>
          <p14:tracePt t="14747" x="5029200" y="4375150"/>
          <p14:tracePt t="14763" x="5022850" y="4375150"/>
          <p14:tracePt t="14780" x="5016500" y="4375150"/>
          <p14:tracePt t="25914" x="5016500" y="4362450"/>
          <p14:tracePt t="25921" x="5016500" y="4356100"/>
          <p14:tracePt t="25934" x="4978400" y="4343400"/>
          <p14:tracePt t="25951" x="4933950" y="4343400"/>
          <p14:tracePt t="25967" x="4864100" y="4343400"/>
          <p14:tracePt t="25985" x="4781550" y="4375150"/>
          <p14:tracePt t="26001" x="4724400" y="4387850"/>
          <p14:tracePt t="26017" x="4546600" y="4445000"/>
          <p14:tracePt t="26034" x="4406900" y="4476750"/>
          <p14:tracePt t="26051" x="4273550" y="4508500"/>
          <p14:tracePt t="26068" x="4184650" y="4533900"/>
          <p14:tracePt t="26084" x="4102100" y="4559300"/>
          <p14:tracePt t="26101" x="4019550" y="4603750"/>
          <p14:tracePt t="26117" x="3924300" y="4667250"/>
          <p14:tracePt t="26134" x="3848100" y="4724400"/>
          <p14:tracePt t="26151" x="3765550" y="4768850"/>
          <p14:tracePt t="26167" x="3676650" y="4800600"/>
          <p14:tracePt t="26185" x="3638550" y="4826000"/>
          <p14:tracePt t="26201" x="3549650" y="4864100"/>
          <p14:tracePt t="26217" x="3473450" y="4883150"/>
          <p14:tracePt t="26234" x="3409950" y="4908550"/>
          <p14:tracePt t="26251" x="3384550" y="4914900"/>
          <p14:tracePt t="26267" x="3327400" y="4921250"/>
          <p14:tracePt t="26284" x="3263900" y="4946650"/>
          <p14:tracePt t="26286" x="3238500" y="4965700"/>
          <p14:tracePt t="26301" x="3200400" y="4978400"/>
          <p14:tracePt t="26317" x="3124200" y="5003800"/>
          <p14:tracePt t="26334" x="3060700" y="5003800"/>
          <p14:tracePt t="26351" x="2952750" y="5029200"/>
          <p14:tracePt t="26367" x="2895600" y="5048250"/>
          <p14:tracePt t="26384" x="2774950" y="5067300"/>
          <p14:tracePt t="26401" x="2705100" y="5086350"/>
          <p14:tracePt t="26417" x="2616200" y="5124450"/>
          <p14:tracePt t="26434" x="2559050" y="5137150"/>
          <p14:tracePt t="26451" x="2470150" y="5219700"/>
          <p14:tracePt t="26468" x="2374900" y="5276850"/>
          <p14:tracePt t="26485" x="2324100" y="5308600"/>
          <p14:tracePt t="26501" x="2247900" y="5353050"/>
          <p14:tracePt t="26517" x="2101850" y="5467350"/>
          <p14:tracePt t="26535" x="2051050" y="5499100"/>
          <p14:tracePt t="26551" x="1949450" y="5556250"/>
          <p14:tracePt t="26567" x="1803400" y="5600700"/>
          <p14:tracePt t="26585" x="1657350" y="5626100"/>
          <p14:tracePt t="26601" x="1492250" y="5657850"/>
          <p14:tracePt t="26618" x="1346200" y="5727700"/>
          <p14:tracePt t="26635" x="1206500" y="5765800"/>
          <p14:tracePt t="26651" x="1073150" y="5829300"/>
          <p14:tracePt t="26668" x="958850" y="5892800"/>
          <p14:tracePt t="26684" x="869950" y="5930900"/>
          <p14:tracePt t="26701" x="825500" y="5975350"/>
          <p14:tracePt t="26717" x="755650" y="6038850"/>
          <p14:tracePt t="26734" x="673100" y="6057900"/>
          <p14:tracePt t="26751" x="615950" y="6083300"/>
          <p14:tracePt t="26767" x="546100" y="6127750"/>
          <p14:tracePt t="26785" x="482600" y="6191250"/>
          <p14:tracePt t="26801" x="400050" y="6235700"/>
          <p14:tracePt t="26818" x="349250" y="6267450"/>
          <p14:tracePt t="26835" x="298450" y="6292850"/>
          <p14:tracePt t="26851" x="279400" y="6324600"/>
          <p14:tracePt t="26868" x="266700" y="6337300"/>
          <p14:tracePt t="26885" x="247650" y="6375400"/>
          <p14:tracePt t="26901" x="222250" y="6394450"/>
          <p14:tracePt t="26918" x="152400" y="6438900"/>
          <p14:tracePt t="26934" x="133350" y="6457950"/>
          <p14:tracePt t="26951" x="114300" y="6489700"/>
          <p14:tracePt t="26968" x="101600" y="6534150"/>
          <p14:tracePt t="26984" x="82550" y="6559550"/>
          <p14:tracePt t="27805" x="1016000" y="6540500"/>
          <p14:tracePt t="27818" x="1035050" y="6540500"/>
          <p14:tracePt t="27835" x="1066800" y="6540500"/>
          <p14:tracePt t="27852" x="1092200" y="6540500"/>
          <p14:tracePt t="27926" x="1085850" y="6546850"/>
          <p14:tracePt t="27934" x="1079500" y="6546850"/>
          <p14:tracePt t="2991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5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|9.5|3|30.7|2.7|3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6.1|10|3.5|2.8|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2|1.5|25.7|1.6|6.1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|29.1"/>
</p:tagLst>
</file>

<file path=ppt/theme/theme1.xml><?xml version="1.0" encoding="utf-8"?>
<a:theme xmlns:a="http://schemas.openxmlformats.org/drawingml/2006/main" name="Ploskev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tf00001240_wac</Template>
  <TotalTime>66</TotalTime>
  <Words>350</Words>
  <Application>Microsoft Office PowerPoint</Application>
  <PresentationFormat>Širokozaslonsko</PresentationFormat>
  <Paragraphs>26</Paragraphs>
  <Slides>9</Slides>
  <Notes>1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 3</vt:lpstr>
      <vt:lpstr>Ploskev</vt:lpstr>
      <vt:lpstr>PRAVOKOTNA PROJEKCIJA</vt:lpstr>
      <vt:lpstr>Zakaj potrebujemo pravokotno projekcijo?</vt:lpstr>
      <vt:lpstr>Pravokotna projekcija</vt:lpstr>
      <vt:lpstr>Koraki pravokotne projekcije v prostorskem kotu</vt:lpstr>
      <vt:lpstr>PowerPointova predstavitev</vt:lpstr>
      <vt:lpstr>PowerPointova predstavitev</vt:lpstr>
      <vt:lpstr>PowerPointova predstavitev</vt:lpstr>
      <vt:lpstr>PowerPointova predstavitev</vt:lpstr>
      <vt:lpstr>Kako bomo risali pravokotno projekcijo pri pouku TIT?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PRAVOKOTNA PROJEKCIJA</dc:title>
  <dc:creator>Nastja Mihovec</dc:creator>
  <cp:lastModifiedBy>Nastja Mihovec</cp:lastModifiedBy>
  <cp:revision>7</cp:revision>
  <dcterms:created xsi:type="dcterms:W3CDTF">2022-01-16T10:47:53Z</dcterms:created>
  <dcterms:modified xsi:type="dcterms:W3CDTF">2022-01-16T11:54:48Z</dcterms:modified>
</cp:coreProperties>
</file>