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299CF1-52BD-48F1-B716-917280E3CB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D8609E8-9C7A-48E4-A2EF-B96829134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16E8E60-4048-48B4-8B2D-2B1E60540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900EE37-982D-4A8D-9EBF-3F688A69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590DA6B9-A697-4E01-8F27-8EEC83434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49955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D4BA82-FECB-42D5-89B4-4DF048AF9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2D834CE8-473C-4FB9-B00E-C3926BAE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F26A288-DF8D-4D25-91FA-D7514C4E5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6C34919-8231-40FB-9A6A-600552CF8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AB0BD25-7F9E-4027-98D6-248A64AD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67628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25227A38-2F75-4F24-BE31-39271DD138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34531DF-CBFB-4004-8DD0-C1DBDCB05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7406E3A-136D-49A9-95F9-94205B1A9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C22606D-E6D8-43C6-A438-8431FD67D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7E161351-8CCC-4CF3-85D8-1495914CC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629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A0DE05-90FD-4029-A4AB-73C60CB5E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2C55C8-237B-4ADC-8433-A4D0C54769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4EBC46C-C608-4797-A514-588A5B40A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690B528-FE37-4E12-893A-D31BB535B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857EB50-C0F3-463F-8542-6605721FD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75949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14DBA9-009A-4DF7-90E0-53588188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4E3636BA-D61A-4D26-B2C4-95C044766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11289F3-DBB3-44A5-9CF2-EA7B39B92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1703CCC-8BDD-4BF7-8992-07709EF38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472A1EC-A0BE-400D-B606-7C34EE13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752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349EA6-3793-4270-B674-005C77BFB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29A923E-E5AC-41E0-AD75-9C1E657F8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2588DC5-01C6-48C2-AB5B-82516394B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8B7BB67-6F87-4E41-AE95-55C9C3AFC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DA394AD-CB06-4D62-8004-0C770BCB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A8BC59C-1BC5-4F3E-A53A-1674D0297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172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E15B8EC-5137-4F32-823C-042BC1F97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0BC3C9C-A79B-4810-A75E-E3E3FDAE4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3067D08C-6060-4ABF-BF11-FF422CE33C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2C0D3382-A0E7-4FA3-ABF4-D9280A5F39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D91B27E-3239-45F6-BC0B-B2BF6F2BB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8A74DA61-9A68-4414-81EC-923D700E5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1C3F1B4B-91E2-41BB-8DF2-DDFF3D9FE5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A3BE5A35-CF11-4B85-BEFA-F72B7523B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89031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5A66240-9C46-42E0-907B-9A0E7F077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E680D566-7D03-4DCB-9856-7AD9BD72B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FBBA5C69-4D9F-4995-BF1F-BA22C90B2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B311B70A-D30F-45A3-BDF6-92D97E15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7859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6002EE1C-7BC7-45C4-B2B9-E830933B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10BA9BE0-2430-42C4-8418-322D7F616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AD9E595C-C340-4A46-B1D9-557C02A74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419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DAA7B0-B039-4D0E-AFB7-DFBADE37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EE5C0AE-DD2D-4D67-A119-3EC993F174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CAC1AC43-6B92-497C-B53D-BB0D8DB00F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759B0D0-45B2-4188-B816-A49A91212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5279060-6A79-4460-8F19-7BFE8AB30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7B32EA0C-0B60-49AB-8E5C-3ACEDB6BA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2666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1E448B-BEB0-48D1-B463-B6CB6F26A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774071D-C0D0-4458-ACBA-ED406E63E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27FC487-8FC1-4211-BCB9-D42665A6BC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D9F1E2C-8F0E-439C-9BB0-7CA30A77A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B8237-89F8-416F-9F13-C209686FDF63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43730C0-B040-4BDC-AAA8-C7F0C90D6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6BE337-A0EB-45F7-9828-58EC428BF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8664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7638AA3A-33BA-43D6-A888-8EC8817D0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9D4BD2E-F413-4B81-8306-7CA5E62CC7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6091D68-32C8-49E2-BC43-A3C27B95A3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B8237-89F8-416F-9F13-C209686FDF63}" type="datetimeFigureOut">
              <a:rPr lang="sl-SI" smtClean="0"/>
              <a:t>4. 04. 2020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F5C9CC0-EE4D-4B4B-A285-90962D9885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7246F6C-DB79-4C90-A6BA-3A18559AD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3500E-C222-482D-9FED-F524174CEE6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91702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žival, ptica, stoječe&#10;&#10;Opis je samodejno ustvarjen">
            <a:extLst>
              <a:ext uri="{FF2B5EF4-FFF2-40B4-BE49-F238E27FC236}">
                <a16:creationId xmlns:a16="http://schemas.microsoft.com/office/drawing/2014/main" id="{8E23B9CE-E63C-41E9-A7E4-4654EA593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75" y="913536"/>
            <a:ext cx="3424311" cy="3424311"/>
          </a:xfrm>
          <a:prstGeom prst="rect">
            <a:avLst/>
          </a:prstGeom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A0CED7E1-C5C0-4330-9C38-85B30AB87261}"/>
              </a:ext>
            </a:extLst>
          </p:cNvPr>
          <p:cNvSpPr txBox="1"/>
          <p:nvPr/>
        </p:nvSpPr>
        <p:spPr>
          <a:xfrm>
            <a:off x="9819861" y="913536"/>
            <a:ext cx="1429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dirty="0"/>
              <a:t>KLIKNI TUKAJ</a:t>
            </a:r>
          </a:p>
        </p:txBody>
      </p:sp>
      <p:sp>
        <p:nvSpPr>
          <p:cNvPr id="7" name="Puščica: levo 6">
            <a:extLst>
              <a:ext uri="{FF2B5EF4-FFF2-40B4-BE49-F238E27FC236}">
                <a16:creationId xmlns:a16="http://schemas.microsoft.com/office/drawing/2014/main" id="{E6962D40-B865-4E7B-96AC-5D763D8E401E}"/>
              </a:ext>
            </a:extLst>
          </p:cNvPr>
          <p:cNvSpPr/>
          <p:nvPr/>
        </p:nvSpPr>
        <p:spPr>
          <a:xfrm rot="19697913">
            <a:off x="7682883" y="1797313"/>
            <a:ext cx="2133600" cy="61864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736FFB4B-8983-4AD2-BA42-80C553618560}"/>
              </a:ext>
            </a:extLst>
          </p:cNvPr>
          <p:cNvSpPr txBox="1"/>
          <p:nvPr/>
        </p:nvSpPr>
        <p:spPr>
          <a:xfrm>
            <a:off x="3572208" y="5944464"/>
            <a:ext cx="56017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sz="2800" dirty="0"/>
              <a:t>andrej.golob@os-preserjeradomlje.si</a:t>
            </a:r>
          </a:p>
        </p:txBody>
      </p:sp>
      <p:sp>
        <p:nvSpPr>
          <p:cNvPr id="2" name="PoljeZBesedilom 1">
            <a:extLst>
              <a:ext uri="{FF2B5EF4-FFF2-40B4-BE49-F238E27FC236}">
                <a16:creationId xmlns:a16="http://schemas.microsoft.com/office/drawing/2014/main" id="{E7915A1E-7817-43B4-8CEE-71324809E4F7}"/>
              </a:ext>
            </a:extLst>
          </p:cNvPr>
          <p:cNvSpPr txBox="1"/>
          <p:nvPr/>
        </p:nvSpPr>
        <p:spPr>
          <a:xfrm>
            <a:off x="3613218" y="574118"/>
            <a:ext cx="3424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AVDIO SPOROČILO št.2</a:t>
            </a:r>
          </a:p>
        </p:txBody>
      </p:sp>
      <p:pic>
        <p:nvPicPr>
          <p:cNvPr id="11" name="1">
            <a:hlinkClick r:id="" action="ppaction://media"/>
            <a:extLst>
              <a:ext uri="{FF2B5EF4-FFF2-40B4-BE49-F238E27FC236}">
                <a16:creationId xmlns:a16="http://schemas.microsoft.com/office/drawing/2014/main" id="{1FBDC603-1BD1-4686-9E67-B31C1EA002B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16891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56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22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14</Words>
  <Application>Microsoft Office PowerPoint</Application>
  <PresentationFormat>Širokozaslonsko</PresentationFormat>
  <Paragraphs>3</Paragraphs>
  <Slides>1</Slides>
  <Notes>0</Notes>
  <HiddenSlides>0</HiddenSlides>
  <MMClips>1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Officeova tema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andrej golob</dc:creator>
  <cp:lastModifiedBy>andrej golob</cp:lastModifiedBy>
  <cp:revision>5</cp:revision>
  <dcterms:created xsi:type="dcterms:W3CDTF">2020-03-25T05:46:12Z</dcterms:created>
  <dcterms:modified xsi:type="dcterms:W3CDTF">2020-04-04T09:40:33Z</dcterms:modified>
</cp:coreProperties>
</file>