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1"/>
  </p:normalViewPr>
  <p:slideViewPr>
    <p:cSldViewPr snapToGrid="0" snapToObjects="1">
      <p:cViewPr varScale="1">
        <p:scale>
          <a:sx n="91" d="100"/>
          <a:sy n="91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84B66-8125-4547-BE02-CB3061761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312F6-2658-494F-9DEB-F2DC3EE29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CEE39-8B05-3445-9F08-3A642B3F6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9820-6E3E-5247-93D2-03BCF096171D}" type="datetimeFigureOut">
              <a:rPr lang="en-SI" smtClean="0"/>
              <a:t>12/05/2020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D586E-5047-2E46-9F54-5CDD311D1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95966-18B9-C743-B5F7-ACFC74094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413E-9D4F-F14C-BA51-60DB1F6B193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8116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A6FD-A9C4-2F46-AE33-285C1B47C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05E61-D615-E542-8D9F-45E3D67A5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6A340-B900-5B47-BB60-FAE783B38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9820-6E3E-5247-93D2-03BCF096171D}" type="datetimeFigureOut">
              <a:rPr lang="en-SI" smtClean="0"/>
              <a:t>12/05/2020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BC203-1092-0D48-AED5-510A82D0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6AAA5-179D-C743-90D7-816A0A30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413E-9D4F-F14C-BA51-60DB1F6B193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7402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D5B1B7-2789-F549-B855-465A61C7DF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F6577-58C5-B349-A08C-03384A469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88940-4926-6E4C-AF58-9561094F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9820-6E3E-5247-93D2-03BCF096171D}" type="datetimeFigureOut">
              <a:rPr lang="en-SI" smtClean="0"/>
              <a:t>12/05/2020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2544D-2A38-AE4D-83DB-FA67CFFF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0D857-B711-894A-AA48-539BED990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413E-9D4F-F14C-BA51-60DB1F6B193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3281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2743F-71F8-7A4B-B9BF-62FE6855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FB0B-79BE-5443-A604-975DB898C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86C04-BB91-ED45-B826-BDBBDE6D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9820-6E3E-5247-93D2-03BCF096171D}" type="datetimeFigureOut">
              <a:rPr lang="en-SI" smtClean="0"/>
              <a:t>12/05/2020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43DF0-5DBC-0F4C-883E-A3FD447D8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1CD89-6A27-104D-B12B-9C423B3E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413E-9D4F-F14C-BA51-60DB1F6B193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6767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E795F-29D9-8C4F-AE20-5662750D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20614-6A52-2847-B641-C842513F6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C8291-C7FF-1648-9448-408B32D3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9820-6E3E-5247-93D2-03BCF096171D}" type="datetimeFigureOut">
              <a:rPr lang="en-SI" smtClean="0"/>
              <a:t>12/05/2020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C27CE-3980-0340-A9E0-A910BC29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E2320-8226-E144-A8B2-3F213B878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413E-9D4F-F14C-BA51-60DB1F6B193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86466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789B1-66D8-CE4E-93BD-C6A10961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022D7-E9FA-E14C-BFD2-3C2816C96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82057-7F64-FA43-AABD-50BCADDCE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715C9-4856-AD4A-8785-1ACEAAA0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9820-6E3E-5247-93D2-03BCF096171D}" type="datetimeFigureOut">
              <a:rPr lang="en-SI" smtClean="0"/>
              <a:t>12/05/2020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D56AD-3E9D-1744-AD69-0C491FA8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433DFC-C036-314D-A403-708DBCDD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413E-9D4F-F14C-BA51-60DB1F6B193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75134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1929C-D82F-4E42-A423-CF0B73C13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C8D03-1912-DE48-918C-5C22FC691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A51BB-1C9D-EE42-AF0F-542EA2CB2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04A1B6-DE44-CE4E-B0FA-BE18BB0BE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6C79B1-F905-D24C-AFC3-065B823BC3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C3703-9843-AF42-B3CA-2860D7F3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9820-6E3E-5247-93D2-03BCF096171D}" type="datetimeFigureOut">
              <a:rPr lang="en-SI" smtClean="0"/>
              <a:t>12/05/2020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DC69B0-FD47-CE44-898E-27195ADDC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684A1-39AD-594D-ACB5-580F1CF3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413E-9D4F-F14C-BA51-60DB1F6B193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6016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1DEE6-C9D5-C04A-8070-4C328263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77409-6463-E045-9C40-34C729987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9820-6E3E-5247-93D2-03BCF096171D}" type="datetimeFigureOut">
              <a:rPr lang="en-SI" smtClean="0"/>
              <a:t>12/05/2020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53A10-49E5-2843-B1F5-95EA257C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5B6E4-F623-194C-BC62-650D1209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413E-9D4F-F14C-BA51-60DB1F6B193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2874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5BC009-4EE3-CD49-A2C5-E02CBF206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9820-6E3E-5247-93D2-03BCF096171D}" type="datetimeFigureOut">
              <a:rPr lang="en-SI" smtClean="0"/>
              <a:t>12/05/2020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BB3409-8007-0244-9503-2F148355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702F7-530B-924F-8312-CCA1F5780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413E-9D4F-F14C-BA51-60DB1F6B193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05918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FECE8-FBC6-664B-A9C1-7B761F46F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A48CC-3270-2644-A600-89370E2C0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D29DB-FBD8-864E-85BE-A16DEC4D2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0D7FF-89D0-6B45-9781-56A35AA61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9820-6E3E-5247-93D2-03BCF096171D}" type="datetimeFigureOut">
              <a:rPr lang="en-SI" smtClean="0"/>
              <a:t>12/05/2020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480DF-F9ED-0A49-8F5D-0D0C903BE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01CC1-655C-554E-8016-C1DA07D0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413E-9D4F-F14C-BA51-60DB1F6B193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6355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FD30-FC91-EC4F-96E3-1C680740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6B611-B100-5B45-98A3-71D76F5E14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AD4DB-8D4F-2749-B243-7F63EE633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1B0F7-CAEB-EC4D-91AF-440A24595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9820-6E3E-5247-93D2-03BCF096171D}" type="datetimeFigureOut">
              <a:rPr lang="en-SI" smtClean="0"/>
              <a:t>12/05/2020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307BF-514D-EF47-B21D-846058BC2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84BB3-D8B4-7B4D-BEE0-274EE3B9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413E-9D4F-F14C-BA51-60DB1F6B193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71318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DE8573-BF56-E94C-A5AE-C8767831F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F7E43-0114-7B48-AD66-809D6C4A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E4478-21CF-C34E-A937-FE2C43FAE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F9820-6E3E-5247-93D2-03BCF096171D}" type="datetimeFigureOut">
              <a:rPr lang="en-SI" smtClean="0"/>
              <a:t>12/05/2020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19BAD-C9EE-6748-BADB-C9A811FFF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1FA35-3B8C-F64F-84C8-B54013B42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F413E-9D4F-F14C-BA51-60DB1F6B193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48300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zl/srrw3sxx14bb8n437nqk4x4r0000gn/T/com.microsoft.Word/WebArchiveCopyPasteTempFiles/d49dd41174d24657b505ca7d1bbdd146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_BkkzF9z4-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klara.lebar@osik.si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607720B-C25E-5D4D-8664-B50CAC3A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865" y="196276"/>
            <a:ext cx="169585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2DE47-E7B1-7D46-8705-0D3D201E3F06}"/>
              </a:ext>
            </a:extLst>
          </p:cNvPr>
          <p:cNvSpPr txBox="1"/>
          <p:nvPr/>
        </p:nvSpPr>
        <p:spPr>
          <a:xfrm>
            <a:off x="8088924" y="1815906"/>
            <a:ext cx="2827606" cy="28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I" sz="2000" b="1" dirty="0">
                <a:latin typeface="Arial" panose="020B0604020202020204" pitchFamily="34" charset="0"/>
                <a:cs typeface="Arial" panose="020B0604020202020204" pitchFamily="34" charset="0"/>
              </a:rPr>
              <a:t>LOOK AT THE PICTURES.</a:t>
            </a:r>
          </a:p>
          <a:p>
            <a:pPr algn="ctr">
              <a:lnSpc>
                <a:spcPct val="150000"/>
              </a:lnSpc>
            </a:pPr>
            <a:r>
              <a:rPr lang="en-SI" sz="2000" dirty="0">
                <a:latin typeface="Arial" panose="020B0604020202020204" pitchFamily="34" charset="0"/>
                <a:cs typeface="Arial" panose="020B0604020202020204" pitchFamily="34" charset="0"/>
              </a:rPr>
              <a:t>POGLEJ SI SLIKE. KAJ JE NA NJIH? LAHKO POVEŠ PO SLOVENSKO.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D12D9F-E1D7-364E-A96B-71B3FBE78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27" y="543559"/>
            <a:ext cx="3190749" cy="2900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4FCE4-C6E8-054F-8FDE-2869A965F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81"/>
          <a:stretch/>
        </p:blipFill>
        <p:spPr>
          <a:xfrm>
            <a:off x="4286250" y="791013"/>
            <a:ext cx="3619500" cy="2405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2AAC40-A513-2E45-98A8-62B7E4E5D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27" y="3979984"/>
            <a:ext cx="3251200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6DCE8-DAA0-B14F-8185-7D806BA4A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123" y="3661216"/>
            <a:ext cx="2872542" cy="27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6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0AB1C-B5C1-D745-802F-AB86E220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27" y="1598599"/>
            <a:ext cx="5365652" cy="1325563"/>
          </a:xfrm>
        </p:spPr>
        <p:txBody>
          <a:bodyPr>
            <a:noAutofit/>
          </a:bodyPr>
          <a:lstStyle/>
          <a:p>
            <a:pPr algn="ctr"/>
            <a:r>
              <a:rPr lang="en-SI" sz="7000" b="1" dirty="0">
                <a:latin typeface="Bodoni 72 Oldstyle Book" pitchFamily="2" charset="0"/>
                <a:cs typeface="Apple Chancery" panose="03020702040506060504" pitchFamily="66" charset="-79"/>
              </a:rPr>
              <a:t>SEASONS</a:t>
            </a:r>
            <a:br>
              <a:rPr lang="en-SI" sz="7000" b="1" dirty="0">
                <a:latin typeface="Bodoni 72 Oldstyle Book" pitchFamily="2" charset="0"/>
                <a:cs typeface="Apple Chancery" panose="03020702040506060504" pitchFamily="66" charset="-79"/>
              </a:rPr>
            </a:br>
            <a:r>
              <a:rPr lang="en-SI" sz="4000" dirty="0">
                <a:latin typeface="Bodoni 72 Oldstyle Book" pitchFamily="2" charset="0"/>
                <a:cs typeface="Apple Chancery" panose="03020702040506060504" pitchFamily="66" charset="-79"/>
              </a:rPr>
              <a:t>LETNI ČASI</a:t>
            </a:r>
            <a:endParaRPr lang="en-SI" sz="7000" dirty="0">
              <a:latin typeface="Bodoni 72 Oldstyle Book" pitchFamily="2" charset="0"/>
              <a:cs typeface="Apple Chancery" panose="03020702040506060504" pitchFamily="66" charset="-79"/>
            </a:endParaRPr>
          </a:p>
        </p:txBody>
      </p:sp>
      <p:pic>
        <p:nvPicPr>
          <p:cNvPr id="4" name="Picture 2" descr="Rezultat iskanja slik za four seasons trees">
            <a:extLst>
              <a:ext uri="{FF2B5EF4-FFF2-40B4-BE49-F238E27FC236}">
                <a16:creationId xmlns:a16="http://schemas.microsoft.com/office/drawing/2014/main" id="{4E6092C3-020F-7447-AD99-CDE36436D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7" b="50000"/>
          <a:stretch>
            <a:fillRect/>
          </a:stretch>
        </p:blipFill>
        <p:spPr bwMode="auto">
          <a:xfrm>
            <a:off x="307142" y="3428999"/>
            <a:ext cx="1980616" cy="284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zultat iskanja slik za four seasons trees">
            <a:extLst>
              <a:ext uri="{FF2B5EF4-FFF2-40B4-BE49-F238E27FC236}">
                <a16:creationId xmlns:a16="http://schemas.microsoft.com/office/drawing/2014/main" id="{300F1469-FDAE-DB4F-B0DF-4E0919D8A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5" b="50000"/>
          <a:stretch>
            <a:fillRect/>
          </a:stretch>
        </p:blipFill>
        <p:spPr bwMode="auto">
          <a:xfrm>
            <a:off x="2571053" y="3717047"/>
            <a:ext cx="1684241" cy="226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zultat iskanja slik za four seasons trees">
            <a:extLst>
              <a:ext uri="{FF2B5EF4-FFF2-40B4-BE49-F238E27FC236}">
                <a16:creationId xmlns:a16="http://schemas.microsoft.com/office/drawing/2014/main" id="{B3212799-0EE9-4B44-A99C-733036D65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3" r="49797"/>
          <a:stretch>
            <a:fillRect/>
          </a:stretch>
        </p:blipFill>
        <p:spPr bwMode="auto">
          <a:xfrm>
            <a:off x="7943472" y="3617823"/>
            <a:ext cx="1677475" cy="236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zultat iskanja slik za four seasons trees">
            <a:extLst>
              <a:ext uri="{FF2B5EF4-FFF2-40B4-BE49-F238E27FC236}">
                <a16:creationId xmlns:a16="http://schemas.microsoft.com/office/drawing/2014/main" id="{C15AE879-8D28-4F4C-A139-418458050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7" t="49293"/>
          <a:stretch>
            <a:fillRect/>
          </a:stretch>
        </p:blipFill>
        <p:spPr bwMode="auto">
          <a:xfrm>
            <a:off x="9620947" y="2924162"/>
            <a:ext cx="2361026" cy="327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28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ACF0A8-DD46-C34C-B2C1-F50CAE4EBC39}"/>
              </a:ext>
            </a:extLst>
          </p:cNvPr>
          <p:cNvSpPr/>
          <p:nvPr/>
        </p:nvSpPr>
        <p:spPr>
          <a:xfrm>
            <a:off x="2184585" y="1781293"/>
            <a:ext cx="5323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hlinkClick r:id="rId2"/>
              </a:rPr>
              <a:t>https://www.youtube.com/watch?v=_BkkzF9z4-g</a:t>
            </a:r>
            <a:endParaRPr lang="en-SI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1C6FE-A4DB-3E45-9F22-4F9DB36F6345}"/>
              </a:ext>
            </a:extLst>
          </p:cNvPr>
          <p:cNvSpPr txBox="1"/>
          <p:nvPr/>
        </p:nvSpPr>
        <p:spPr>
          <a:xfrm>
            <a:off x="1505243" y="1055077"/>
            <a:ext cx="600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000" dirty="0"/>
              <a:t>PRISLUHNI PESMI O LETNIH ČASIH IN ZRAVEN ZAPLEŠI.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37CDC4-6606-5B42-BD8D-23C10FF71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822" y="2631569"/>
            <a:ext cx="6815899" cy="345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68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4C2935-A53A-C24C-8055-EA5B29C33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718" y="831558"/>
            <a:ext cx="3771734" cy="43187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285A74-D431-FA48-A992-BBB70A417FE9}"/>
              </a:ext>
            </a:extLst>
          </p:cNvPr>
          <p:cNvSpPr txBox="1"/>
          <p:nvPr/>
        </p:nvSpPr>
        <p:spPr>
          <a:xfrm>
            <a:off x="5481389" y="5359790"/>
            <a:ext cx="1744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I" sz="3000" b="1" dirty="0"/>
              <a:t>AUTUMN</a:t>
            </a:r>
          </a:p>
          <a:p>
            <a:pPr algn="ctr"/>
            <a:r>
              <a:rPr lang="en-SI" sz="3000" dirty="0"/>
              <a:t>JESEN</a:t>
            </a:r>
          </a:p>
        </p:txBody>
      </p:sp>
      <p:pic>
        <p:nvPicPr>
          <p:cNvPr id="12" name="autumn" descr="autumn">
            <a:hlinkClick r:id="" action="ppaction://media"/>
            <a:extLst>
              <a:ext uri="{FF2B5EF4-FFF2-40B4-BE49-F238E27FC236}">
                <a16:creationId xmlns:a16="http://schemas.microsoft.com/office/drawing/2014/main" id="{A6ADE3B3-49A1-EE47-A8F4-EA4219ACA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4492" y="2584548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A94569-F75F-0240-BD0E-74883E9BD8C2}"/>
              </a:ext>
            </a:extLst>
          </p:cNvPr>
          <p:cNvSpPr txBox="1"/>
          <p:nvPr/>
        </p:nvSpPr>
        <p:spPr>
          <a:xfrm>
            <a:off x="675248" y="2451704"/>
            <a:ext cx="3404382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I" sz="2000" dirty="0"/>
              <a:t>POGLEJ, KAKO POIMENUJEMO LETNE ČASE V ANGLEŠČINI.</a:t>
            </a:r>
          </a:p>
          <a:p>
            <a:pPr algn="ctr">
              <a:lnSpc>
                <a:spcPct val="150000"/>
              </a:lnSpc>
            </a:pPr>
            <a:r>
              <a:rPr lang="en-SI" sz="2000" dirty="0"/>
              <a:t>ZA IZGOVORJAVO KLIKNI NA ZVOČNIK.  </a:t>
            </a:r>
          </a:p>
        </p:txBody>
      </p:sp>
    </p:spTree>
    <p:extLst>
      <p:ext uri="{BB962C8B-B14F-4D97-AF65-F5344CB8AC3E}">
        <p14:creationId xmlns:p14="http://schemas.microsoft.com/office/powerpoint/2010/main" val="11722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DE8875-764C-1448-B65F-3F08AD8F4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542" y="347590"/>
            <a:ext cx="7030915" cy="46162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1E1AFB-D675-154D-8601-01302881705A}"/>
              </a:ext>
            </a:extLst>
          </p:cNvPr>
          <p:cNvSpPr txBox="1"/>
          <p:nvPr/>
        </p:nvSpPr>
        <p:spPr>
          <a:xfrm>
            <a:off x="5223802" y="5303519"/>
            <a:ext cx="1744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I" sz="3000" b="1" dirty="0"/>
              <a:t>SPRING</a:t>
            </a:r>
          </a:p>
          <a:p>
            <a:pPr algn="ctr"/>
            <a:r>
              <a:rPr lang="en-SI" sz="2400" dirty="0"/>
              <a:t>POMLAD</a:t>
            </a:r>
          </a:p>
        </p:txBody>
      </p:sp>
      <p:pic>
        <p:nvPicPr>
          <p:cNvPr id="7" name="spring" descr="spring">
            <a:hlinkClick r:id="" action="ppaction://media"/>
            <a:extLst>
              <a:ext uri="{FF2B5EF4-FFF2-40B4-BE49-F238E27FC236}">
                <a16:creationId xmlns:a16="http://schemas.microsoft.com/office/drawing/2014/main" id="{CB585790-5930-BA4D-B75B-56C41B853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9397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4198A-018F-0A46-A2EE-4CF07F786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348" y="393895"/>
            <a:ext cx="6276367" cy="4699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07E473-3B80-D341-BEE2-3B3E6BC718A2}"/>
              </a:ext>
            </a:extLst>
          </p:cNvPr>
          <p:cNvSpPr txBox="1"/>
          <p:nvPr/>
        </p:nvSpPr>
        <p:spPr>
          <a:xfrm>
            <a:off x="5223803" y="5317588"/>
            <a:ext cx="17443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I" sz="3000" b="1" dirty="0"/>
              <a:t>WINTER</a:t>
            </a:r>
          </a:p>
          <a:p>
            <a:pPr algn="ctr"/>
            <a:r>
              <a:rPr lang="en-SI" sz="2800" dirty="0"/>
              <a:t>ZIMA</a:t>
            </a:r>
            <a:endParaRPr lang="en-SI" sz="3000" dirty="0"/>
          </a:p>
        </p:txBody>
      </p:sp>
      <p:pic>
        <p:nvPicPr>
          <p:cNvPr id="5" name="winter" descr="winter">
            <a:hlinkClick r:id="" action="ppaction://media"/>
            <a:extLst>
              <a:ext uri="{FF2B5EF4-FFF2-40B4-BE49-F238E27FC236}">
                <a16:creationId xmlns:a16="http://schemas.microsoft.com/office/drawing/2014/main" id="{BB16907B-3F4A-2D41-B34D-1692337BA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7194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2951A-E555-6440-AB91-5336CB24A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224" y="388816"/>
            <a:ext cx="4709551" cy="4709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C9C352-1C69-2043-9ECF-A7798EB5E4E9}"/>
              </a:ext>
            </a:extLst>
          </p:cNvPr>
          <p:cNvSpPr txBox="1"/>
          <p:nvPr/>
        </p:nvSpPr>
        <p:spPr>
          <a:xfrm>
            <a:off x="5223802" y="5275384"/>
            <a:ext cx="17443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I" sz="3000" b="1" dirty="0"/>
              <a:t>SUMMER</a:t>
            </a:r>
          </a:p>
          <a:p>
            <a:pPr algn="ctr"/>
            <a:r>
              <a:rPr lang="en-SI" sz="2800" dirty="0"/>
              <a:t>POLETJE</a:t>
            </a:r>
          </a:p>
        </p:txBody>
      </p:sp>
      <p:pic>
        <p:nvPicPr>
          <p:cNvPr id="6" name="summer" descr="summer">
            <a:hlinkClick r:id="" action="ppaction://media"/>
            <a:extLst>
              <a:ext uri="{FF2B5EF4-FFF2-40B4-BE49-F238E27FC236}">
                <a16:creationId xmlns:a16="http://schemas.microsoft.com/office/drawing/2014/main" id="{57893AC1-7328-DE4B-97D3-8F2ACD247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8560" y="27435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4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2626D-ACCC-3844-8F09-9ED423C2A841}"/>
              </a:ext>
            </a:extLst>
          </p:cNvPr>
          <p:cNvSpPr txBox="1"/>
          <p:nvPr/>
        </p:nvSpPr>
        <p:spPr>
          <a:xfrm>
            <a:off x="2926079" y="1364567"/>
            <a:ext cx="6780628" cy="2430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I" sz="2600" dirty="0"/>
              <a:t>ZA KONEC PA LETNE ČASE NARIŠI ŠE V SVOJ ZVEZEK. ENO STRAN V ZVEZKU RAZDELI NA ŠTIRI DELE:</a:t>
            </a:r>
          </a:p>
          <a:p>
            <a:pPr algn="ctr">
              <a:lnSpc>
                <a:spcPct val="150000"/>
              </a:lnSpc>
            </a:pPr>
            <a:r>
              <a:rPr lang="en-SI" sz="2600" dirty="0"/>
              <a:t>NASLOV PA JE : </a:t>
            </a:r>
            <a:r>
              <a:rPr lang="en-SI" sz="2600" b="1" dirty="0"/>
              <a:t>SEASONS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7EB49-308F-8F4E-A74B-482074F26A14}"/>
              </a:ext>
            </a:extLst>
          </p:cNvPr>
          <p:cNvSpPr txBox="1"/>
          <p:nvPr/>
        </p:nvSpPr>
        <p:spPr>
          <a:xfrm>
            <a:off x="2183016" y="3929962"/>
            <a:ext cx="9098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PROSI SVOJE STARŠE, DA MI SLIKE TVOJEGA DELA POŠLJEJO PO E- POŠTI: </a:t>
            </a:r>
            <a:r>
              <a:rPr lang="en-SI" dirty="0">
                <a:hlinkClick r:id="rId2"/>
              </a:rPr>
              <a:t>klara.lebar@osik.si</a:t>
            </a:r>
            <a:r>
              <a:rPr lang="en-S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92579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114</Words>
  <Application>Microsoft Macintosh PowerPoint</Application>
  <PresentationFormat>Widescreen</PresentationFormat>
  <Paragraphs>18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Bodoni 72 Oldstyle Book</vt:lpstr>
      <vt:lpstr>Calibri</vt:lpstr>
      <vt:lpstr>Calibri Light</vt:lpstr>
      <vt:lpstr>Office Theme</vt:lpstr>
      <vt:lpstr>PowerPoint Presentation</vt:lpstr>
      <vt:lpstr>SEASONS LETNI ČASI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klara lebar</dc:creator>
  <cp:lastModifiedBy>klara lebar</cp:lastModifiedBy>
  <cp:revision>7</cp:revision>
  <dcterms:created xsi:type="dcterms:W3CDTF">2020-04-19T12:08:29Z</dcterms:created>
  <dcterms:modified xsi:type="dcterms:W3CDTF">2020-05-12T14:27:52Z</dcterms:modified>
</cp:coreProperties>
</file>