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6" r:id="rId5"/>
    <p:sldId id="261" r:id="rId6"/>
    <p:sldId id="257" r:id="rId7"/>
    <p:sldId id="259" r:id="rId8"/>
    <p:sldId id="262" r:id="rId9"/>
    <p:sldId id="265" r:id="rId10"/>
    <p:sldId id="263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10E74A-3096-4BD5-B6E7-67B6C9CC968C}" v="18" dt="2025-01-26T13:55:48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a Dremelj" userId="af96948d51e3741c" providerId="LiveId" clId="{FC10E74A-3096-4BD5-B6E7-67B6C9CC968C}"/>
    <pc:docChg chg="undo custSel addSld modSld sldOrd">
      <pc:chgData name="Sabina Dremelj" userId="af96948d51e3741c" providerId="LiveId" clId="{FC10E74A-3096-4BD5-B6E7-67B6C9CC968C}" dt="2025-01-26T18:35:56.261" v="527" actId="403"/>
      <pc:docMkLst>
        <pc:docMk/>
      </pc:docMkLst>
      <pc:sldChg chg="addSp modSp mod ord setBg">
        <pc:chgData name="Sabina Dremelj" userId="af96948d51e3741c" providerId="LiveId" clId="{FC10E74A-3096-4BD5-B6E7-67B6C9CC968C}" dt="2025-01-26T13:50:07.972" v="498" actId="26606"/>
        <pc:sldMkLst>
          <pc:docMk/>
          <pc:sldMk cId="4195856768" sldId="257"/>
        </pc:sldMkLst>
        <pc:spChg chg="mod">
          <ac:chgData name="Sabina Dremelj" userId="af96948d51e3741c" providerId="LiveId" clId="{FC10E74A-3096-4BD5-B6E7-67B6C9CC968C}" dt="2025-01-26T13:50:07.972" v="498" actId="26606"/>
          <ac:spMkLst>
            <pc:docMk/>
            <pc:sldMk cId="4195856768" sldId="257"/>
            <ac:spMk id="2" creationId="{43725D1F-D68F-8067-55E8-5178A98567EE}"/>
          </ac:spMkLst>
        </pc:spChg>
        <pc:spChg chg="mod">
          <ac:chgData name="Sabina Dremelj" userId="af96948d51e3741c" providerId="LiveId" clId="{FC10E74A-3096-4BD5-B6E7-67B6C9CC968C}" dt="2025-01-26T13:50:07.972" v="498" actId="26606"/>
          <ac:spMkLst>
            <pc:docMk/>
            <pc:sldMk cId="4195856768" sldId="257"/>
            <ac:spMk id="3" creationId="{651AE03D-D6D2-A9E7-BF29-622EF94C479E}"/>
          </ac:spMkLst>
        </pc:spChg>
        <pc:picChg chg="add mod">
          <ac:chgData name="Sabina Dremelj" userId="af96948d51e3741c" providerId="LiveId" clId="{FC10E74A-3096-4BD5-B6E7-67B6C9CC968C}" dt="2025-01-26T13:50:07.972" v="498" actId="26606"/>
          <ac:picMkLst>
            <pc:docMk/>
            <pc:sldMk cId="4195856768" sldId="257"/>
            <ac:picMk id="4" creationId="{10691E27-C79F-9DBE-1578-6CCC2DF15F91}"/>
          </ac:picMkLst>
        </pc:picChg>
      </pc:sldChg>
      <pc:sldChg chg="modSp new mod">
        <pc:chgData name="Sabina Dremelj" userId="af96948d51e3741c" providerId="LiveId" clId="{FC10E74A-3096-4BD5-B6E7-67B6C9CC968C}" dt="2025-01-21T07:54:27.286" v="291" actId="20577"/>
        <pc:sldMkLst>
          <pc:docMk/>
          <pc:sldMk cId="1321889834" sldId="259"/>
        </pc:sldMkLst>
        <pc:spChg chg="mod">
          <ac:chgData name="Sabina Dremelj" userId="af96948d51e3741c" providerId="LiveId" clId="{FC10E74A-3096-4BD5-B6E7-67B6C9CC968C}" dt="2025-01-21T07:54:27.286" v="291" actId="20577"/>
          <ac:spMkLst>
            <pc:docMk/>
            <pc:sldMk cId="1321889834" sldId="259"/>
            <ac:spMk id="2" creationId="{466A84DD-0704-B11E-BB79-13B83091DCBF}"/>
          </ac:spMkLst>
        </pc:spChg>
        <pc:spChg chg="mod">
          <ac:chgData name="Sabina Dremelj" userId="af96948d51e3741c" providerId="LiveId" clId="{FC10E74A-3096-4BD5-B6E7-67B6C9CC968C}" dt="2025-01-21T07:50:53.533" v="280" actId="13926"/>
          <ac:spMkLst>
            <pc:docMk/>
            <pc:sldMk cId="1321889834" sldId="259"/>
            <ac:spMk id="3" creationId="{3444904F-8937-7D62-A044-C7E885073357}"/>
          </ac:spMkLst>
        </pc:spChg>
      </pc:sldChg>
      <pc:sldChg chg="addSp modSp new mod">
        <pc:chgData name="Sabina Dremelj" userId="af96948d51e3741c" providerId="LiveId" clId="{FC10E74A-3096-4BD5-B6E7-67B6C9CC968C}" dt="2025-01-21T07:31:08.186" v="252" actId="20577"/>
        <pc:sldMkLst>
          <pc:docMk/>
          <pc:sldMk cId="525055777" sldId="260"/>
        </pc:sldMkLst>
        <pc:spChg chg="mod">
          <ac:chgData name="Sabina Dremelj" userId="af96948d51e3741c" providerId="LiveId" clId="{FC10E74A-3096-4BD5-B6E7-67B6C9CC968C}" dt="2025-01-21T07:27:00.044" v="68" actId="20577"/>
          <ac:spMkLst>
            <pc:docMk/>
            <pc:sldMk cId="525055777" sldId="260"/>
            <ac:spMk id="2" creationId="{ADFBADB8-7C2A-ADE2-772F-28401A9FE769}"/>
          </ac:spMkLst>
        </pc:spChg>
        <pc:spChg chg="mod">
          <ac:chgData name="Sabina Dremelj" userId="af96948d51e3741c" providerId="LiveId" clId="{FC10E74A-3096-4BD5-B6E7-67B6C9CC968C}" dt="2025-01-21T07:31:08.186" v="252" actId="20577"/>
          <ac:spMkLst>
            <pc:docMk/>
            <pc:sldMk cId="525055777" sldId="260"/>
            <ac:spMk id="3" creationId="{C31748F9-FA83-02A8-DC92-B2D6C2ABAD36}"/>
          </ac:spMkLst>
        </pc:spChg>
        <pc:picChg chg="add mod">
          <ac:chgData name="Sabina Dremelj" userId="af96948d51e3741c" providerId="LiveId" clId="{FC10E74A-3096-4BD5-B6E7-67B6C9CC968C}" dt="2025-01-21T07:30:49.063" v="250" actId="1076"/>
          <ac:picMkLst>
            <pc:docMk/>
            <pc:sldMk cId="525055777" sldId="260"/>
            <ac:picMk id="4" creationId="{A6852F5C-7913-ACC2-8877-5CEA435F7C13}"/>
          </ac:picMkLst>
        </pc:picChg>
      </pc:sldChg>
      <pc:sldChg chg="delSp modSp new mod">
        <pc:chgData name="Sabina Dremelj" userId="af96948d51e3741c" providerId="LiveId" clId="{FC10E74A-3096-4BD5-B6E7-67B6C9CC968C}" dt="2025-01-26T13:49:05.471" v="490" actId="20577"/>
        <pc:sldMkLst>
          <pc:docMk/>
          <pc:sldMk cId="380609363" sldId="261"/>
        </pc:sldMkLst>
        <pc:spChg chg="del mod">
          <ac:chgData name="Sabina Dremelj" userId="af96948d51e3741c" providerId="LiveId" clId="{FC10E74A-3096-4BD5-B6E7-67B6C9CC968C}" dt="2025-01-26T13:48:26.870" v="480" actId="478"/>
          <ac:spMkLst>
            <pc:docMk/>
            <pc:sldMk cId="380609363" sldId="261"/>
            <ac:spMk id="2" creationId="{F83ABF8D-56C7-6A6F-3078-69974C6D2172}"/>
          </ac:spMkLst>
        </pc:spChg>
        <pc:spChg chg="mod">
          <ac:chgData name="Sabina Dremelj" userId="af96948d51e3741c" providerId="LiveId" clId="{FC10E74A-3096-4BD5-B6E7-67B6C9CC968C}" dt="2025-01-26T13:49:05.471" v="490" actId="20577"/>
          <ac:spMkLst>
            <pc:docMk/>
            <pc:sldMk cId="380609363" sldId="261"/>
            <ac:spMk id="3" creationId="{5AAAB181-8C74-D3F6-300A-8836AD55EABA}"/>
          </ac:spMkLst>
        </pc:spChg>
      </pc:sldChg>
      <pc:sldChg chg="addSp delSp modSp new mod">
        <pc:chgData name="Sabina Dremelj" userId="af96948d51e3741c" providerId="LiveId" clId="{FC10E74A-3096-4BD5-B6E7-67B6C9CC968C}" dt="2025-01-21T08:09:11.141" v="307" actId="1076"/>
        <pc:sldMkLst>
          <pc:docMk/>
          <pc:sldMk cId="3678575095" sldId="262"/>
        </pc:sldMkLst>
        <pc:spChg chg="del">
          <ac:chgData name="Sabina Dremelj" userId="af96948d51e3741c" providerId="LiveId" clId="{FC10E74A-3096-4BD5-B6E7-67B6C9CC968C}" dt="2025-01-21T08:08:53.653" v="303" actId="478"/>
          <ac:spMkLst>
            <pc:docMk/>
            <pc:sldMk cId="3678575095" sldId="262"/>
            <ac:spMk id="2" creationId="{337AE756-9AC2-0B24-9A6E-3C09B0F3699B}"/>
          </ac:spMkLst>
        </pc:spChg>
        <pc:spChg chg="del">
          <ac:chgData name="Sabina Dremelj" userId="af96948d51e3741c" providerId="LiveId" clId="{FC10E74A-3096-4BD5-B6E7-67B6C9CC968C}" dt="2025-01-21T08:07:48.434" v="295" actId="931"/>
          <ac:spMkLst>
            <pc:docMk/>
            <pc:sldMk cId="3678575095" sldId="262"/>
            <ac:spMk id="3" creationId="{58B648FC-28F2-9048-50C1-2B7CD58FD929}"/>
          </ac:spMkLst>
        </pc:spChg>
        <pc:spChg chg="add del mod">
          <ac:chgData name="Sabina Dremelj" userId="af96948d51e3741c" providerId="LiveId" clId="{FC10E74A-3096-4BD5-B6E7-67B6C9CC968C}" dt="2025-01-21T08:08:39.271" v="299" actId="931"/>
          <ac:spMkLst>
            <pc:docMk/>
            <pc:sldMk cId="3678575095" sldId="262"/>
            <ac:spMk id="7" creationId="{62EA236D-BEEA-C094-4D49-38CF2F220E01}"/>
          </ac:spMkLst>
        </pc:spChg>
        <pc:picChg chg="add del mod">
          <ac:chgData name="Sabina Dremelj" userId="af96948d51e3741c" providerId="LiveId" clId="{FC10E74A-3096-4BD5-B6E7-67B6C9CC968C}" dt="2025-01-21T08:08:02.520" v="298" actId="478"/>
          <ac:picMkLst>
            <pc:docMk/>
            <pc:sldMk cId="3678575095" sldId="262"/>
            <ac:picMk id="5" creationId="{EC921724-4C10-999E-22AA-0DD039329982}"/>
          </ac:picMkLst>
        </pc:picChg>
        <pc:picChg chg="add mod">
          <ac:chgData name="Sabina Dremelj" userId="af96948d51e3741c" providerId="LiveId" clId="{FC10E74A-3096-4BD5-B6E7-67B6C9CC968C}" dt="2025-01-21T08:09:11.141" v="307" actId="1076"/>
          <ac:picMkLst>
            <pc:docMk/>
            <pc:sldMk cId="3678575095" sldId="262"/>
            <ac:picMk id="9" creationId="{DFF211B4-5FEB-BA96-1F67-4456BDBD8330}"/>
          </ac:picMkLst>
        </pc:picChg>
      </pc:sldChg>
      <pc:sldChg chg="addSp delSp modSp new mod">
        <pc:chgData name="Sabina Dremelj" userId="af96948d51e3741c" providerId="LiveId" clId="{FC10E74A-3096-4BD5-B6E7-67B6C9CC968C}" dt="2025-01-21T08:13:37.755" v="318" actId="14100"/>
        <pc:sldMkLst>
          <pc:docMk/>
          <pc:sldMk cId="3789452621" sldId="263"/>
        </pc:sldMkLst>
        <pc:spChg chg="del">
          <ac:chgData name="Sabina Dremelj" userId="af96948d51e3741c" providerId="LiveId" clId="{FC10E74A-3096-4BD5-B6E7-67B6C9CC968C}" dt="2025-01-21T08:13:12.711" v="313" actId="478"/>
          <ac:spMkLst>
            <pc:docMk/>
            <pc:sldMk cId="3789452621" sldId="263"/>
            <ac:spMk id="2" creationId="{A30B57BB-C642-30F0-14F9-EFE8DD71CC70}"/>
          </ac:spMkLst>
        </pc:spChg>
        <pc:spChg chg="del">
          <ac:chgData name="Sabina Dremelj" userId="af96948d51e3741c" providerId="LiveId" clId="{FC10E74A-3096-4BD5-B6E7-67B6C9CC968C}" dt="2025-01-21T08:13:05.306" v="309" actId="931"/>
          <ac:spMkLst>
            <pc:docMk/>
            <pc:sldMk cId="3789452621" sldId="263"/>
            <ac:spMk id="3" creationId="{B71C8E82-7692-9A9E-9860-1F0A6E1D9586}"/>
          </ac:spMkLst>
        </pc:spChg>
        <pc:picChg chg="add mod">
          <ac:chgData name="Sabina Dremelj" userId="af96948d51e3741c" providerId="LiveId" clId="{FC10E74A-3096-4BD5-B6E7-67B6C9CC968C}" dt="2025-01-21T08:13:37.755" v="318" actId="14100"/>
          <ac:picMkLst>
            <pc:docMk/>
            <pc:sldMk cId="3789452621" sldId="263"/>
            <ac:picMk id="5" creationId="{6E0474D5-E929-84CB-D809-F12373848807}"/>
          </ac:picMkLst>
        </pc:picChg>
      </pc:sldChg>
      <pc:sldChg chg="modSp new mod">
        <pc:chgData name="Sabina Dremelj" userId="af96948d51e3741c" providerId="LiveId" clId="{FC10E74A-3096-4BD5-B6E7-67B6C9CC968C}" dt="2025-01-21T08:19:19.986" v="325" actId="122"/>
        <pc:sldMkLst>
          <pc:docMk/>
          <pc:sldMk cId="767160072" sldId="264"/>
        </pc:sldMkLst>
        <pc:spChg chg="mod">
          <ac:chgData name="Sabina Dremelj" userId="af96948d51e3741c" providerId="LiveId" clId="{FC10E74A-3096-4BD5-B6E7-67B6C9CC968C}" dt="2025-01-21T08:19:19.986" v="325" actId="122"/>
          <ac:spMkLst>
            <pc:docMk/>
            <pc:sldMk cId="767160072" sldId="264"/>
            <ac:spMk id="2" creationId="{E5364932-64F3-23B4-5B02-DC8B52E81CA6}"/>
          </ac:spMkLst>
        </pc:spChg>
        <pc:spChg chg="mod">
          <ac:chgData name="Sabina Dremelj" userId="af96948d51e3741c" providerId="LiveId" clId="{FC10E74A-3096-4BD5-B6E7-67B6C9CC968C}" dt="2025-01-21T08:19:15.551" v="324" actId="403"/>
          <ac:spMkLst>
            <pc:docMk/>
            <pc:sldMk cId="767160072" sldId="264"/>
            <ac:spMk id="3" creationId="{EE7DB1D2-F33B-B4F3-801A-706B0DB2C2C7}"/>
          </ac:spMkLst>
        </pc:spChg>
      </pc:sldChg>
      <pc:sldChg chg="modSp new mod">
        <pc:chgData name="Sabina Dremelj" userId="af96948d51e3741c" providerId="LiveId" clId="{FC10E74A-3096-4BD5-B6E7-67B6C9CC968C}" dt="2025-01-26T18:35:56.261" v="527" actId="403"/>
        <pc:sldMkLst>
          <pc:docMk/>
          <pc:sldMk cId="2321647498" sldId="265"/>
        </pc:sldMkLst>
        <pc:spChg chg="mod">
          <ac:chgData name="Sabina Dremelj" userId="af96948d51e3741c" providerId="LiveId" clId="{FC10E74A-3096-4BD5-B6E7-67B6C9CC968C}" dt="2025-01-21T08:21:30.878" v="329" actId="122"/>
          <ac:spMkLst>
            <pc:docMk/>
            <pc:sldMk cId="2321647498" sldId="265"/>
            <ac:spMk id="2" creationId="{EBFF40F7-C517-62BD-910D-C51DEB90A28E}"/>
          </ac:spMkLst>
        </pc:spChg>
        <pc:spChg chg="mod">
          <ac:chgData name="Sabina Dremelj" userId="af96948d51e3741c" providerId="LiveId" clId="{FC10E74A-3096-4BD5-B6E7-67B6C9CC968C}" dt="2025-01-26T18:35:56.261" v="527" actId="403"/>
          <ac:spMkLst>
            <pc:docMk/>
            <pc:sldMk cId="2321647498" sldId="265"/>
            <ac:spMk id="3" creationId="{FAA8832A-2C47-E82C-F94E-A192F011A4A6}"/>
          </ac:spMkLst>
        </pc:spChg>
      </pc:sldChg>
      <pc:sldChg chg="addSp delSp modSp new mod setBg">
        <pc:chgData name="Sabina Dremelj" userId="af96948d51e3741c" providerId="LiveId" clId="{FC10E74A-3096-4BD5-B6E7-67B6C9CC968C}" dt="2025-01-26T13:54:46.198" v="521" actId="14100"/>
        <pc:sldMkLst>
          <pc:docMk/>
          <pc:sldMk cId="2471801066" sldId="266"/>
        </pc:sldMkLst>
        <pc:spChg chg="mod">
          <ac:chgData name="Sabina Dremelj" userId="af96948d51e3741c" providerId="LiveId" clId="{FC10E74A-3096-4BD5-B6E7-67B6C9CC968C}" dt="2025-01-26T13:51:56.031" v="500" actId="26606"/>
          <ac:spMkLst>
            <pc:docMk/>
            <pc:sldMk cId="2471801066" sldId="266"/>
            <ac:spMk id="2" creationId="{8F1B642F-8226-6994-66BE-08B41911F9BE}"/>
          </ac:spMkLst>
        </pc:spChg>
        <pc:spChg chg="del">
          <ac:chgData name="Sabina Dremelj" userId="af96948d51e3741c" providerId="LiveId" clId="{FC10E74A-3096-4BD5-B6E7-67B6C9CC968C}" dt="2025-01-25T16:58:09.967" v="380"/>
          <ac:spMkLst>
            <pc:docMk/>
            <pc:sldMk cId="2471801066" sldId="266"/>
            <ac:spMk id="3" creationId="{2896012D-8E7A-7C73-B82C-F9C2FECFD5FB}"/>
          </ac:spMkLst>
        </pc:spChg>
        <pc:spChg chg="add mod">
          <ac:chgData name="Sabina Dremelj" userId="af96948d51e3741c" providerId="LiveId" clId="{FC10E74A-3096-4BD5-B6E7-67B6C9CC968C}" dt="2025-01-26T13:53:42.105" v="514" actId="27636"/>
          <ac:spMkLst>
            <pc:docMk/>
            <pc:sldMk cId="2471801066" sldId="266"/>
            <ac:spMk id="4" creationId="{9060A2BF-06D8-7757-D9CE-C2FB9F30541C}"/>
          </ac:spMkLst>
        </pc:spChg>
        <pc:spChg chg="add mod">
          <ac:chgData name="Sabina Dremelj" userId="af96948d51e3741c" providerId="LiveId" clId="{FC10E74A-3096-4BD5-B6E7-67B6C9CC968C}" dt="2025-01-26T13:54:46.198" v="521" actId="14100"/>
          <ac:spMkLst>
            <pc:docMk/>
            <pc:sldMk cId="2471801066" sldId="266"/>
            <ac:spMk id="7" creationId="{2B708FD1-383A-4C4C-81F8-3964031F3A00}"/>
          </ac:spMkLst>
        </pc:spChg>
        <pc:picChg chg="add mod">
          <ac:chgData name="Sabina Dremelj" userId="af96948d51e3741c" providerId="LiveId" clId="{FC10E74A-3096-4BD5-B6E7-67B6C9CC968C}" dt="2025-01-26T13:52:55.035" v="508" actId="14100"/>
          <ac:picMkLst>
            <pc:docMk/>
            <pc:sldMk cId="2471801066" sldId="266"/>
            <ac:picMk id="5" creationId="{B6F3F54D-FF0D-A9CB-FFC6-D059101DF932}"/>
          </ac:picMkLst>
        </pc:picChg>
      </pc:sldChg>
      <pc:sldChg chg="addSp delSp modSp new mod">
        <pc:chgData name="Sabina Dremelj" userId="af96948d51e3741c" providerId="LiveId" clId="{FC10E74A-3096-4BD5-B6E7-67B6C9CC968C}" dt="2025-01-25T17:01:41.648" v="446" actId="403"/>
        <pc:sldMkLst>
          <pc:docMk/>
          <pc:sldMk cId="2091293112" sldId="267"/>
        </pc:sldMkLst>
        <pc:spChg chg="mod">
          <ac:chgData name="Sabina Dremelj" userId="af96948d51e3741c" providerId="LiveId" clId="{FC10E74A-3096-4BD5-B6E7-67B6C9CC968C}" dt="2025-01-25T16:59:41.177" v="437" actId="20577"/>
          <ac:spMkLst>
            <pc:docMk/>
            <pc:sldMk cId="2091293112" sldId="267"/>
            <ac:spMk id="2" creationId="{219088CA-B2AF-CB45-B750-99354C03EF12}"/>
          </ac:spMkLst>
        </pc:spChg>
        <pc:spChg chg="del">
          <ac:chgData name="Sabina Dremelj" userId="af96948d51e3741c" providerId="LiveId" clId="{FC10E74A-3096-4BD5-B6E7-67B6C9CC968C}" dt="2025-01-25T17:01:19.852" v="438"/>
          <ac:spMkLst>
            <pc:docMk/>
            <pc:sldMk cId="2091293112" sldId="267"/>
            <ac:spMk id="3" creationId="{7B260E52-7709-9BF0-2F54-8BAFF8D4B4C4}"/>
          </ac:spMkLst>
        </pc:spChg>
        <pc:spChg chg="add mod">
          <ac:chgData name="Sabina Dremelj" userId="af96948d51e3741c" providerId="LiveId" clId="{FC10E74A-3096-4BD5-B6E7-67B6C9CC968C}" dt="2025-01-25T17:01:41.648" v="446" actId="403"/>
          <ac:spMkLst>
            <pc:docMk/>
            <pc:sldMk cId="2091293112" sldId="267"/>
            <ac:spMk id="4" creationId="{DD85A782-C4F0-45F8-5426-46F032729DBF}"/>
          </ac:spMkLst>
        </pc:spChg>
      </pc:sldChg>
      <pc:sldChg chg="addSp delSp modSp new mod">
        <pc:chgData name="Sabina Dremelj" userId="af96948d51e3741c" providerId="LiveId" clId="{FC10E74A-3096-4BD5-B6E7-67B6C9CC968C}" dt="2025-01-26T13:55:52.878" v="525" actId="403"/>
        <pc:sldMkLst>
          <pc:docMk/>
          <pc:sldMk cId="2046249330" sldId="268"/>
        </pc:sldMkLst>
        <pc:spChg chg="mod">
          <ac:chgData name="Sabina Dremelj" userId="af96948d51e3741c" providerId="LiveId" clId="{FC10E74A-3096-4BD5-B6E7-67B6C9CC968C}" dt="2025-01-26T13:55:52.878" v="525" actId="403"/>
          <ac:spMkLst>
            <pc:docMk/>
            <pc:sldMk cId="2046249330" sldId="268"/>
            <ac:spMk id="2" creationId="{4E8582A2-7CD9-C182-E8D5-F1E479A57710}"/>
          </ac:spMkLst>
        </pc:spChg>
        <pc:spChg chg="del">
          <ac:chgData name="Sabina Dremelj" userId="af96948d51e3741c" providerId="LiveId" clId="{FC10E74A-3096-4BD5-B6E7-67B6C9CC968C}" dt="2025-01-25T17:02:59.166" v="469"/>
          <ac:spMkLst>
            <pc:docMk/>
            <pc:sldMk cId="2046249330" sldId="268"/>
            <ac:spMk id="3" creationId="{B4DC9387-14DB-11EB-9ABC-A7401AB4B6B1}"/>
          </ac:spMkLst>
        </pc:spChg>
        <pc:spChg chg="add mod">
          <ac:chgData name="Sabina Dremelj" userId="af96948d51e3741c" providerId="LiveId" clId="{FC10E74A-3096-4BD5-B6E7-67B6C9CC968C}" dt="2025-01-26T13:55:48.496" v="524" actId="1076"/>
          <ac:spMkLst>
            <pc:docMk/>
            <pc:sldMk cId="2046249330" sldId="268"/>
            <ac:spMk id="4" creationId="{8FAB5753-71A1-CDDA-DFC1-196F0489957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ldentree.si/hujsanje-po-50-letu/?gtn_source=goldentree&amp;gtn_medium=blog&amp;gtn_campaign=koliko-beljakovin-na-da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hrana.si/sestavine-zivil/ogljikovi-hidrati" TargetMode="External"/><Relationship Id="rId2" Type="http://schemas.openxmlformats.org/officeDocument/2006/relationships/hyperlink" Target="https://www.prehrana.si/sestavine-zivil/mascob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3D165F-392F-25AE-9430-8996E6EACF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b="1" dirty="0"/>
              <a:t>Beljakovine = </a:t>
            </a:r>
            <a:r>
              <a:rPr lang="sl-SI" b="1" dirty="0" err="1"/>
              <a:t>pROTEINI</a:t>
            </a:r>
            <a:endParaRPr lang="sl-SI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CD2A61B-AD5A-B071-6D07-CB9058D6D2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215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6E0474D5-E929-84CB-D809-F12373848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549" y="285750"/>
            <a:ext cx="10556026" cy="6400799"/>
          </a:xfrm>
        </p:spPr>
      </p:pic>
    </p:spTree>
    <p:extLst>
      <p:ext uri="{BB962C8B-B14F-4D97-AF65-F5344CB8AC3E}">
        <p14:creationId xmlns:p14="http://schemas.microsoft.com/office/powerpoint/2010/main" val="378945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364932-64F3-23B4-5B02-DC8B52E81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Simptomi pomanjkanja beljakovin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E7DB1D2-F33B-B4F3-801A-706B0DB2C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7" y="2285999"/>
            <a:ext cx="10972799" cy="431074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l-SI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prebavne težave,</a:t>
            </a:r>
            <a:endParaRPr lang="sl-SI" sz="24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vse nižji delež mišične mase</a:t>
            </a:r>
            <a:r>
              <a:rPr lang="sl-SI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(še posebej </a:t>
            </a:r>
            <a:r>
              <a:rPr lang="sl-SI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2"/>
              </a:rPr>
              <a:t>pogosta težava pri starejših</a:t>
            </a:r>
            <a:r>
              <a:rPr lang="sl-SI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upad moči,</a:t>
            </a:r>
            <a:endParaRPr lang="sl-SI" sz="24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izpadanje las </a:t>
            </a:r>
            <a:r>
              <a:rPr lang="sl-SI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 </a:t>
            </a:r>
            <a:r>
              <a:rPr lang="sl-SI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krhki nohti,</a:t>
            </a:r>
            <a:endParaRPr lang="sl-SI" sz="24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utrujenost in težave z nespečnostjo,</a:t>
            </a:r>
            <a:endParaRPr lang="sl-SI" sz="24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težave z nekontroliranim apetitom </a:t>
            </a:r>
            <a:r>
              <a:rPr lang="sl-SI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upočasnjena poraba odvečnih maščob </a:t>
            </a:r>
            <a:r>
              <a:rPr lang="sl-SI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oziroma </a:t>
            </a:r>
            <a:r>
              <a:rPr lang="sl-SI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upočasnjen proces hujšanja.</a:t>
            </a:r>
            <a:endParaRPr lang="sl-SI" sz="24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67160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9088CA-B2AF-CB45-B750-99354C03E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KOAGULACIJA BELJAKOVIN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D85A782-C4F0-45F8-5426-46F032729D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4564" y="1705266"/>
            <a:ext cx="1065555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Koagulacija je proces, pri katerem se beljakovine "strdijo" ali "zgrudijo".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Nastane, ko se poruši naravna struktura beljakovin (denaturacija) in se njihove molekule povežejo v večje skupke. </a:t>
            </a:r>
          </a:p>
        </p:txBody>
      </p:sp>
    </p:spTree>
    <p:extLst>
      <p:ext uri="{BB962C8B-B14F-4D97-AF65-F5344CB8AC3E}">
        <p14:creationId xmlns:p14="http://schemas.microsoft.com/office/powerpoint/2010/main" val="209129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8582A2-7CD9-C182-E8D5-F1E479A57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/>
              <a:t>VZROKI ZA KOAGULACIJO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FAB5753-71A1-CDDA-DFC1-196F048995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7203" y="2302466"/>
            <a:ext cx="1135759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Toplota:</a:t>
            </a:r>
            <a:r>
              <a:rPr kumimoji="0" lang="sl-SI" altLang="sl-SI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Pri segrevanju (npr. kuhanju jajc) se beljakovine v beljaku strdijo.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Kisline:</a:t>
            </a:r>
            <a:r>
              <a:rPr kumimoji="0" lang="sl-SI" altLang="sl-SI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Dodajanje kisa ali limoninega soka (npr. pri pripravi skute).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Encimi:</a:t>
            </a:r>
            <a:r>
              <a:rPr kumimoji="0" lang="sl-SI" altLang="sl-SI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Pri naravnih procesih, kot je sirjenje mleka.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 in alkohol:</a:t>
            </a:r>
            <a:r>
              <a:rPr kumimoji="0" lang="sl-SI" altLang="sl-SI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Lahko povzročita koagulacijo v določenih pogojih. </a:t>
            </a:r>
          </a:p>
        </p:txBody>
      </p:sp>
    </p:spTree>
    <p:extLst>
      <p:ext uri="{BB962C8B-B14F-4D97-AF65-F5344CB8AC3E}">
        <p14:creationId xmlns:p14="http://schemas.microsoft.com/office/powerpoint/2010/main" val="204624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značba mesta vsebine 8" descr="Slika, ki vsebuje besede besedilo, posnetek zaslona&#10;&#10;Opis je samodejno ustvarjen">
            <a:extLst>
              <a:ext uri="{FF2B5EF4-FFF2-40B4-BE49-F238E27FC236}">
                <a16:creationId xmlns:a16="http://schemas.microsoft.com/office/drawing/2014/main" id="{AD7EA9EF-8BCB-B3EE-F9C8-08FBB2BDE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196" y="171449"/>
            <a:ext cx="11335579" cy="6429375"/>
          </a:xfrm>
        </p:spPr>
      </p:pic>
    </p:spTree>
    <p:extLst>
      <p:ext uri="{BB962C8B-B14F-4D97-AF65-F5344CB8AC3E}">
        <p14:creationId xmlns:p14="http://schemas.microsoft.com/office/powerpoint/2010/main" val="171438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FBADB8-7C2A-ADE2-772F-28401A9F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SPLOŠNO O BELJAKOVINAH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1748F9-FA83-02A8-DC92-B2D6C2ABA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6" y="1895475"/>
            <a:ext cx="9934576" cy="4413885"/>
          </a:xfrm>
        </p:spPr>
        <p:txBody>
          <a:bodyPr/>
          <a:lstStyle/>
          <a:p>
            <a:r>
              <a:rPr lang="sl-SI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najvažnejša sestavina vsake celice</a:t>
            </a:r>
          </a:p>
          <a:p>
            <a:r>
              <a:rPr lang="sl-SI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• makromolekulske sestavine</a:t>
            </a:r>
          </a:p>
          <a:p>
            <a:r>
              <a:rPr lang="sl-SI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• aminokisline osnovna sestavina beljakovin </a:t>
            </a:r>
          </a:p>
          <a:p>
            <a:r>
              <a:rPr lang="sl-S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Beljakovine so sestavljene iz različnih aminokislin </a:t>
            </a:r>
            <a:r>
              <a:rPr lang="sl-S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sl-S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 katerih je 9 esencialnih za odrasle in 11 za otroke</a:t>
            </a:r>
          </a:p>
          <a:p>
            <a:endParaRPr lang="sl-SI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852F5C-7913-ACC2-8877-5CEA435F7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09" y="4895850"/>
            <a:ext cx="825658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505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1B642F-8226-6994-66BE-08B41911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sl-SI" sz="4000">
                <a:highlight>
                  <a:srgbClr val="FFFF00"/>
                </a:highlight>
              </a:rPr>
              <a:t>9 esencialnih beljakovin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060A2BF-06D8-7757-D9CE-C2FB9F3054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8125" y="1962150"/>
            <a:ext cx="3919583" cy="4709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sl-SI" altLang="sl-SI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HISTIDIN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sl-SI" altLang="sl-SI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IZOLEVCIN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sl-SI" altLang="sl-SI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LEVCIN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sl-SI" altLang="sl-SI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LIZIN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sl-SI" altLang="sl-SI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METIONIN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sl-SI" altLang="sl-SI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FENILALANIN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sl-SI" altLang="sl-SI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TREONIN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sl-SI" altLang="sl-SI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TRIPTOFAN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sl-SI" altLang="sl-SI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VALIN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6F3F54D-FF0D-A9CB-FFC6-D059101DF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533" y="866775"/>
            <a:ext cx="8174183" cy="561975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B708FD1-383A-4C4C-81F8-3964031F3A00}"/>
              </a:ext>
            </a:extLst>
          </p:cNvPr>
          <p:cNvSpPr txBox="1"/>
          <p:nvPr/>
        </p:nvSpPr>
        <p:spPr>
          <a:xfrm>
            <a:off x="4157707" y="371475"/>
            <a:ext cx="7076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0" i="0" dirty="0">
                <a:solidFill>
                  <a:srgbClr val="555353"/>
                </a:solidFill>
                <a:effectLst/>
                <a:latin typeface="open sans" panose="020B0606030504020204" pitchFamily="34" charset="0"/>
              </a:rPr>
              <a:t>Vsebnost aminokislin v različnih virih beljakovin izraženih v %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180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AAAB181-8C74-D3F6-300A-8836AD55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6" y="662473"/>
            <a:ext cx="9885785" cy="56468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8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Beljakovine so sestavni del vseh telesnih tkiv.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8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V telesu je približno 50.000 snovi, ki vsebujejo beljakovine, v vsaki celici pa jih je več tisoč z različnimi molekularnimi strukturami.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8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Beljakovine so zelo pomembne za obstoj in življenje.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8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Beljakovine so gradbene snovi telesa. So bistvena sestavina vsake celice in sodelujejo pri obnavljanju vseh organov.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8060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725D1F-D68F-8067-55E8-5178A985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sl-SI" dirty="0"/>
              <a:t>PREHRANSKI 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51AE03D-D6D2-A9E7-BF29-622EF94C4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r>
              <a:rPr lang="sl-SI"/>
              <a:t>ŽIVALSKI VIR </a:t>
            </a:r>
            <a:r>
              <a:rPr lang="sl-SI">
                <a:sym typeface="Wingdings" panose="05000000000000000000" pitchFamily="2" charset="2"/>
              </a:rPr>
              <a:t> MESO, MLEKO IN MLEČNI IZDELKI, JAJCA</a:t>
            </a:r>
          </a:p>
          <a:p>
            <a:r>
              <a:rPr lang="sl-SI">
                <a:sym typeface="Wingdings" panose="05000000000000000000" pitchFamily="2" charset="2"/>
              </a:rPr>
              <a:t>RATSLINSKI VIR  STROČNICE (fižol, čičerika, soja); ŽITO, RIŽ, KORUZA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0691E27-C79F-9DBE-1578-6CCC2DF15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01039"/>
            <a:ext cx="5455921" cy="54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5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6A84DD-0704-B11E-BB79-13B83091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PREHRANSKA VREDNOST BELJAKOVIN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444904F-8937-7D62-A044-C7E885073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l-S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Beljakovine naj predstavljajo med 10 in 15 % dnevnega energijskega vnosa. </a:t>
            </a:r>
          </a:p>
          <a:p>
            <a:pPr marL="457200" indent="-457200">
              <a:buFont typeface="+mj-lt"/>
              <a:buAutoNum type="arabicPeriod"/>
            </a:pPr>
            <a:r>
              <a:rPr lang="sl-S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Odrasel človek dnevno potrebuje 0,8 g beljakovin na kilogram telesne mase, otroci, nosečnice, doječe matere, športniki in starejši pa nekoliko več.</a:t>
            </a:r>
          </a:p>
          <a:p>
            <a:br>
              <a:rPr lang="sl-SI" dirty="0"/>
            </a:br>
            <a:r>
              <a:rPr lang="sl-S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Beljakovine (oz. proteini) tako kot </a:t>
            </a:r>
            <a:r>
              <a:rPr lang="sl-SI" b="0" i="0" u="none" strike="noStrike" dirty="0">
                <a:solidFill>
                  <a:srgbClr val="A6CC45"/>
                </a:solidFill>
                <a:effectLst/>
                <a:latin typeface="Open Sans" panose="020B0606030504020204" pitchFamily="34" charset="0"/>
                <a:hlinkClick r:id="rId2"/>
              </a:rPr>
              <a:t>maščobe </a:t>
            </a:r>
            <a:r>
              <a:rPr lang="sl-S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 </a:t>
            </a:r>
            <a:r>
              <a:rPr lang="sl-SI" b="0" i="0" u="none" strike="noStrike" dirty="0">
                <a:solidFill>
                  <a:srgbClr val="A6CC45"/>
                </a:solidFill>
                <a:effectLst/>
                <a:latin typeface="Open Sans" panose="020B0606030504020204" pitchFamily="34" charset="0"/>
                <a:hlinkClick r:id="rId3"/>
              </a:rPr>
              <a:t>ogljikovi hidrati</a:t>
            </a:r>
            <a:r>
              <a:rPr lang="sl-S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spadajo med </a:t>
            </a:r>
            <a:r>
              <a:rPr lang="sl-S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makrohranila</a:t>
            </a:r>
            <a:r>
              <a:rPr lang="sl-S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saj jih je s hrano treba zaužiti v večjih količinah, telesu pa predstavljajo vir energije. </a:t>
            </a:r>
          </a:p>
          <a:p>
            <a:r>
              <a:rPr lang="sl-SI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Iz 1 grama beljakovin se sprostijo 4 kilokalorije (17 kJ)</a:t>
            </a:r>
            <a:endParaRPr lang="sl-SI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2188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značba mesta vsebine 8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DFF211B4-5FEB-BA96-1F67-4456BDBD8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65" y="355599"/>
            <a:ext cx="11625670" cy="6146801"/>
          </a:xfrm>
        </p:spPr>
      </p:pic>
    </p:spTree>
    <p:extLst>
      <p:ext uri="{BB962C8B-B14F-4D97-AF65-F5344CB8AC3E}">
        <p14:creationId xmlns:p14="http://schemas.microsoft.com/office/powerpoint/2010/main" val="367857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FF40F7-C517-62BD-910D-C51DEB90A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b="1" i="0" dirty="0">
                <a:solidFill>
                  <a:srgbClr val="333333"/>
                </a:solidFill>
                <a:effectLst/>
                <a:latin typeface="Merriweather" panose="020B0604020202020204" pitchFamily="2" charset="-18"/>
              </a:rPr>
              <a:t>BIOLOŠKA VREDNOST BELJAKOVIN</a:t>
            </a:r>
            <a:br>
              <a:rPr lang="sl-SI" b="1" i="0" dirty="0">
                <a:solidFill>
                  <a:srgbClr val="333333"/>
                </a:solidFill>
                <a:effectLst/>
                <a:latin typeface="Merriweather" panose="020B0604020202020204" pitchFamily="2" charset="-18"/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A8832A-2C47-E82C-F94E-A192F011A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Biološka vrednost (BV)</a:t>
            </a:r>
            <a:r>
              <a:rPr lang="sl-SI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beljakovin je razmerje med količino beljakovin, ki jih telo skladišči/zadrži in skupno količino prebavljenih in absorbiranih beljakovin. </a:t>
            </a:r>
          </a:p>
          <a:p>
            <a:r>
              <a:rPr lang="sl-SI" sz="2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višja biološka vrednost načeloma pomeni večjo kakovost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321647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1351</TotalTime>
  <Words>412</Words>
  <Application>Microsoft Office PowerPoint</Application>
  <PresentationFormat>Širokozaslonsko</PresentationFormat>
  <Paragraphs>49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23" baseType="lpstr">
      <vt:lpstr>Arial</vt:lpstr>
      <vt:lpstr>Merriweather</vt:lpstr>
      <vt:lpstr>Open Sans</vt:lpstr>
      <vt:lpstr>Open Sans</vt:lpstr>
      <vt:lpstr>Open Sans</vt:lpstr>
      <vt:lpstr>Tw Cen MT</vt:lpstr>
      <vt:lpstr>Tw Cen MT Condensed</vt:lpstr>
      <vt:lpstr>Wingdings</vt:lpstr>
      <vt:lpstr>Wingdings 3</vt:lpstr>
      <vt:lpstr>Integral</vt:lpstr>
      <vt:lpstr>Beljakovine = pROTEINI</vt:lpstr>
      <vt:lpstr>PowerPointova predstavitev</vt:lpstr>
      <vt:lpstr>SPLOŠNO O BELJAKOVINAH</vt:lpstr>
      <vt:lpstr>9 esencialnih beljakovin </vt:lpstr>
      <vt:lpstr>PowerPointova predstavitev</vt:lpstr>
      <vt:lpstr>PREHRANSKI VIRI</vt:lpstr>
      <vt:lpstr>PREHRANSKA VREDNOST BELJAKOVIN</vt:lpstr>
      <vt:lpstr>PowerPointova predstavitev</vt:lpstr>
      <vt:lpstr>BIOLOŠKA VREDNOST BELJAKOVIN </vt:lpstr>
      <vt:lpstr>PowerPointova predstavitev</vt:lpstr>
      <vt:lpstr>Simptomi pomanjkanja beljakovin</vt:lpstr>
      <vt:lpstr>KOAGULACIJA BELJAKOVIN</vt:lpstr>
      <vt:lpstr>VZROKI ZA KOAGULACIJO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Beljakovine = pROTEINI</dc:title>
  <dc:creator>Sabina Dremelj</dc:creator>
  <cp:lastModifiedBy>Sabina Dremelj</cp:lastModifiedBy>
  <cp:revision>1</cp:revision>
  <dcterms:created xsi:type="dcterms:W3CDTF">2025-01-21T07:02:56Z</dcterms:created>
  <dcterms:modified xsi:type="dcterms:W3CDTF">2025-01-26T18:36:04Z</dcterms:modified>
</cp:coreProperties>
</file>