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4"/>
  </p:sldMasterIdLst>
  <p:sldIdLst>
    <p:sldId id="256" r:id="rId5"/>
    <p:sldId id="257" r:id="rId6"/>
    <p:sldId id="265" r:id="rId7"/>
    <p:sldId id="263" r:id="rId8"/>
    <p:sldId id="266" r:id="rId9"/>
    <p:sldId id="268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C50B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E4D4A2-D74A-44A4-BFEF-0BF280949768}" v="104" dt="2020-12-09T16:36:09.2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300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na Grabnar" userId="28de843c-4ce8-4d7d-b09c-ca37ba17b0f6" providerId="ADAL" clId="{AEE4D4A2-D74A-44A4-BFEF-0BF280949768}"/>
    <pc:docChg chg="undo custSel modSld modMainMaster">
      <pc:chgData name="Tina Grabnar" userId="28de843c-4ce8-4d7d-b09c-ca37ba17b0f6" providerId="ADAL" clId="{AEE4D4A2-D74A-44A4-BFEF-0BF280949768}" dt="2020-12-09T16:36:09.288" v="176"/>
      <pc:docMkLst>
        <pc:docMk/>
      </pc:docMkLst>
      <pc:sldChg chg="addSp delSp modSp modTransition modAnim">
        <pc:chgData name="Tina Grabnar" userId="28de843c-4ce8-4d7d-b09c-ca37ba17b0f6" providerId="ADAL" clId="{AEE4D4A2-D74A-44A4-BFEF-0BF280949768}" dt="2020-12-09T14:10:03.263" v="171"/>
        <pc:sldMkLst>
          <pc:docMk/>
          <pc:sldMk cId="1446121495" sldId="256"/>
        </pc:sldMkLst>
        <pc:picChg chg="add del mod">
          <ac:chgData name="Tina Grabnar" userId="28de843c-4ce8-4d7d-b09c-ca37ba17b0f6" providerId="ADAL" clId="{AEE4D4A2-D74A-44A4-BFEF-0BF280949768}" dt="2020-12-09T14:09:26.873" v="170"/>
          <ac:picMkLst>
            <pc:docMk/>
            <pc:sldMk cId="1446121495" sldId="256"/>
            <ac:picMk id="4" creationId="{092CFA3E-3AB0-4BFD-8045-10BA24DBB9D0}"/>
          </ac:picMkLst>
        </pc:picChg>
        <pc:picChg chg="add mod">
          <ac:chgData name="Tina Grabnar" userId="28de843c-4ce8-4d7d-b09c-ca37ba17b0f6" providerId="ADAL" clId="{AEE4D4A2-D74A-44A4-BFEF-0BF280949768}" dt="2020-12-09T14:10:03.263" v="171"/>
          <ac:picMkLst>
            <pc:docMk/>
            <pc:sldMk cId="1446121495" sldId="256"/>
            <ac:picMk id="6" creationId="{12AA236F-3AD4-42D8-9E9D-189C71E1871B}"/>
          </ac:picMkLst>
        </pc:picChg>
        <pc:picChg chg="del">
          <ac:chgData name="Tina Grabnar" userId="28de843c-4ce8-4d7d-b09c-ca37ba17b0f6" providerId="ADAL" clId="{AEE4D4A2-D74A-44A4-BFEF-0BF280949768}" dt="2020-12-08T20:50:36.922" v="75"/>
          <ac:picMkLst>
            <pc:docMk/>
            <pc:sldMk cId="1446121495" sldId="256"/>
            <ac:picMk id="7" creationId="{4BFCF709-15AD-490A-9D63-773B6ABCB9DA}"/>
          </ac:picMkLst>
        </pc:picChg>
      </pc:sldChg>
      <pc:sldChg chg="addSp delSp modSp setBg modAnim">
        <pc:chgData name="Tina Grabnar" userId="28de843c-4ce8-4d7d-b09c-ca37ba17b0f6" providerId="ADAL" clId="{AEE4D4A2-D74A-44A4-BFEF-0BF280949768}" dt="2020-12-09T14:12:32.426" v="172"/>
        <pc:sldMkLst>
          <pc:docMk/>
          <pc:sldMk cId="3538141521" sldId="257"/>
        </pc:sldMkLst>
        <pc:spChg chg="mod">
          <ac:chgData name="Tina Grabnar" userId="28de843c-4ce8-4d7d-b09c-ca37ba17b0f6" providerId="ADAL" clId="{AEE4D4A2-D74A-44A4-BFEF-0BF280949768}" dt="2020-12-09T13:58:44.450" v="90" actId="27636"/>
          <ac:spMkLst>
            <pc:docMk/>
            <pc:sldMk cId="3538141521" sldId="257"/>
            <ac:spMk id="3" creationId="{81FE88BC-FADE-4BB8-B928-B5D2DEB5A9F8}"/>
          </ac:spMkLst>
        </pc:spChg>
        <pc:picChg chg="add mod">
          <ac:chgData name="Tina Grabnar" userId="28de843c-4ce8-4d7d-b09c-ca37ba17b0f6" providerId="ADAL" clId="{AEE4D4A2-D74A-44A4-BFEF-0BF280949768}" dt="2020-12-09T14:12:32.426" v="172"/>
          <ac:picMkLst>
            <pc:docMk/>
            <pc:sldMk cId="3538141521" sldId="257"/>
            <ac:picMk id="6" creationId="{3ECDD6CE-BA49-482A-8D45-03B08071E526}"/>
          </ac:picMkLst>
        </pc:picChg>
        <pc:picChg chg="del">
          <ac:chgData name="Tina Grabnar" userId="28de843c-4ce8-4d7d-b09c-ca37ba17b0f6" providerId="ADAL" clId="{AEE4D4A2-D74A-44A4-BFEF-0BF280949768}" dt="2020-12-08T20:50:36.922" v="75"/>
          <ac:picMkLst>
            <pc:docMk/>
            <pc:sldMk cId="3538141521" sldId="257"/>
            <ac:picMk id="7" creationId="{6A10DAD4-C428-4854-BAF9-8D7B2D329B83}"/>
          </ac:picMkLst>
        </pc:picChg>
      </pc:sldChg>
      <pc:sldChg chg="addSp delSp modSp modAnim">
        <pc:chgData name="Tina Grabnar" userId="28de843c-4ce8-4d7d-b09c-ca37ba17b0f6" providerId="ADAL" clId="{AEE4D4A2-D74A-44A4-BFEF-0BF280949768}" dt="2020-12-09T16:31:18.290" v="174"/>
        <pc:sldMkLst>
          <pc:docMk/>
          <pc:sldMk cId="3701835883" sldId="263"/>
        </pc:sldMkLst>
        <pc:spChg chg="mod">
          <ac:chgData name="Tina Grabnar" userId="28de843c-4ce8-4d7d-b09c-ca37ba17b0f6" providerId="ADAL" clId="{AEE4D4A2-D74A-44A4-BFEF-0BF280949768}" dt="2020-12-09T13:58:44.500" v="92" actId="27636"/>
          <ac:spMkLst>
            <pc:docMk/>
            <pc:sldMk cId="3701835883" sldId="263"/>
            <ac:spMk id="3" creationId="{96606122-4E44-4497-B04D-F4409B6D1069}"/>
          </ac:spMkLst>
        </pc:spChg>
        <pc:picChg chg="add mod">
          <ac:chgData name="Tina Grabnar" userId="28de843c-4ce8-4d7d-b09c-ca37ba17b0f6" providerId="ADAL" clId="{AEE4D4A2-D74A-44A4-BFEF-0BF280949768}" dt="2020-12-09T16:31:18.290" v="174"/>
          <ac:picMkLst>
            <pc:docMk/>
            <pc:sldMk cId="3701835883" sldId="263"/>
            <ac:picMk id="2" creationId="{BAD470FC-3B6A-4F49-A2E8-5BE02167160A}"/>
          </ac:picMkLst>
        </pc:picChg>
        <pc:picChg chg="del">
          <ac:chgData name="Tina Grabnar" userId="28de843c-4ce8-4d7d-b09c-ca37ba17b0f6" providerId="ADAL" clId="{AEE4D4A2-D74A-44A4-BFEF-0BF280949768}" dt="2020-12-08T20:50:36.922" v="75"/>
          <ac:picMkLst>
            <pc:docMk/>
            <pc:sldMk cId="3701835883" sldId="263"/>
            <ac:picMk id="5" creationId="{B2E8D4BA-60AA-4888-9430-E84D8EB44393}"/>
          </ac:picMkLst>
        </pc:picChg>
      </pc:sldChg>
      <pc:sldChg chg="addSp modSp">
        <pc:chgData name="Tina Grabnar" userId="28de843c-4ce8-4d7d-b09c-ca37ba17b0f6" providerId="ADAL" clId="{AEE4D4A2-D74A-44A4-BFEF-0BF280949768}" dt="2020-12-09T16:27:05.551" v="173"/>
        <pc:sldMkLst>
          <pc:docMk/>
          <pc:sldMk cId="212025033" sldId="265"/>
        </pc:sldMkLst>
        <pc:spChg chg="mod">
          <ac:chgData name="Tina Grabnar" userId="28de843c-4ce8-4d7d-b09c-ca37ba17b0f6" providerId="ADAL" clId="{AEE4D4A2-D74A-44A4-BFEF-0BF280949768}" dt="2020-12-09T13:58:44.470" v="91" actId="27636"/>
          <ac:spMkLst>
            <pc:docMk/>
            <pc:sldMk cId="212025033" sldId="265"/>
            <ac:spMk id="3" creationId="{881B0B2E-26A0-463C-943B-1AA232897295}"/>
          </ac:spMkLst>
        </pc:spChg>
        <pc:picChg chg="add mod">
          <ac:chgData name="Tina Grabnar" userId="28de843c-4ce8-4d7d-b09c-ca37ba17b0f6" providerId="ADAL" clId="{AEE4D4A2-D74A-44A4-BFEF-0BF280949768}" dt="2020-12-09T16:27:05.551" v="173"/>
          <ac:picMkLst>
            <pc:docMk/>
            <pc:sldMk cId="212025033" sldId="265"/>
            <ac:picMk id="2" creationId="{B4A3EF4C-3D7E-4936-9130-88B0A2D6E3D0}"/>
          </ac:picMkLst>
        </pc:picChg>
      </pc:sldChg>
      <pc:sldChg chg="addSp modSp">
        <pc:chgData name="Tina Grabnar" userId="28de843c-4ce8-4d7d-b09c-ca37ba17b0f6" providerId="ADAL" clId="{AEE4D4A2-D74A-44A4-BFEF-0BF280949768}" dt="2020-12-09T16:33:42.964" v="175"/>
        <pc:sldMkLst>
          <pc:docMk/>
          <pc:sldMk cId="481550736" sldId="266"/>
        </pc:sldMkLst>
        <pc:picChg chg="add mod">
          <ac:chgData name="Tina Grabnar" userId="28de843c-4ce8-4d7d-b09c-ca37ba17b0f6" providerId="ADAL" clId="{AEE4D4A2-D74A-44A4-BFEF-0BF280949768}" dt="2020-12-09T16:33:42.964" v="175"/>
          <ac:picMkLst>
            <pc:docMk/>
            <pc:sldMk cId="481550736" sldId="266"/>
            <ac:picMk id="5" creationId="{BDD964E9-6E3C-47EA-93EE-7B0F542337AB}"/>
          </ac:picMkLst>
        </pc:picChg>
      </pc:sldChg>
      <pc:sldChg chg="addSp modSp modAnim">
        <pc:chgData name="Tina Grabnar" userId="28de843c-4ce8-4d7d-b09c-ca37ba17b0f6" providerId="ADAL" clId="{AEE4D4A2-D74A-44A4-BFEF-0BF280949768}" dt="2020-12-09T16:36:09.288" v="176"/>
        <pc:sldMkLst>
          <pc:docMk/>
          <pc:sldMk cId="1852338696" sldId="268"/>
        </pc:sldMkLst>
        <pc:spChg chg="mod">
          <ac:chgData name="Tina Grabnar" userId="28de843c-4ce8-4d7d-b09c-ca37ba17b0f6" providerId="ADAL" clId="{AEE4D4A2-D74A-44A4-BFEF-0BF280949768}" dt="2020-12-08T20:47:49.567" v="64" actId="20577"/>
          <ac:spMkLst>
            <pc:docMk/>
            <pc:sldMk cId="1852338696" sldId="268"/>
            <ac:spMk id="3" creationId="{D633F922-C233-45D3-A567-21EC8123F7E9}"/>
          </ac:spMkLst>
        </pc:spChg>
        <pc:picChg chg="add mod">
          <ac:chgData name="Tina Grabnar" userId="28de843c-4ce8-4d7d-b09c-ca37ba17b0f6" providerId="ADAL" clId="{AEE4D4A2-D74A-44A4-BFEF-0BF280949768}" dt="2020-12-09T16:36:09.288" v="176"/>
          <ac:picMkLst>
            <pc:docMk/>
            <pc:sldMk cId="1852338696" sldId="268"/>
            <ac:picMk id="4" creationId="{F20DE97E-FA1D-47A8-9F87-8F18EE0AAFA1}"/>
          </ac:picMkLst>
        </pc:picChg>
        <pc:picChg chg="add mod modCrop">
          <ac:chgData name="Tina Grabnar" userId="28de843c-4ce8-4d7d-b09c-ca37ba17b0f6" providerId="ADAL" clId="{AEE4D4A2-D74A-44A4-BFEF-0BF280949768}" dt="2020-12-08T20:48:26.645" v="72" actId="1076"/>
          <ac:picMkLst>
            <pc:docMk/>
            <pc:sldMk cId="1852338696" sldId="268"/>
            <ac:picMk id="6" creationId="{DEBEDE73-788C-4CC5-8A93-F30BA4469F19}"/>
          </ac:picMkLst>
        </pc:picChg>
        <pc:picChg chg="mod">
          <ac:chgData name="Tina Grabnar" userId="28de843c-4ce8-4d7d-b09c-ca37ba17b0f6" providerId="ADAL" clId="{AEE4D4A2-D74A-44A4-BFEF-0BF280949768}" dt="2020-12-08T20:48:23.787" v="71" actId="1076"/>
          <ac:picMkLst>
            <pc:docMk/>
            <pc:sldMk cId="1852338696" sldId="268"/>
            <ac:picMk id="7" creationId="{3C2941B3-56BD-4F45-A342-21A71F8FBE0C}"/>
          </ac:picMkLst>
        </pc:picChg>
      </pc:sldChg>
      <pc:sldMasterChg chg="setBg modSldLayout">
        <pc:chgData name="Tina Grabnar" userId="28de843c-4ce8-4d7d-b09c-ca37ba17b0f6" providerId="ADAL" clId="{AEE4D4A2-D74A-44A4-BFEF-0BF280949768}" dt="2020-12-09T14:01:53.219" v="168"/>
        <pc:sldMasterMkLst>
          <pc:docMk/>
          <pc:sldMasterMk cId="2554806142" sldId="2147483761"/>
        </pc:sldMasterMkLst>
        <pc:sldLayoutChg chg="setBg">
          <pc:chgData name="Tina Grabnar" userId="28de843c-4ce8-4d7d-b09c-ca37ba17b0f6" providerId="ADAL" clId="{AEE4D4A2-D74A-44A4-BFEF-0BF280949768}" dt="2020-12-09T14:01:53.219" v="168"/>
          <pc:sldLayoutMkLst>
            <pc:docMk/>
            <pc:sldMasterMk cId="2554806142" sldId="2147483761"/>
            <pc:sldLayoutMk cId="1775861382" sldId="2147483762"/>
          </pc:sldLayoutMkLst>
        </pc:sldLayoutChg>
        <pc:sldLayoutChg chg="setBg">
          <pc:chgData name="Tina Grabnar" userId="28de843c-4ce8-4d7d-b09c-ca37ba17b0f6" providerId="ADAL" clId="{AEE4D4A2-D74A-44A4-BFEF-0BF280949768}" dt="2020-12-09T14:01:53.219" v="168"/>
          <pc:sldLayoutMkLst>
            <pc:docMk/>
            <pc:sldMasterMk cId="2554806142" sldId="2147483761"/>
            <pc:sldLayoutMk cId="3713131829" sldId="2147483763"/>
          </pc:sldLayoutMkLst>
        </pc:sldLayoutChg>
        <pc:sldLayoutChg chg="setBg">
          <pc:chgData name="Tina Grabnar" userId="28de843c-4ce8-4d7d-b09c-ca37ba17b0f6" providerId="ADAL" clId="{AEE4D4A2-D74A-44A4-BFEF-0BF280949768}" dt="2020-12-09T14:01:53.219" v="168"/>
          <pc:sldLayoutMkLst>
            <pc:docMk/>
            <pc:sldMasterMk cId="2554806142" sldId="2147483761"/>
            <pc:sldLayoutMk cId="43223417" sldId="2147483764"/>
          </pc:sldLayoutMkLst>
        </pc:sldLayoutChg>
        <pc:sldLayoutChg chg="setBg">
          <pc:chgData name="Tina Grabnar" userId="28de843c-4ce8-4d7d-b09c-ca37ba17b0f6" providerId="ADAL" clId="{AEE4D4A2-D74A-44A4-BFEF-0BF280949768}" dt="2020-12-09T14:01:53.219" v="168"/>
          <pc:sldLayoutMkLst>
            <pc:docMk/>
            <pc:sldMasterMk cId="2554806142" sldId="2147483761"/>
            <pc:sldLayoutMk cId="3820911203" sldId="2147483765"/>
          </pc:sldLayoutMkLst>
        </pc:sldLayoutChg>
        <pc:sldLayoutChg chg="setBg">
          <pc:chgData name="Tina Grabnar" userId="28de843c-4ce8-4d7d-b09c-ca37ba17b0f6" providerId="ADAL" clId="{AEE4D4A2-D74A-44A4-BFEF-0BF280949768}" dt="2020-12-09T14:01:53.219" v="168"/>
          <pc:sldLayoutMkLst>
            <pc:docMk/>
            <pc:sldMasterMk cId="2554806142" sldId="2147483761"/>
            <pc:sldLayoutMk cId="647219221" sldId="2147483766"/>
          </pc:sldLayoutMkLst>
        </pc:sldLayoutChg>
        <pc:sldLayoutChg chg="setBg">
          <pc:chgData name="Tina Grabnar" userId="28de843c-4ce8-4d7d-b09c-ca37ba17b0f6" providerId="ADAL" clId="{AEE4D4A2-D74A-44A4-BFEF-0BF280949768}" dt="2020-12-09T14:01:53.219" v="168"/>
          <pc:sldLayoutMkLst>
            <pc:docMk/>
            <pc:sldMasterMk cId="2554806142" sldId="2147483761"/>
            <pc:sldLayoutMk cId="1000821743" sldId="2147483767"/>
          </pc:sldLayoutMkLst>
        </pc:sldLayoutChg>
        <pc:sldLayoutChg chg="setBg">
          <pc:chgData name="Tina Grabnar" userId="28de843c-4ce8-4d7d-b09c-ca37ba17b0f6" providerId="ADAL" clId="{AEE4D4A2-D74A-44A4-BFEF-0BF280949768}" dt="2020-12-09T14:01:53.219" v="168"/>
          <pc:sldLayoutMkLst>
            <pc:docMk/>
            <pc:sldMasterMk cId="2554806142" sldId="2147483761"/>
            <pc:sldLayoutMk cId="1662916184" sldId="2147483768"/>
          </pc:sldLayoutMkLst>
        </pc:sldLayoutChg>
        <pc:sldLayoutChg chg="setBg">
          <pc:chgData name="Tina Grabnar" userId="28de843c-4ce8-4d7d-b09c-ca37ba17b0f6" providerId="ADAL" clId="{AEE4D4A2-D74A-44A4-BFEF-0BF280949768}" dt="2020-12-09T14:01:53.219" v="168"/>
          <pc:sldLayoutMkLst>
            <pc:docMk/>
            <pc:sldMasterMk cId="2554806142" sldId="2147483761"/>
            <pc:sldLayoutMk cId="3712985563" sldId="2147483769"/>
          </pc:sldLayoutMkLst>
        </pc:sldLayoutChg>
        <pc:sldLayoutChg chg="setBg">
          <pc:chgData name="Tina Grabnar" userId="28de843c-4ce8-4d7d-b09c-ca37ba17b0f6" providerId="ADAL" clId="{AEE4D4A2-D74A-44A4-BFEF-0BF280949768}" dt="2020-12-09T14:01:53.219" v="168"/>
          <pc:sldLayoutMkLst>
            <pc:docMk/>
            <pc:sldMasterMk cId="2554806142" sldId="2147483761"/>
            <pc:sldLayoutMk cId="1553247006" sldId="2147483770"/>
          </pc:sldLayoutMkLst>
        </pc:sldLayoutChg>
        <pc:sldLayoutChg chg="setBg">
          <pc:chgData name="Tina Grabnar" userId="28de843c-4ce8-4d7d-b09c-ca37ba17b0f6" providerId="ADAL" clId="{AEE4D4A2-D74A-44A4-BFEF-0BF280949768}" dt="2020-12-09T14:01:53.219" v="168"/>
          <pc:sldLayoutMkLst>
            <pc:docMk/>
            <pc:sldMasterMk cId="2554806142" sldId="2147483761"/>
            <pc:sldLayoutMk cId="1486653906" sldId="2147483771"/>
          </pc:sldLayoutMkLst>
        </pc:sldLayoutChg>
        <pc:sldLayoutChg chg="setBg">
          <pc:chgData name="Tina Grabnar" userId="28de843c-4ce8-4d7d-b09c-ca37ba17b0f6" providerId="ADAL" clId="{AEE4D4A2-D74A-44A4-BFEF-0BF280949768}" dt="2020-12-09T14:01:53.219" v="168"/>
          <pc:sldLayoutMkLst>
            <pc:docMk/>
            <pc:sldMasterMk cId="2554806142" sldId="2147483761"/>
            <pc:sldLayoutMk cId="3202807119" sldId="2147483772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ABA73-F9F6-420F-AE18-A35031FF26E1}" type="datetimeFigureOut">
              <a:rPr lang="sl-SI" smtClean="0"/>
              <a:t>12.12.2020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B646-757E-4910-A62A-8A69A9785E3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75861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ABA73-F9F6-420F-AE18-A35031FF26E1}" type="datetimeFigureOut">
              <a:rPr lang="sl-SI" smtClean="0"/>
              <a:t>12.12.2020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B646-757E-4910-A62A-8A69A9785E3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86653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ABA73-F9F6-420F-AE18-A35031FF26E1}" type="datetimeFigureOut">
              <a:rPr lang="sl-SI" smtClean="0"/>
              <a:t>12.12.2020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B646-757E-4910-A62A-8A69A9785E3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02807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ABA73-F9F6-420F-AE18-A35031FF26E1}" type="datetimeFigureOut">
              <a:rPr lang="sl-SI" smtClean="0"/>
              <a:t>12.12.2020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B646-757E-4910-A62A-8A69A9785E3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13131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ABA73-F9F6-420F-AE18-A35031FF26E1}" type="datetimeFigureOut">
              <a:rPr lang="sl-SI" smtClean="0"/>
              <a:t>12.12.2020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B646-757E-4910-A62A-8A69A9785E3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3223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ABA73-F9F6-420F-AE18-A35031FF26E1}" type="datetimeFigureOut">
              <a:rPr lang="sl-SI" smtClean="0"/>
              <a:t>12.12.2020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B646-757E-4910-A62A-8A69A9785E3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2091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ABA73-F9F6-420F-AE18-A35031FF26E1}" type="datetimeFigureOut">
              <a:rPr lang="sl-SI" smtClean="0"/>
              <a:t>12.12.2020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B646-757E-4910-A62A-8A69A9785E3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47219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ABA73-F9F6-420F-AE18-A35031FF26E1}" type="datetimeFigureOut">
              <a:rPr lang="sl-SI" smtClean="0"/>
              <a:t>12.12.2020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B646-757E-4910-A62A-8A69A9785E3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00821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ABA73-F9F6-420F-AE18-A35031FF26E1}" type="datetimeFigureOut">
              <a:rPr lang="sl-SI" smtClean="0"/>
              <a:t>12.12.2020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B646-757E-4910-A62A-8A69A9785E3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62916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ABA73-F9F6-420F-AE18-A35031FF26E1}" type="datetimeFigureOut">
              <a:rPr lang="sl-SI" smtClean="0"/>
              <a:t>12.12.2020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B646-757E-4910-A62A-8A69A9785E3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12985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ABA73-F9F6-420F-AE18-A35031FF26E1}" type="datetimeFigureOut">
              <a:rPr lang="sl-SI" smtClean="0"/>
              <a:t>12.12.2020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B646-757E-4910-A62A-8A69A9785E3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53247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100000">
              <a:srgbClr val="FFFF66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ABA73-F9F6-420F-AE18-A35031FF26E1}" type="datetimeFigureOut">
              <a:rPr lang="sl-SI" smtClean="0"/>
              <a:t>12.12.2020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0B646-757E-4910-A62A-8A69A9785E3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54806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4a"/><Relationship Id="rId7" Type="http://schemas.openxmlformats.org/officeDocument/2006/relationships/image" Target="../media/image3.jpe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4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4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4.m4a"/><Relationship Id="rId7" Type="http://schemas.openxmlformats.org/officeDocument/2006/relationships/image" Target="../media/image11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4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6.m4a"/><Relationship Id="rId7" Type="http://schemas.openxmlformats.org/officeDocument/2006/relationships/image" Target="../media/image16.jpe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DB794B-6517-45B2-A48E-396C37121D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232910"/>
          </a:xfrm>
        </p:spPr>
        <p:txBody>
          <a:bodyPr>
            <a:normAutofit fontScale="90000"/>
          </a:bodyPr>
          <a:lstStyle/>
          <a:p>
            <a:r>
              <a:rPr lang="sl-SI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PONOVIMO – ŠTEVILA IN RAČUNANJE DO 5</a:t>
            </a:r>
          </a:p>
        </p:txBody>
      </p:sp>
      <p:sp useBgFill="1">
        <p:nvSpPr>
          <p:cNvPr id="3" name="Subtitle 2">
            <a:extLst>
              <a:ext uri="{FF2B5EF4-FFF2-40B4-BE49-F238E27FC236}">
                <a16:creationId xmlns:a16="http://schemas.microsoft.com/office/drawing/2014/main" xmlns="" id="{7A9584C2-499D-43F8-99C4-760B633DB9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12088" y="5016786"/>
            <a:ext cx="1379912" cy="1146322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10" name="Picture 4" descr="ZVEZEK B5 40L 1CM KARO TAKOLAHKO, R2 - biro-center.si">
            <a:extLst>
              <a:ext uri="{FF2B5EF4-FFF2-40B4-BE49-F238E27FC236}">
                <a16:creationId xmlns:a16="http://schemas.microsoft.com/office/drawing/2014/main" xmlns="" id="{A1603581-C66A-4112-88F9-248C81752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73" y="2355273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D618EFD7-18FC-4856-9035-00C642F88A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249" y="1944686"/>
            <a:ext cx="4087813" cy="4087813"/>
          </a:xfrm>
          <a:prstGeom prst="rect">
            <a:avLst/>
          </a:prstGeom>
        </p:spPr>
      </p:pic>
      <p:pic>
        <p:nvPicPr>
          <p:cNvPr id="2050" name="Picture 2" descr="PERESNICA 3ZIP PRAZNA PISANA - birokebsi.si">
            <a:extLst>
              <a:ext uri="{FF2B5EF4-FFF2-40B4-BE49-F238E27FC236}">
                <a16:creationId xmlns:a16="http://schemas.microsoft.com/office/drawing/2014/main" xmlns="" id="{D0BBD18B-A063-4CC5-8961-4A271EFB4F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59420" r="34833"/>
          <a:stretch/>
        </p:blipFill>
        <p:spPr bwMode="auto">
          <a:xfrm>
            <a:off x="4393741" y="3988592"/>
            <a:ext cx="3067508" cy="235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vok 5">
            <a:hlinkClick r:id="" action="ppaction://media"/>
            <a:extLst>
              <a:ext uri="{FF2B5EF4-FFF2-40B4-BE49-F238E27FC236}">
                <a16:creationId xmlns:a16="http://schemas.microsoft.com/office/drawing/2014/main" xmlns="" id="{12AA236F-3AD4-42D8-9E9D-189C71E187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612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29"/>
    </mc:Choice>
    <mc:Fallback xmlns="">
      <p:transition spd="slow" advTm="27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B50539-3037-49EB-857B-DEE15DBFF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27908"/>
          </a:xfrm>
        </p:spPr>
        <p:txBody>
          <a:bodyPr/>
          <a:lstStyle/>
          <a:p>
            <a:pPr algn="ctr"/>
            <a:r>
              <a:rPr lang="sl-SI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ŠTEVILA DO 5 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1FE88BC-FADE-4BB8-B928-B5D2DEB5A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86265"/>
            <a:ext cx="10515600" cy="5780500"/>
          </a:xfrm>
        </p:spPr>
        <p:txBody>
          <a:bodyPr>
            <a:normAutofit fontScale="92500" lnSpcReduction="20000"/>
          </a:bodyPr>
          <a:lstStyle/>
          <a:p>
            <a:r>
              <a:rPr lang="sl-SI" sz="3200" dirty="0"/>
              <a:t>GLASNO ŠTEJ OD 1 DO 5.</a:t>
            </a:r>
          </a:p>
          <a:p>
            <a:pPr marL="0" indent="0">
              <a:buNone/>
            </a:pPr>
            <a:endParaRPr lang="sl-SI" sz="3200" dirty="0"/>
          </a:p>
          <a:p>
            <a:r>
              <a:rPr lang="sl-SI" sz="3200" dirty="0"/>
              <a:t>GLASNO ŠTEJ OD 5 DO 1.</a:t>
            </a:r>
          </a:p>
          <a:p>
            <a:pPr marL="0" indent="0">
              <a:buNone/>
            </a:pPr>
            <a:endParaRPr lang="sl-SI" sz="3200" dirty="0"/>
          </a:p>
          <a:p>
            <a:r>
              <a:rPr lang="sl-SI" sz="3200" dirty="0"/>
              <a:t>POKAŽI 3 PRSTE.</a:t>
            </a:r>
          </a:p>
          <a:p>
            <a:endParaRPr lang="sl-SI" sz="3200" dirty="0"/>
          </a:p>
          <a:p>
            <a:endParaRPr lang="sl-SI" sz="3200" dirty="0"/>
          </a:p>
          <a:p>
            <a:pPr marL="0" indent="0">
              <a:buNone/>
            </a:pPr>
            <a:endParaRPr lang="sl-SI" sz="3200" dirty="0"/>
          </a:p>
          <a:p>
            <a:pPr marL="0" indent="0">
              <a:buNone/>
            </a:pPr>
            <a:endParaRPr lang="sl-SI" sz="3200" dirty="0"/>
          </a:p>
          <a:p>
            <a:r>
              <a:rPr lang="sl-SI" sz="3200" dirty="0"/>
              <a:t>NA MIZO POLOŽI 4 BARVICE. </a:t>
            </a:r>
          </a:p>
          <a:p>
            <a:endParaRPr lang="sl-SI" sz="3200" dirty="0"/>
          </a:p>
          <a:p>
            <a:r>
              <a:rPr lang="sl-SI" sz="3200" dirty="0"/>
              <a:t>NAREDI 5 POČEPOV. ZRAVEN GLASNO ŠTEJ.</a:t>
            </a:r>
          </a:p>
          <a:p>
            <a:endParaRPr lang="sl-SI" sz="3200" dirty="0"/>
          </a:p>
          <a:p>
            <a:pPr marL="0" indent="0">
              <a:buNone/>
            </a:pPr>
            <a:endParaRPr lang="sl-SI" sz="3200" dirty="0"/>
          </a:p>
          <a:p>
            <a:endParaRPr lang="sl-SI" dirty="0"/>
          </a:p>
          <a:p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5F86EC6A-AA31-4F19-80B0-1CFBD122B2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2051" y="1508984"/>
            <a:ext cx="1532711" cy="176261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6C7F2F6A-032C-41AC-AD16-DB7B4F6452D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22" b="2542"/>
          <a:stretch/>
        </p:blipFill>
        <p:spPr>
          <a:xfrm rot="5400000">
            <a:off x="6708526" y="3354107"/>
            <a:ext cx="1195751" cy="2420803"/>
          </a:xfrm>
          <a:prstGeom prst="rect">
            <a:avLst/>
          </a:prstGeom>
        </p:spPr>
      </p:pic>
      <p:pic>
        <p:nvPicPr>
          <p:cNvPr id="6" name="Zvok 5">
            <a:hlinkClick r:id="" action="ppaction://media"/>
            <a:extLst>
              <a:ext uri="{FF2B5EF4-FFF2-40B4-BE49-F238E27FC236}">
                <a16:creationId xmlns:a16="http://schemas.microsoft.com/office/drawing/2014/main" xmlns="" id="{3ECDD6CE-BA49-482A-8D45-03B08071E52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814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40"/>
    </mc:Choice>
    <mc:Fallback xmlns="">
      <p:transition spd="slow" advTm="54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881B0B2E-26A0-463C-943B-1AA2328972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37625"/>
            <a:ext cx="9941169" cy="6274190"/>
          </a:xfrm>
        </p:spPr>
        <p:txBody>
          <a:bodyPr>
            <a:normAutofit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l-SI" sz="3000" dirty="0"/>
              <a:t>ODPRI ZVEZEK ZA MATEMATIKO IN NA NOVI STRANI NAPIŠI </a:t>
            </a:r>
            <a:r>
              <a:rPr lang="sl-SI" sz="3000" dirty="0">
                <a:solidFill>
                  <a:srgbClr val="FF0000"/>
                </a:solidFill>
              </a:rPr>
              <a:t>VAJA</a:t>
            </a:r>
            <a:r>
              <a:rPr lang="sl-SI" sz="3000" dirty="0"/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l-SI" sz="3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l-SI" sz="3000" dirty="0"/>
              <a:t>NAREK ŠTEVIL</a:t>
            </a:r>
          </a:p>
          <a:p>
            <a:pPr algn="l"/>
            <a:endParaRPr lang="sl-SI" sz="3000" dirty="0"/>
          </a:p>
          <a:p>
            <a:pPr algn="l"/>
            <a:endParaRPr lang="sl-SI" sz="3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l-SI" sz="3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l-SI" sz="3000" dirty="0"/>
              <a:t>GLASNO PREBERI NASLEDNJA ŠTEVILA: </a:t>
            </a: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sl-SI" sz="3000" dirty="0"/>
              <a:t>2</a:t>
            </a: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sl-SI" sz="3000" dirty="0"/>
              <a:t>4</a:t>
            </a: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sl-SI" sz="3000" dirty="0"/>
              <a:t>1</a:t>
            </a: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sl-SI" sz="3000" dirty="0"/>
              <a:t>5</a:t>
            </a: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sl-SI" sz="3000" dirty="0"/>
              <a:t>3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l-SI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l-SI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l-SI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l-SI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l-SI" dirty="0"/>
          </a:p>
          <a:p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4CDE4B1A-8026-486D-8F66-B2B6DE9846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6668" y="1068242"/>
            <a:ext cx="5373657" cy="1699575"/>
          </a:xfrm>
          <a:prstGeom prst="rect">
            <a:avLst/>
          </a:prstGeom>
        </p:spPr>
      </p:pic>
      <p:pic>
        <p:nvPicPr>
          <p:cNvPr id="6" name="Slika 5" descr="Slika, ki vsebuje besede igrača&#10;&#10;Opis je samodejno ustvarjen">
            <a:extLst>
              <a:ext uri="{FF2B5EF4-FFF2-40B4-BE49-F238E27FC236}">
                <a16:creationId xmlns:a16="http://schemas.microsoft.com/office/drawing/2014/main" xmlns="" id="{076F6217-F750-45FD-B23B-BC1830C28E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0" y="2847389"/>
            <a:ext cx="3790950" cy="3790950"/>
          </a:xfrm>
          <a:prstGeom prst="rect">
            <a:avLst/>
          </a:prstGeom>
        </p:spPr>
      </p:pic>
      <p:pic>
        <p:nvPicPr>
          <p:cNvPr id="2" name="Zvok 1">
            <a:hlinkClick r:id="" action="ppaction://media"/>
            <a:extLst>
              <a:ext uri="{FF2B5EF4-FFF2-40B4-BE49-F238E27FC236}">
                <a16:creationId xmlns:a16="http://schemas.microsoft.com/office/drawing/2014/main" xmlns="" id="{B4A3EF4C-3D7E-4936-9130-88B0A2D6E3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02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985"/>
    </mc:Choice>
    <mc:Fallback xmlns="">
      <p:transition spd="slow" advTm="135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6606122-4E44-4497-B04D-F4409B6D10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1703"/>
            <a:ext cx="10515600" cy="5615260"/>
          </a:xfrm>
        </p:spPr>
        <p:txBody>
          <a:bodyPr>
            <a:normAutofit fontScale="92500" lnSpcReduction="10000"/>
          </a:bodyPr>
          <a:lstStyle/>
          <a:p>
            <a:endParaRPr lang="sl-SI" sz="3200" dirty="0"/>
          </a:p>
          <a:p>
            <a:endParaRPr lang="sl-SI" sz="3200" dirty="0"/>
          </a:p>
          <a:p>
            <a:r>
              <a:rPr lang="sl-SI" sz="3200" dirty="0"/>
              <a:t>POIŠČI NAJMANJŠE IN NAJVEČJE ŠTEVILO. </a:t>
            </a:r>
          </a:p>
          <a:p>
            <a:endParaRPr lang="sl-SI" sz="3200" dirty="0"/>
          </a:p>
          <a:p>
            <a:r>
              <a:rPr lang="sl-SI" sz="3200" dirty="0"/>
              <a:t>REŠITEV: ŠTEVILI 1 IN 5</a:t>
            </a:r>
          </a:p>
          <a:p>
            <a:endParaRPr lang="sl-SI" sz="3200" dirty="0"/>
          </a:p>
          <a:p>
            <a:endParaRPr lang="sl-SI" sz="3200" dirty="0"/>
          </a:p>
          <a:p>
            <a:pPr marL="0" indent="0">
              <a:buNone/>
            </a:pPr>
            <a:endParaRPr lang="sl-SI" sz="3200" dirty="0"/>
          </a:p>
          <a:p>
            <a:r>
              <a:rPr lang="sl-SI" sz="3200" dirty="0"/>
              <a:t>UREDI ŠTEVILA PO VELIKOSTI, ZAČNI Z NAJMANJŠIM.</a:t>
            </a:r>
          </a:p>
          <a:p>
            <a:pPr marL="0" indent="0">
              <a:buNone/>
            </a:pPr>
            <a:endParaRPr lang="sl-SI" sz="3200" dirty="0"/>
          </a:p>
          <a:p>
            <a:r>
              <a:rPr lang="sl-SI" sz="3200" dirty="0"/>
              <a:t>REŠITEV:</a:t>
            </a:r>
          </a:p>
          <a:p>
            <a:endParaRPr lang="sl-SI" sz="3200" dirty="0"/>
          </a:p>
          <a:p>
            <a:endParaRPr lang="sl-SI" sz="3200" dirty="0"/>
          </a:p>
          <a:p>
            <a:endParaRPr lang="sl-SI" sz="3200" dirty="0"/>
          </a:p>
          <a:p>
            <a:pPr marL="0" indent="0">
              <a:buNone/>
            </a:pPr>
            <a:endParaRPr lang="sl-SI" dirty="0"/>
          </a:p>
          <a:p>
            <a:endParaRPr lang="sl-SI" dirty="0"/>
          </a:p>
          <a:p>
            <a:endParaRPr lang="sl-SI" dirty="0"/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xmlns="" id="{0A766FA0-F6C5-43CC-AF9B-C4A7E9D34C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935" y="505426"/>
            <a:ext cx="2915046" cy="971682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xmlns="" id="{3A4064D1-27D7-4784-ADA9-4999F9A647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935" y="3151321"/>
            <a:ext cx="4571292" cy="937701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xmlns="" id="{ADA5FE8E-DC4E-44F0-A408-CF3152419C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2457" y="5354014"/>
            <a:ext cx="9053665" cy="937701"/>
          </a:xfrm>
          <a:prstGeom prst="rect">
            <a:avLst/>
          </a:prstGeom>
        </p:spPr>
      </p:pic>
      <p:pic>
        <p:nvPicPr>
          <p:cNvPr id="2" name="Zvok 1">
            <a:hlinkClick r:id="" action="ppaction://media"/>
            <a:extLst>
              <a:ext uri="{FF2B5EF4-FFF2-40B4-BE49-F238E27FC236}">
                <a16:creationId xmlns:a16="http://schemas.microsoft.com/office/drawing/2014/main" xmlns="" id="{BAD470FC-3B6A-4F49-A2E8-5BE02167160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183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203"/>
    </mc:Choice>
    <mc:Fallback xmlns="">
      <p:transition spd="slow" advTm="84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>
            <a:extLst>
              <a:ext uri="{FF2B5EF4-FFF2-40B4-BE49-F238E27FC236}">
                <a16:creationId xmlns:a16="http://schemas.microsoft.com/office/drawing/2014/main" xmlns="" id="{33F3EA59-529F-4BF5-8128-CAC366473A54}"/>
              </a:ext>
            </a:extLst>
          </p:cNvPr>
          <p:cNvSpPr/>
          <p:nvPr/>
        </p:nvSpPr>
        <p:spPr>
          <a:xfrm>
            <a:off x="717452" y="618978"/>
            <a:ext cx="10972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3000" dirty="0"/>
              <a:t>UREDI ŠTEVILA PO VELIKOSTI, ZAČNI Z NAJVEČJIM.</a:t>
            </a:r>
          </a:p>
          <a:p>
            <a:endParaRPr lang="sl-SI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3000" dirty="0"/>
              <a:t>REŠITEV: 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DD78D0C0-06BE-4288-B17D-71C19E3787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196" y="815925"/>
            <a:ext cx="4373544" cy="835709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817CE51F-AA9A-4EB8-9610-C74F3EFE88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27" r="5410"/>
          <a:stretch/>
        </p:blipFill>
        <p:spPr>
          <a:xfrm>
            <a:off x="2686929" y="2556846"/>
            <a:ext cx="9003323" cy="1004521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  <a:extLst>
              <a:ext uri="{FF2B5EF4-FFF2-40B4-BE49-F238E27FC236}">
                <a16:creationId xmlns:a16="http://schemas.microsoft.com/office/drawing/2014/main" xmlns="" id="{BDD964E9-6E3C-47EA-93EE-7B0F542337A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155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14"/>
    </mc:Choice>
    <mc:Fallback xmlns="">
      <p:transition spd="slow" advTm="47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1BB06EC6-2B9A-4C57-BCEE-9DC887ECAA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2369"/>
            <a:ext cx="9144000" cy="776775"/>
          </a:xfrm>
        </p:spPr>
        <p:txBody>
          <a:bodyPr>
            <a:normAutofit fontScale="90000"/>
          </a:bodyPr>
          <a:lstStyle/>
          <a:p>
            <a:r>
              <a:rPr lang="sl-SI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RAČUNAMO DO 5 </a:t>
            </a:r>
            <a:endParaRPr lang="sl-SI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D633F922-C233-45D3-A567-21EC8123F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069145"/>
            <a:ext cx="10062754" cy="5788856"/>
          </a:xfrm>
        </p:spPr>
        <p:txBody>
          <a:bodyPr>
            <a:normAutofit/>
          </a:bodyPr>
          <a:lstStyle/>
          <a:p>
            <a:pPr marL="2628900" lvl="5" indent="-342900" algn="r">
              <a:buFont typeface="Arial" panose="020B0604020202020204" pitchFamily="34" charset="0"/>
              <a:buChar char="•"/>
            </a:pPr>
            <a:endParaRPr lang="sl-SI" sz="3000" dirty="0"/>
          </a:p>
          <a:p>
            <a:pPr marL="2628900" lvl="5" indent="-342900" algn="r">
              <a:buFont typeface="Arial" panose="020B0604020202020204" pitchFamily="34" charset="0"/>
              <a:buChar char="•"/>
            </a:pPr>
            <a:r>
              <a:rPr lang="sl-SI" sz="3000" dirty="0"/>
              <a:t>NARIŠI SLIKO ZA ENEGA OD RAČUNOV.</a:t>
            </a:r>
          </a:p>
          <a:p>
            <a:pPr marL="2628900" lvl="5" indent="-342900" algn="r">
              <a:buFont typeface="Arial" panose="020B0604020202020204" pitchFamily="34" charset="0"/>
              <a:buChar char="•"/>
            </a:pPr>
            <a:endParaRPr lang="sl-SI" sz="30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FEA96049-15C3-4342-90A4-7706C61D6E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6424" y="1237957"/>
            <a:ext cx="2562225" cy="4747652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3C2941B3-56BD-4F45-A342-21A71F8FB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3" t="27526"/>
          <a:stretch/>
        </p:blipFill>
        <p:spPr>
          <a:xfrm>
            <a:off x="9045620" y="3611783"/>
            <a:ext cx="2562226" cy="2747109"/>
          </a:xfrm>
          <a:prstGeom prst="rect">
            <a:avLst/>
          </a:prstGeom>
        </p:spPr>
      </p:pic>
      <p:pic>
        <p:nvPicPr>
          <p:cNvPr id="6" name="Označba mesta vsebine 3">
            <a:extLst>
              <a:ext uri="{FF2B5EF4-FFF2-40B4-BE49-F238E27FC236}">
                <a16:creationId xmlns:a16="http://schemas.microsoft.com/office/drawing/2014/main" xmlns="" id="{DEBEDE73-788C-4CC5-8A93-F30BA4469F1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7" t="34976" r="54606" b="44088"/>
          <a:stretch/>
        </p:blipFill>
        <p:spPr>
          <a:xfrm>
            <a:off x="5303043" y="2259874"/>
            <a:ext cx="2899955" cy="2338252"/>
          </a:xfrm>
          <a:prstGeom prst="rect">
            <a:avLst/>
          </a:prstGeom>
          <a:ln w="76200">
            <a:solidFill>
              <a:schemeClr val="accent4"/>
            </a:solidFill>
          </a:ln>
        </p:spPr>
      </p:pic>
      <p:pic>
        <p:nvPicPr>
          <p:cNvPr id="4" name="Zvok 3">
            <a:hlinkClick r:id="" action="ppaction://media"/>
            <a:extLst>
              <a:ext uri="{FF2B5EF4-FFF2-40B4-BE49-F238E27FC236}">
                <a16:creationId xmlns:a16="http://schemas.microsoft.com/office/drawing/2014/main" xmlns="" id="{F20DE97E-FA1D-47A8-9F87-8F18EE0AAF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233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955"/>
    </mc:Choice>
    <mc:Fallback xmlns="">
      <p:transition spd="slow" advTm="83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6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1.8|7.3|5.5|5.2|5.8|6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48.1|35.8|10|8.2|4.4|4.6|4.4|4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18.1|1.9|7.6|22.6|13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8.9|16.2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36.2|10.4"/>
</p:tagLst>
</file>

<file path=ppt/theme/theme1.xml><?xml version="1.0" encoding="utf-8"?>
<a:theme xmlns:a="http://schemas.openxmlformats.org/drawingml/2006/main" name="Office Theme">
  <a:themeElements>
    <a:clrScheme name="Officeova 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ova 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ova 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mplates xmlns="20de1b3e-8bab-46c3-9db4-b514505c45ff" xsi:nil="true"/>
    <NotebookType xmlns="20de1b3e-8bab-46c3-9db4-b514505c45ff" xsi:nil="true"/>
    <Teachers xmlns="20de1b3e-8bab-46c3-9db4-b514505c45ff">
      <UserInfo>
        <DisplayName/>
        <AccountId xsi:nil="true"/>
        <AccountType/>
      </UserInfo>
    </Teachers>
    <Invited_Students xmlns="20de1b3e-8bab-46c3-9db4-b514505c45ff" xsi:nil="true"/>
    <DefaultSectionNames xmlns="20de1b3e-8bab-46c3-9db4-b514505c45ff" xsi:nil="true"/>
    <CultureName xmlns="20de1b3e-8bab-46c3-9db4-b514505c45ff" xsi:nil="true"/>
    <LMS_Mappings xmlns="20de1b3e-8bab-46c3-9db4-b514505c45ff" xsi:nil="true"/>
    <Invited_Teachers xmlns="20de1b3e-8bab-46c3-9db4-b514505c45ff" xsi:nil="true"/>
    <IsNotebookLocked xmlns="20de1b3e-8bab-46c3-9db4-b514505c45ff" xsi:nil="true"/>
    <Self_Registration_Enabled xmlns="20de1b3e-8bab-46c3-9db4-b514505c45ff" xsi:nil="true"/>
    <FolderType xmlns="20de1b3e-8bab-46c3-9db4-b514505c45ff" xsi:nil="true"/>
    <Distribution_Groups xmlns="20de1b3e-8bab-46c3-9db4-b514505c45ff" xsi:nil="true"/>
    <AppVersion xmlns="20de1b3e-8bab-46c3-9db4-b514505c45ff" xsi:nil="true"/>
    <TeamsChannelId xmlns="20de1b3e-8bab-46c3-9db4-b514505c45ff" xsi:nil="true"/>
    <Math_Settings xmlns="20de1b3e-8bab-46c3-9db4-b514505c45ff" xsi:nil="true"/>
    <Students xmlns="20de1b3e-8bab-46c3-9db4-b514505c45ff">
      <UserInfo>
        <DisplayName/>
        <AccountId xsi:nil="true"/>
        <AccountType/>
      </UserInfo>
    </Students>
    <Student_Groups xmlns="20de1b3e-8bab-46c3-9db4-b514505c45ff">
      <UserInfo>
        <DisplayName/>
        <AccountId xsi:nil="true"/>
        <AccountType/>
      </UserInfo>
    </Student_Groups>
    <Is_Collaboration_Space_Locked xmlns="20de1b3e-8bab-46c3-9db4-b514505c45ff" xsi:nil="true"/>
    <Teams_Channel_Section_Location xmlns="20de1b3e-8bab-46c3-9db4-b514505c45ff" xsi:nil="true"/>
    <Has_Teacher_Only_SectionGroup xmlns="20de1b3e-8bab-46c3-9db4-b514505c45ff" xsi:nil="true"/>
    <Owner xmlns="20de1b3e-8bab-46c3-9db4-b514505c45ff">
      <UserInfo>
        <DisplayName/>
        <AccountId xsi:nil="true"/>
        <AccountType/>
      </UserInfo>
    </Owner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10C775CD59A2D45BAB007EEDBF29C55" ma:contentTypeVersion="34" ma:contentTypeDescription="Ustvari nov dokument." ma:contentTypeScope="" ma:versionID="9a83a2691c7d6d72f087951e8f4b3e4a">
  <xsd:schema xmlns:xsd="http://www.w3.org/2001/XMLSchema" xmlns:xs="http://www.w3.org/2001/XMLSchema" xmlns:p="http://schemas.microsoft.com/office/2006/metadata/properties" xmlns:ns3="20de1b3e-8bab-46c3-9db4-b514505c45ff" xmlns:ns4="70e620e9-c930-48e6-99e0-f3ef7f5ae715" targetNamespace="http://schemas.microsoft.com/office/2006/metadata/properties" ma:root="true" ma:fieldsID="b3e15eb67d62a81ac907eb3b23df538b" ns3:_="" ns4:_="">
    <xsd:import namespace="20de1b3e-8bab-46c3-9db4-b514505c45ff"/>
    <xsd:import namespace="70e620e9-c930-48e6-99e0-f3ef7f5ae71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NotebookType" minOccurs="0"/>
                <xsd:element ref="ns3:FolderType" minOccurs="0"/>
                <xsd:element ref="ns3:CultureName" minOccurs="0"/>
                <xsd:element ref="ns3:AppVersion" minOccurs="0"/>
                <xsd:element ref="ns3:TeamsChannelId" minOccurs="0"/>
                <xsd:element ref="ns3:Owner" minOccurs="0"/>
                <xsd:element ref="ns3:Math_Settings" minOccurs="0"/>
                <xsd:element ref="ns3:DefaultSectionNames" minOccurs="0"/>
                <xsd:element ref="ns3:Templates" minOccurs="0"/>
                <xsd:element ref="ns3:Teachers" minOccurs="0"/>
                <xsd:element ref="ns3:Students" minOccurs="0"/>
                <xsd:element ref="ns3:Student_Groups" minOccurs="0"/>
                <xsd:element ref="ns3:Distribution_Groups" minOccurs="0"/>
                <xsd:element ref="ns3:LMS_Mapping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3:IsNotebookLocked" minOccurs="0"/>
                <xsd:element ref="ns3:Teams_Channel_Section_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de1b3e-8bab-46c3-9db4-b514505c45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NotebookType" ma:index="21" nillable="true" ma:displayName="Notebook Type" ma:internalName="NotebookType">
      <xsd:simpleType>
        <xsd:restriction base="dms:Text"/>
      </xsd:simpleType>
    </xsd:element>
    <xsd:element name="FolderType" ma:index="22" nillable="true" ma:displayName="Folder Type" ma:internalName="FolderType">
      <xsd:simpleType>
        <xsd:restriction base="dms:Text"/>
      </xsd:simpleType>
    </xsd:element>
    <xsd:element name="CultureName" ma:index="23" nillable="true" ma:displayName="Culture Name" ma:internalName="CultureName">
      <xsd:simpleType>
        <xsd:restriction base="dms:Text"/>
      </xsd:simpleType>
    </xsd:element>
    <xsd:element name="AppVersion" ma:index="24" nillable="true" ma:displayName="App Version" ma:internalName="AppVersion">
      <xsd:simpleType>
        <xsd:restriction base="dms:Text"/>
      </xsd:simpleType>
    </xsd:element>
    <xsd:element name="TeamsChannelId" ma:index="25" nillable="true" ma:displayName="Teams Channel Id" ma:internalName="TeamsChannelId">
      <xsd:simpleType>
        <xsd:restriction base="dms:Text"/>
      </xsd:simpleType>
    </xsd:element>
    <xsd:element name="Owner" ma:index="26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7" nillable="true" ma:displayName="Math Settings" ma:internalName="Math_Settings">
      <xsd:simpleType>
        <xsd:restriction base="dms:Text"/>
      </xsd:simpleType>
    </xsd:element>
    <xsd:element name="DefaultSectionNames" ma:index="28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9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30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31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32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33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4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35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6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7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8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9" nillable="true" ma:displayName="Is Collaboration Space Locked" ma:internalName="Is_Collaboration_Space_Locked">
      <xsd:simpleType>
        <xsd:restriction base="dms:Boolean"/>
      </xsd:simpleType>
    </xsd:element>
    <xsd:element name="IsNotebookLocked" ma:index="40" nillable="true" ma:displayName="Is Notebook Locked" ma:internalName="IsNotebookLocked">
      <xsd:simpleType>
        <xsd:restriction base="dms:Boolean"/>
      </xsd:simpleType>
    </xsd:element>
    <xsd:element name="Teams_Channel_Section_Location" ma:index="41" nillable="true" ma:displayName="Teams Channel Section Location" ma:internalName="Teams_Channel_Section_Loca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e620e9-c930-48e6-99e0-f3ef7f5ae71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V skupni rabi z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V skupni rabi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Razprševanje namiga za skupno rabo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4EA09AF-9C81-4ACA-B377-837916516E83}">
  <ds:schemaRefs>
    <ds:schemaRef ds:uri="http://purl.org/dc/terms/"/>
    <ds:schemaRef ds:uri="http://purl.org/dc/elements/1.1/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70e620e9-c930-48e6-99e0-f3ef7f5ae715"/>
    <ds:schemaRef ds:uri="20de1b3e-8bab-46c3-9db4-b514505c45ff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8501E27-15B1-4A44-8EC2-43522F4300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de1b3e-8bab-46c3-9db4-b514505c45ff"/>
    <ds:schemaRef ds:uri="70e620e9-c930-48e6-99e0-f3ef7f5ae7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158A34F-16FF-410C-9E85-6396A354B18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597</TotalTime>
  <Words>109</Words>
  <Application>Microsoft Office PowerPoint</Application>
  <PresentationFormat>Po meri</PresentationFormat>
  <Paragraphs>57</Paragraphs>
  <Slides>6</Slides>
  <Notes>0</Notes>
  <HiddenSlides>0</HiddenSlides>
  <MMClips>6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6</vt:i4>
      </vt:variant>
    </vt:vector>
  </HeadingPairs>
  <TitlesOfParts>
    <vt:vector size="7" baseType="lpstr">
      <vt:lpstr>Office Theme</vt:lpstr>
      <vt:lpstr>PONOVIMO – ŠTEVILA IN RAČUNANJE DO 5</vt:lpstr>
      <vt:lpstr>ŠTEVILA DO 5    </vt:lpstr>
      <vt:lpstr>PowerPointova predstavitev</vt:lpstr>
      <vt:lpstr>PowerPointova predstavitev</vt:lpstr>
      <vt:lpstr>PowerPointova predstavitev</vt:lpstr>
      <vt:lpstr>RAČUNAMO DO 5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SEŠTEVANJE DO 20</dc:title>
  <dc:creator>Tina</dc:creator>
  <cp:lastModifiedBy>Uporabnik</cp:lastModifiedBy>
  <cp:revision>44</cp:revision>
  <dcterms:created xsi:type="dcterms:W3CDTF">2020-03-31T20:12:47Z</dcterms:created>
  <dcterms:modified xsi:type="dcterms:W3CDTF">2020-12-12T09:49:18Z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0x010100C10C775CD59A2D45BAB007EEDBF29C55</vt:lpwstr>
  </property>
</Properties>
</file>