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0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5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6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58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4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3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91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6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3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52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57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9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video" Target="https://www.youtube.com/embed/SUt8q0EKbms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video" Target="https://www.youtube.com/embed/rsxhDJhZ8kk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video" Target="https://www.youtube.com/embed/0LAMeW2zb4M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4BrS0a5PUFo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5" Type="http://schemas.microsoft.com/office/2007/relationships/media" Target="../media/media5.m4a"/><Relationship Id="rId15" Type="http://schemas.openxmlformats.org/officeDocument/2006/relationships/image" Target="../media/image3.png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FD295-428E-49CE-BAAA-5BFCA540B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1564" r="95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75E1CC-4391-4451-B328-0CB710C25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3011340"/>
          </a:xfrm>
        </p:spPr>
        <p:txBody>
          <a:bodyPr>
            <a:normAutofit/>
          </a:bodyPr>
          <a:lstStyle/>
          <a:p>
            <a:r>
              <a:rPr lang="sl-SI" dirty="0"/>
              <a:t>BODY PARTS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0C74AD3-F6D6-4AE4-A637-20EE26E8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7047" y="3898924"/>
            <a:ext cx="5037616" cy="1777878"/>
          </a:xfrm>
        </p:spPr>
        <p:txBody>
          <a:bodyPr>
            <a:normAutofit/>
          </a:bodyPr>
          <a:lstStyle/>
          <a:p>
            <a:r>
              <a:rPr lang="sl-SI" dirty="0"/>
              <a:t>OD 13. 12. DO 17. 12. 2021</a:t>
            </a:r>
          </a:p>
          <a:p>
            <a:endParaRPr lang="sl-SI" dirty="0"/>
          </a:p>
          <a:p>
            <a:r>
              <a:rPr lang="sl-SI" dirty="0"/>
              <a:t>2. RAZRED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5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514658-41B8-43A5-B2FD-DAEEC2FB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6"/>
            <a:ext cx="10515600" cy="1325563"/>
          </a:xfrm>
        </p:spPr>
        <p:txBody>
          <a:bodyPr/>
          <a:lstStyle/>
          <a:p>
            <a:r>
              <a:rPr lang="sl-SI" dirty="0"/>
              <a:t>EYE!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2FFDC4-5140-4ED2-8979-6566FDF4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437" y="4112419"/>
            <a:ext cx="1438275" cy="14192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2FD17D-D619-4797-A837-0D565E83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7" y="2338387"/>
            <a:ext cx="1419225" cy="1419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F5ECF6-BD47-438B-A8C6-63A7745E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7" y="4140994"/>
            <a:ext cx="1476375" cy="13906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B294D2D-DD65-4E02-87C2-71092C4CC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2" y="2319336"/>
            <a:ext cx="1447800" cy="14573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5A46CD-CA92-44E1-A55C-C75E09251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762" y="2443161"/>
            <a:ext cx="1495425" cy="1333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6A250D7-7B71-46C3-B2B2-3BA8C2F65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037" y="4112418"/>
            <a:ext cx="1581150" cy="14192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592C21F-E2C9-477E-83F8-B8010303A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637" y="2471736"/>
            <a:ext cx="1485900" cy="14001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20081C1-E71C-4EFD-9211-F0D6C774C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112" y="4112418"/>
            <a:ext cx="1476375" cy="14097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ADD934-3AD5-4286-9B06-CD962DE8D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662" y="2471735"/>
            <a:ext cx="1390650" cy="126682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91C40F1-4EFB-4E8E-A4CF-1158B7925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037" y="4131468"/>
            <a:ext cx="1428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2FFDC4-5140-4ED2-8979-6566FDF4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437" y="4112419"/>
            <a:ext cx="1438275" cy="14192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2FD17D-D619-4797-A837-0D565E83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7" y="2357436"/>
            <a:ext cx="1419225" cy="1419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F5ECF6-BD47-438B-A8C6-63A7745E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7" y="4140994"/>
            <a:ext cx="1476375" cy="13906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B294D2D-DD65-4E02-87C2-71092C4CC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2" y="2319336"/>
            <a:ext cx="1447800" cy="14573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5A46CD-CA92-44E1-A55C-C75E09251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762" y="2443161"/>
            <a:ext cx="1495425" cy="1333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6A250D7-7B71-46C3-B2B2-3BA8C2F65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037" y="4112418"/>
            <a:ext cx="1581150" cy="14192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592C21F-E2C9-477E-83F8-B8010303A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637" y="2471736"/>
            <a:ext cx="1485900" cy="14001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20081C1-E71C-4EFD-9211-F0D6C774C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112" y="4112418"/>
            <a:ext cx="1476375" cy="14097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ADD934-3AD5-4286-9B06-CD962DE8D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662" y="2471736"/>
            <a:ext cx="1390650" cy="126682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91C40F1-4EFB-4E8E-A4CF-1158B7925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037" y="4131468"/>
            <a:ext cx="1428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514658-41B8-43A5-B2FD-DAEEC2FB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ARM!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2FFDC4-5140-4ED2-8979-6566FDF4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437" y="4112419"/>
            <a:ext cx="1438275" cy="14192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2FD17D-D619-4797-A837-0D565E83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7" y="2338387"/>
            <a:ext cx="1419225" cy="1419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F5ECF6-BD47-438B-A8C6-63A7745E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7" y="4140994"/>
            <a:ext cx="1476375" cy="13906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B294D2D-DD65-4E02-87C2-71092C4CC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2" y="2319336"/>
            <a:ext cx="1447800" cy="14573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5A46CD-CA92-44E1-A55C-C75E09251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762" y="2443161"/>
            <a:ext cx="1495425" cy="1333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6A250D7-7B71-46C3-B2B2-3BA8C2F65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037" y="4112418"/>
            <a:ext cx="1581150" cy="14192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592C21F-E2C9-477E-83F8-B8010303A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637" y="2471736"/>
            <a:ext cx="1485900" cy="14001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20081C1-E71C-4EFD-9211-F0D6C774C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112" y="4112418"/>
            <a:ext cx="1476375" cy="14097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ADD934-3AD5-4286-9B06-CD962DE8D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662" y="2471736"/>
            <a:ext cx="1390650" cy="126682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91C40F1-4EFB-4E8E-A4CF-1158B7925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037" y="4131468"/>
            <a:ext cx="1428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7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2FFDC4-5140-4ED2-8979-6566FDF4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437" y="4112419"/>
            <a:ext cx="1438275" cy="14192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2FD17D-D619-4797-A837-0D565E83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7" y="2338387"/>
            <a:ext cx="1419225" cy="1419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F5ECF6-BD47-438B-A8C6-63A7745E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7" y="4140994"/>
            <a:ext cx="1476375" cy="13906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B294D2D-DD65-4E02-87C2-71092C4CC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2" y="2319336"/>
            <a:ext cx="1447800" cy="14573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5A46CD-CA92-44E1-A55C-C75E09251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762" y="2443161"/>
            <a:ext cx="1495425" cy="1333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6A250D7-7B71-46C3-B2B2-3BA8C2F65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037" y="4112418"/>
            <a:ext cx="1581150" cy="14192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592C21F-E2C9-477E-83F8-B8010303A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637" y="2471736"/>
            <a:ext cx="1485900" cy="14001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20081C1-E71C-4EFD-9211-F0D6C774C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112" y="4112418"/>
            <a:ext cx="1476375" cy="14097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ADD934-3AD5-4286-9B06-CD962DE8D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662" y="2471736"/>
            <a:ext cx="1390650" cy="126682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91C40F1-4EFB-4E8E-A4CF-1158B7925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037" y="4131468"/>
            <a:ext cx="1428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514658-41B8-43A5-B2FD-DAEEC2FB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NOSE!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2FFDC4-5140-4ED2-8979-6566FDF4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437" y="4112419"/>
            <a:ext cx="1438275" cy="14192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2FD17D-D619-4797-A837-0D565E83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7" y="2338387"/>
            <a:ext cx="1419225" cy="1419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F5ECF6-BD47-438B-A8C6-63A7745E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7" y="4140994"/>
            <a:ext cx="1476375" cy="13906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B294D2D-DD65-4E02-87C2-71092C4CC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2" y="2319336"/>
            <a:ext cx="1447800" cy="14573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5A46CD-CA92-44E1-A55C-C75E09251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762" y="2443161"/>
            <a:ext cx="1495425" cy="1333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6A250D7-7B71-46C3-B2B2-3BA8C2F65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037" y="4112418"/>
            <a:ext cx="1581150" cy="14192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592C21F-E2C9-477E-83F8-B8010303A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637" y="2471736"/>
            <a:ext cx="1485900" cy="14001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20081C1-E71C-4EFD-9211-F0D6C774C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112" y="4112418"/>
            <a:ext cx="1476375" cy="14097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ADD934-3AD5-4286-9B06-CD962DE8D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662" y="2471736"/>
            <a:ext cx="1390650" cy="126682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91C40F1-4EFB-4E8E-A4CF-1158B7925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037" y="4131468"/>
            <a:ext cx="1428750" cy="140017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4497A46-4600-479D-8C25-5F28CB52FB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037" y="4057000"/>
            <a:ext cx="15811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Lopelope GIF - Lopelope - Discover &amp;amp; Share GIFs">
            <a:extLst>
              <a:ext uri="{FF2B5EF4-FFF2-40B4-BE49-F238E27FC236}">
                <a16:creationId xmlns:a16="http://schemas.microsoft.com/office/drawing/2014/main" id="{443CC386-191E-4E44-8FD0-8248F9AB02C4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78" y="895604"/>
            <a:ext cx="5051479" cy="5051479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6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BA3FAB-6ECF-40D0-BD34-B4D8156F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redstavnost v spletu 3" title="Kids vocabulary - Body - parts of the body - Learn English for kids - English educational video">
            <a:hlinkClick r:id="" action="ppaction://media"/>
            <a:extLst>
              <a:ext uri="{FF2B5EF4-FFF2-40B4-BE49-F238E27FC236}">
                <a16:creationId xmlns:a16="http://schemas.microsoft.com/office/drawing/2014/main" id="{DC97D58F-3E15-4237-9F35-50CB5AF0414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81288" y="1825625"/>
            <a:ext cx="6831012" cy="385921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28AB317B-2B54-4909-90A2-6ED364A740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179" y="18741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ED493B-4673-441B-B07B-42EF6637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redstavnost v spletu 3" title="Me! | featuring Noodle &amp; Pals | Super Simple Songs">
            <a:hlinkClick r:id="" action="ppaction://media"/>
            <a:extLst>
              <a:ext uri="{FF2B5EF4-FFF2-40B4-BE49-F238E27FC236}">
                <a16:creationId xmlns:a16="http://schemas.microsoft.com/office/drawing/2014/main" id="{D725B090-4D07-4D6A-BB3F-7495355B11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81288" y="1825625"/>
            <a:ext cx="6831012" cy="385921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D1560D4E-12FE-49EA-A943-BC081A41E7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9255" y="26118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9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dstavnost v spletu 3" title="Bodies! Learn the Names of Basic Body Parts">
            <a:hlinkClick r:id="" action="ppaction://media"/>
            <a:extLst>
              <a:ext uri="{FF2B5EF4-FFF2-40B4-BE49-F238E27FC236}">
                <a16:creationId xmlns:a16="http://schemas.microsoft.com/office/drawing/2014/main" id="{E0CA54D3-106A-4A57-B9C5-33D755492D1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81288" y="1825625"/>
            <a:ext cx="6831012" cy="385921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9B2886C9-8967-4250-B079-273150BAF6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3489" y="15035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BD741C-286B-45CD-B912-2EAE8066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BODY PARTS </a:t>
            </a:r>
          </a:p>
        </p:txBody>
      </p:sp>
      <p:pic>
        <p:nvPicPr>
          <p:cNvPr id="4" name="Predstavnost v spletu 3" title="Body Parts for Kids NEW | Magic English Stories for Children from Steve and Maggie | Wow English TV">
            <a:hlinkClick r:id="" action="ppaction://media"/>
            <a:extLst>
              <a:ext uri="{FF2B5EF4-FFF2-40B4-BE49-F238E27FC236}">
                <a16:creationId xmlns:a16="http://schemas.microsoft.com/office/drawing/2014/main" id="{D039C3F0-B29A-4FCA-BA35-D180ECAE0B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81288" y="1825625"/>
            <a:ext cx="6831012" cy="385921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AE4936B5-0C34-47D1-8C39-44CCB6C7B2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5634" y="10279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DEB48562-ACCF-4559-BC76-01ACA042D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65708" r="8661" b="9182"/>
          <a:stretch/>
        </p:blipFill>
        <p:spPr bwMode="auto">
          <a:xfrm>
            <a:off x="2229744" y="2028825"/>
            <a:ext cx="8177425" cy="3367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76EB4B2D-A94D-4FF7-BA3C-38CE28FB5A70}"/>
              </a:ext>
            </a:extLst>
          </p:cNvPr>
          <p:cNvSpPr/>
          <p:nvPr/>
        </p:nvSpPr>
        <p:spPr>
          <a:xfrm>
            <a:off x="2330953" y="2327564"/>
            <a:ext cx="1418620" cy="1384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FA8FE1D0-1406-427B-B74B-6C6DBDFA4235}"/>
              </a:ext>
            </a:extLst>
          </p:cNvPr>
          <p:cNvSpPr/>
          <p:nvPr/>
        </p:nvSpPr>
        <p:spPr>
          <a:xfrm>
            <a:off x="3933854" y="2327564"/>
            <a:ext cx="1418620" cy="1384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D16016AE-C796-492A-9C02-B1F6282E706D}"/>
              </a:ext>
            </a:extLst>
          </p:cNvPr>
          <p:cNvSpPr/>
          <p:nvPr/>
        </p:nvSpPr>
        <p:spPr>
          <a:xfrm>
            <a:off x="5721036" y="2327564"/>
            <a:ext cx="1418620" cy="1384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5FC41054-3F68-4E7E-ACCB-10E5B0F07EFE}"/>
              </a:ext>
            </a:extLst>
          </p:cNvPr>
          <p:cNvSpPr/>
          <p:nvPr/>
        </p:nvSpPr>
        <p:spPr>
          <a:xfrm>
            <a:off x="5494798" y="3782292"/>
            <a:ext cx="1418620" cy="1384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DBD4084C-6FDC-4A07-A00F-ED0FA5E14D82}"/>
              </a:ext>
            </a:extLst>
          </p:cNvPr>
          <p:cNvSpPr/>
          <p:nvPr/>
        </p:nvSpPr>
        <p:spPr>
          <a:xfrm>
            <a:off x="7128554" y="3712370"/>
            <a:ext cx="1418620" cy="1384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830CC2E7-6ABA-4065-8DC7-C5C3992A15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02434" y="967798"/>
            <a:ext cx="487363" cy="487363"/>
          </a:xfrm>
          <a:prstGeom prst="rect">
            <a:avLst/>
          </a:prstGeom>
        </p:spPr>
      </p:pic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B476B9CE-5F30-4BA7-A3FB-5E0ECAF36317}"/>
              </a:ext>
            </a:extLst>
          </p:cNvPr>
          <p:cNvCxnSpPr/>
          <p:nvPr/>
        </p:nvCxnSpPr>
        <p:spPr>
          <a:xfrm>
            <a:off x="7878617" y="1274618"/>
            <a:ext cx="0" cy="75420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4EFB9D6B-502C-4315-B1F6-2972F8AFF2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14097" y="1418792"/>
            <a:ext cx="487363" cy="487363"/>
          </a:xfrm>
          <a:prstGeom prst="rect">
            <a:avLst/>
          </a:prstGeom>
        </p:spPr>
      </p:pic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917D5645-F0DC-4105-9B23-FB29E18E228D}"/>
              </a:ext>
            </a:extLst>
          </p:cNvPr>
          <p:cNvCxnSpPr/>
          <p:nvPr/>
        </p:nvCxnSpPr>
        <p:spPr>
          <a:xfrm>
            <a:off x="9684326" y="1296121"/>
            <a:ext cx="0" cy="754207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C1AC5AF0-C7F4-46FC-A503-AE13F6F3D9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19806" y="1381918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8FB8B655-7F6A-4E94-896F-9ABA1BE309E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07435" y="5592880"/>
            <a:ext cx="487363" cy="487363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  <a:extLst>
              <a:ext uri="{FF2B5EF4-FFF2-40B4-BE49-F238E27FC236}">
                <a16:creationId xmlns:a16="http://schemas.microsoft.com/office/drawing/2014/main" id="{4D47EC59-0AD1-4F37-B799-FB9336E765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38859" y="5529337"/>
            <a:ext cx="487363" cy="487363"/>
          </a:xfrm>
          <a:prstGeom prst="rect">
            <a:avLst/>
          </a:prstGeom>
        </p:spPr>
      </p:pic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F6D96BD8-CF39-421C-8DAD-5B73B4AA2C03}"/>
              </a:ext>
            </a:extLst>
          </p:cNvPr>
          <p:cNvCxnSpPr/>
          <p:nvPr/>
        </p:nvCxnSpPr>
        <p:spPr>
          <a:xfrm flipV="1">
            <a:off x="9516844" y="5242506"/>
            <a:ext cx="0" cy="886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puščični povezovalnik 19">
            <a:extLst>
              <a:ext uri="{FF2B5EF4-FFF2-40B4-BE49-F238E27FC236}">
                <a16:creationId xmlns:a16="http://schemas.microsoft.com/office/drawing/2014/main" id="{3B8AEE7F-648A-4639-BD12-7FE85B3F4A99}"/>
              </a:ext>
            </a:extLst>
          </p:cNvPr>
          <p:cNvCxnSpPr/>
          <p:nvPr/>
        </p:nvCxnSpPr>
        <p:spPr>
          <a:xfrm flipV="1">
            <a:off x="4832132" y="5264009"/>
            <a:ext cx="0" cy="886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9929F78F-B250-438C-9611-F99C15B1D1F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55852" y="5518586"/>
            <a:ext cx="487363" cy="487363"/>
          </a:xfrm>
          <a:prstGeom prst="rect">
            <a:avLst/>
          </a:prstGeom>
        </p:spPr>
      </p:pic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FAEDB0F4-8131-44D3-95E7-D9142179ADCF}"/>
              </a:ext>
            </a:extLst>
          </p:cNvPr>
          <p:cNvCxnSpPr/>
          <p:nvPr/>
        </p:nvCxnSpPr>
        <p:spPr>
          <a:xfrm flipV="1">
            <a:off x="2833837" y="5264009"/>
            <a:ext cx="0" cy="886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514658-41B8-43A5-B2FD-DAEEC2FB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MISSING BODY PART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2FFDC4-5140-4ED2-8979-6566FDF4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34437" y="4112419"/>
            <a:ext cx="1438275" cy="14192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2FD17D-D619-4797-A837-0D565E83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437" y="2338387"/>
            <a:ext cx="1419225" cy="1419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F5ECF6-BD47-438B-A8C6-63A7745EA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837" y="4140994"/>
            <a:ext cx="1476375" cy="13906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B294D2D-DD65-4E02-87C2-71092C4CC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412" y="2319336"/>
            <a:ext cx="1447800" cy="14573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5A46CD-CA92-44E1-A55C-C75E092518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8762" y="2443161"/>
            <a:ext cx="1495425" cy="1333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6A250D7-7B71-46C3-B2B2-3BA8C2F657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3037" y="4112418"/>
            <a:ext cx="1581150" cy="14192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592C21F-E2C9-477E-83F8-B8010303A1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6637" y="2471736"/>
            <a:ext cx="1485900" cy="14001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20081C1-E71C-4EFD-9211-F0D6C774CC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7112" y="4112418"/>
            <a:ext cx="1476375" cy="14097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ADD934-3AD5-4286-9B06-CD962DE8D9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1662" y="2471736"/>
            <a:ext cx="1390650" cy="126682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91C40F1-4EFB-4E8E-A4CF-1158B79252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4037" y="4131468"/>
            <a:ext cx="1428750" cy="1400175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B8C2F7E3-5066-4654-AB7B-245D60EEA7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2761" y="6352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2FFDC4-5140-4ED2-8979-6566FDF4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437" y="4112419"/>
            <a:ext cx="1438275" cy="14192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2FD17D-D619-4797-A837-0D565E83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7" y="2338387"/>
            <a:ext cx="1419225" cy="1419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F5ECF6-BD47-438B-A8C6-63A7745E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7" y="4140994"/>
            <a:ext cx="1476375" cy="13906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B294D2D-DD65-4E02-87C2-71092C4CC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2" y="2319336"/>
            <a:ext cx="1447800" cy="14573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5A46CD-CA92-44E1-A55C-C75E09251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762" y="2443161"/>
            <a:ext cx="1495425" cy="1333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6A250D7-7B71-46C3-B2B2-3BA8C2F65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037" y="4112418"/>
            <a:ext cx="1581150" cy="14192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592C21F-E2C9-477E-83F8-B8010303A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637" y="2471736"/>
            <a:ext cx="1485900" cy="14001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20081C1-E71C-4EFD-9211-F0D6C774C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112" y="4112418"/>
            <a:ext cx="1476375" cy="14097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ADD934-3AD5-4286-9B06-CD962DE8D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662" y="2471736"/>
            <a:ext cx="1390650" cy="126682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91C40F1-4EFB-4E8E-A4CF-1158B7925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037" y="4131468"/>
            <a:ext cx="1428750" cy="1400175"/>
          </a:xfrm>
          <a:prstGeom prst="rect">
            <a:avLst/>
          </a:prstGeom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1D0652EB-E156-4DDD-8347-186476182AD7}"/>
              </a:ext>
            </a:extLst>
          </p:cNvPr>
          <p:cNvSpPr txBox="1">
            <a:spLocks/>
          </p:cNvSpPr>
          <p:nvPr/>
        </p:nvSpPr>
        <p:spPr>
          <a:xfrm>
            <a:off x="838200" y="6066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HEAD!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C3550716-BB97-4AAD-87FE-07FBA0633C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037" y="4121943"/>
            <a:ext cx="1428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2FFDC4-5140-4ED2-8979-6566FDF4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437" y="4112419"/>
            <a:ext cx="1438275" cy="14192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2FD17D-D619-4797-A837-0D565E83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7" y="2338387"/>
            <a:ext cx="1419225" cy="1419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F5ECF6-BD47-438B-A8C6-63A7745E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7" y="4140994"/>
            <a:ext cx="1476375" cy="13906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B294D2D-DD65-4E02-87C2-71092C4CC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2" y="2319336"/>
            <a:ext cx="1447800" cy="14573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5A46CD-CA92-44E1-A55C-C75E09251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762" y="2443161"/>
            <a:ext cx="1495425" cy="1333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6A250D7-7B71-46C3-B2B2-3BA8C2F65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037" y="4112418"/>
            <a:ext cx="1581150" cy="14192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592C21F-E2C9-477E-83F8-B8010303A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637" y="2471736"/>
            <a:ext cx="1485900" cy="14001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20081C1-E71C-4EFD-9211-F0D6C774C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6637" y="4112418"/>
            <a:ext cx="1476375" cy="14097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ADD934-3AD5-4286-9B06-CD962DE8D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662" y="2471736"/>
            <a:ext cx="1390650" cy="126682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91C40F1-4EFB-4E8E-A4CF-1158B7925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037" y="4131468"/>
            <a:ext cx="1428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514658-41B8-43A5-B2FD-DAEEC2FB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07"/>
            <a:ext cx="10515600" cy="1325563"/>
          </a:xfrm>
        </p:spPr>
        <p:txBody>
          <a:bodyPr/>
          <a:lstStyle/>
          <a:p>
            <a:r>
              <a:rPr lang="sl-SI" dirty="0"/>
              <a:t>LEGS!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2FFDC4-5140-4ED2-8979-6566FDF4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437" y="4112419"/>
            <a:ext cx="1438275" cy="14192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2FD17D-D619-4797-A837-0D565E83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7" y="2338387"/>
            <a:ext cx="1419225" cy="1419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F5ECF6-BD47-438B-A8C6-63A7745E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7" y="4140994"/>
            <a:ext cx="1476375" cy="13906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B294D2D-DD65-4E02-87C2-71092C4CC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2" y="2319336"/>
            <a:ext cx="1447800" cy="14573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5A46CD-CA92-44E1-A55C-C75E09251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762" y="2443161"/>
            <a:ext cx="1495425" cy="1333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6A250D7-7B71-46C3-B2B2-3BA8C2F65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037" y="4112418"/>
            <a:ext cx="1581150" cy="14192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592C21F-E2C9-477E-83F8-B8010303A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637" y="2471736"/>
            <a:ext cx="1485900" cy="14001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20081C1-E71C-4EFD-9211-F0D6C774C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112" y="4112418"/>
            <a:ext cx="1476375" cy="14097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ADD934-3AD5-4286-9B06-CD962DE8D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662" y="2471736"/>
            <a:ext cx="1390650" cy="126682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91C40F1-4EFB-4E8E-A4CF-1158B7925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037" y="4131468"/>
            <a:ext cx="1428750" cy="1400175"/>
          </a:xfrm>
          <a:prstGeom prst="rect">
            <a:avLst/>
          </a:prstGeom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2FBE6508-573C-4EA8-9334-8374C1094034}"/>
              </a:ext>
            </a:extLst>
          </p:cNvPr>
          <p:cNvSpPr txBox="1">
            <a:spLocks/>
          </p:cNvSpPr>
          <p:nvPr/>
        </p:nvSpPr>
        <p:spPr>
          <a:xfrm>
            <a:off x="838200" y="3034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LEGS!</a:t>
            </a:r>
            <a:endParaRPr lang="sl-SI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1F5210BC-34A3-479F-8060-651C963461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112" y="4106140"/>
            <a:ext cx="14763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92FFDC4-5140-4ED2-8979-6566FDF45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4437" y="4112419"/>
            <a:ext cx="1438275" cy="14192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2FD17D-D619-4797-A837-0D565E83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7" y="2338387"/>
            <a:ext cx="1419225" cy="1419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4F5ECF6-BD47-438B-A8C6-63A7745EA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7" y="4140994"/>
            <a:ext cx="1476375" cy="13906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B294D2D-DD65-4E02-87C2-71092C4CC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412" y="2319336"/>
            <a:ext cx="1447800" cy="14573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55A46CD-CA92-44E1-A55C-C75E09251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8762" y="2443161"/>
            <a:ext cx="1495425" cy="13335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F6A250D7-7B71-46C3-B2B2-3BA8C2F657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037" y="4112418"/>
            <a:ext cx="1581150" cy="1419225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3592C21F-E2C9-477E-83F8-B8010303A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637" y="2471736"/>
            <a:ext cx="1485900" cy="1400175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120081C1-E71C-4EFD-9211-F0D6C774CC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112" y="4112418"/>
            <a:ext cx="1476375" cy="1409700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F5ADD934-3AD5-4286-9B06-CD962DE8D9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662" y="2471736"/>
            <a:ext cx="1390650" cy="1266825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91C40F1-4EFB-4E8E-A4CF-1158B7925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037" y="4131468"/>
            <a:ext cx="1428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AnalogousFromLightSeedLeftStep">
      <a:dk1>
        <a:srgbClr val="000000"/>
      </a:dk1>
      <a:lt1>
        <a:srgbClr val="FFFFFF"/>
      </a:lt1>
      <a:dk2>
        <a:srgbClr val="213B31"/>
      </a:dk2>
      <a:lt2>
        <a:srgbClr val="E8E2E2"/>
      </a:lt2>
      <a:accent1>
        <a:srgbClr val="81A8AB"/>
      </a:accent1>
      <a:accent2>
        <a:srgbClr val="74AA97"/>
      </a:accent2>
      <a:accent3>
        <a:srgbClr val="82AB8B"/>
      </a:accent3>
      <a:accent4>
        <a:srgbClr val="7FAB75"/>
      </a:accent4>
      <a:accent5>
        <a:srgbClr val="96A77E"/>
      </a:accent5>
      <a:accent6>
        <a:srgbClr val="A5A470"/>
      </a:accent6>
      <a:hlink>
        <a:srgbClr val="AE6E69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34</Words>
  <Application>Microsoft Office PowerPoint</Application>
  <PresentationFormat>Širokozaslonsko</PresentationFormat>
  <Paragraphs>12</Paragraphs>
  <Slides>17</Slides>
  <Notes>0</Notes>
  <HiddenSlides>0</HiddenSlides>
  <MMClips>15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Aharoni</vt:lpstr>
      <vt:lpstr>Arial</vt:lpstr>
      <vt:lpstr>Avenir Next LT Pro</vt:lpstr>
      <vt:lpstr>Calibri</vt:lpstr>
      <vt:lpstr>ShapesVTI</vt:lpstr>
      <vt:lpstr>BODY PARTS </vt:lpstr>
      <vt:lpstr>PowerPointova predstavitev</vt:lpstr>
      <vt:lpstr>BODY PARTS </vt:lpstr>
      <vt:lpstr>PowerPointova predstavitev</vt:lpstr>
      <vt:lpstr>MISSING BODY PART</vt:lpstr>
      <vt:lpstr>PowerPointova predstavitev</vt:lpstr>
      <vt:lpstr>PowerPointova predstavitev</vt:lpstr>
      <vt:lpstr>LEGS!</vt:lpstr>
      <vt:lpstr>PowerPointova predstavitev</vt:lpstr>
      <vt:lpstr>EYE!</vt:lpstr>
      <vt:lpstr>PowerPointova predstavitev</vt:lpstr>
      <vt:lpstr>ARM!</vt:lpstr>
      <vt:lpstr>PowerPointova predstavitev</vt:lpstr>
      <vt:lpstr>NOSE!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PARTS </dc:title>
  <dc:creator>Anja Hudales</dc:creator>
  <cp:lastModifiedBy>Anja Hudales</cp:lastModifiedBy>
  <cp:revision>12</cp:revision>
  <dcterms:created xsi:type="dcterms:W3CDTF">2021-12-12T13:53:19Z</dcterms:created>
  <dcterms:modified xsi:type="dcterms:W3CDTF">2021-12-12T20:46:20Z</dcterms:modified>
</cp:coreProperties>
</file>