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i4lJP5d_Y&amp;t=1s" TargetMode="External"/><Relationship Id="rId2" Type="http://schemas.openxmlformats.org/officeDocument/2006/relationships/hyperlink" Target="https://www.youtube.com/watch?v=nUFf5n8DzD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3E4F3B-BAD7-493C-830D-DC8DAEF29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816245"/>
            <a:ext cx="10993549" cy="1475013"/>
          </a:xfrm>
        </p:spPr>
        <p:txBody>
          <a:bodyPr/>
          <a:lstStyle/>
          <a:p>
            <a:r>
              <a:rPr lang="sl-SI" dirty="0"/>
              <a:t>Gimnastika – stoja na lopaticah in lastovka/</a:t>
            </a:r>
            <a:r>
              <a:rPr lang="sl-SI" dirty="0" err="1"/>
              <a:t>razovka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A41517-9EE6-48AC-967A-355EDE618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417" y="5746594"/>
            <a:ext cx="10993546" cy="590321"/>
          </a:xfrm>
        </p:spPr>
        <p:txBody>
          <a:bodyPr>
            <a:normAutofit/>
          </a:bodyPr>
          <a:lstStyle/>
          <a:p>
            <a:r>
              <a:rPr lang="sl-SI" sz="2400" dirty="0"/>
              <a:t>Pripravila </a:t>
            </a:r>
            <a:r>
              <a:rPr lang="sl-SI" sz="2400" dirty="0" err="1"/>
              <a:t>eliza</a:t>
            </a:r>
            <a:r>
              <a:rPr lang="sl-SI" sz="2400" dirty="0"/>
              <a:t> </a:t>
            </a:r>
            <a:r>
              <a:rPr lang="sl-SI" sz="2400" dirty="0" err="1"/>
              <a:t>štromajer</a:t>
            </a:r>
            <a:endParaRPr lang="sl-SI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4543755-233E-4BD2-9BEA-4F092BBEE7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433" y="1494315"/>
            <a:ext cx="5363685" cy="53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3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F5CD47-9D8C-4E1B-AB91-35799A2D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ogrevanje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6E3A6C-27EE-45DC-924F-9C3606D0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965143"/>
            <a:ext cx="4563121" cy="2850012"/>
          </a:xfr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DOBRO SE OGREJ Z GIMNASTIČNIMI VAJAMI.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95522A-9493-41F9-963A-10AC24DE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17" y="669984"/>
            <a:ext cx="5246703" cy="6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1265E2-5D46-4B41-BA60-7F9A66C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RAZOVKA ALI LASTOVKA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2D1D89-A45D-4E9A-83C5-D038697A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984160"/>
            <a:ext cx="6596109" cy="4452152"/>
          </a:xfr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sl-SI" sz="2000" dirty="0"/>
              <a:t>Lastovka je vaja ravnotežja in gibljivosti. </a:t>
            </a:r>
          </a:p>
          <a:p>
            <a:r>
              <a:rPr lang="sl-SI" sz="2000" dirty="0"/>
              <a:t>Iz stoje </a:t>
            </a:r>
            <a:r>
              <a:rPr lang="sl-SI" sz="2000" dirty="0" err="1"/>
              <a:t>snožno</a:t>
            </a:r>
            <a:r>
              <a:rPr lang="sl-SI" sz="2000" dirty="0"/>
              <a:t> (stopala se stikajo po celi dolžini) </a:t>
            </a:r>
            <a:r>
              <a:rPr lang="sl-SI" sz="2000" dirty="0" err="1"/>
              <a:t>zanožiš</a:t>
            </a:r>
            <a:r>
              <a:rPr lang="sl-SI" sz="2000" dirty="0"/>
              <a:t> (položaj noge nad tlemi) poljubno nogo, kolikor visoko gre. </a:t>
            </a:r>
          </a:p>
          <a:p>
            <a:r>
              <a:rPr lang="sl-SI" sz="2000" dirty="0"/>
              <a:t>S predklonom začneš šele, ko </a:t>
            </a:r>
            <a:r>
              <a:rPr lang="sl-SI" sz="2000" dirty="0" err="1"/>
              <a:t>zanožena</a:t>
            </a:r>
            <a:r>
              <a:rPr lang="sl-SI" sz="2000" dirty="0"/>
              <a:t> noga ne gre višje. Od tu nadaljuješ gibanje tako, da sočasno dviguješ nogo v </a:t>
            </a:r>
            <a:r>
              <a:rPr lang="sl-SI" sz="2000" dirty="0" err="1"/>
              <a:t>zanoženje</a:t>
            </a:r>
            <a:r>
              <a:rPr lang="sl-SI" sz="2000" dirty="0"/>
              <a:t> in se </a:t>
            </a:r>
            <a:r>
              <a:rPr lang="sl-SI" sz="2000" dirty="0" err="1"/>
              <a:t>predklanjaš</a:t>
            </a:r>
            <a:r>
              <a:rPr lang="sl-SI" sz="2000" dirty="0"/>
              <a:t>, kolikor to zahteva dviganje noge. </a:t>
            </a:r>
          </a:p>
          <a:p>
            <a:r>
              <a:rPr lang="sl-SI" sz="2000" dirty="0"/>
              <a:t>Pri pravilni izvedbi ves čas ohranjaš ravno linijo, od stopal prek trupa do glave. </a:t>
            </a:r>
          </a:p>
          <a:p>
            <a:r>
              <a:rPr lang="sl-SI" sz="2000" dirty="0"/>
              <a:t>Noge so iztegnjene, peta dvignjene noge </a:t>
            </a:r>
            <a:r>
              <a:rPr lang="sl-SI" sz="2000"/>
              <a:t>je višje </a:t>
            </a:r>
            <a:r>
              <a:rPr lang="sl-SI" sz="2000" dirty="0"/>
              <a:t>od bokov. </a:t>
            </a:r>
          </a:p>
          <a:p>
            <a:r>
              <a:rPr lang="sl-SI" sz="2000" dirty="0"/>
              <a:t>V končnem položaju imaš glavo v rahlem zaklonu.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349580-6EC6-4E8A-A3CB-589E650E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69" y="3213826"/>
            <a:ext cx="3760631" cy="24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87F72-478D-4AA6-A7C3-D500E78E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8E1B03-C03A-4186-8954-2BFDEC8A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03504"/>
            <a:ext cx="5215926" cy="3000189"/>
          </a:xfr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NA POSNETKU SI OGLEJ 3 RAVNOTEŽJE POLOŽAJE IN JIH IZVEDI, DRUGI POLOŽAJ JE RAZOVKA ALI LASTOVKA.</a:t>
            </a:r>
          </a:p>
        </p:txBody>
      </p:sp>
      <p:pic>
        <p:nvPicPr>
          <p:cNvPr id="5" name="gimnastika-na-daljavo_vBDmjYK8_0bGe">
            <a:hlinkClick r:id="" action="ppaction://media"/>
            <a:extLst>
              <a:ext uri="{FF2B5EF4-FFF2-40B4-BE49-F238E27FC236}">
                <a16:creationId xmlns:a16="http://schemas.microsoft.com/office/drawing/2014/main" id="{27C652A3-9B84-4C95-B2E9-C9C426E9D1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7145" y="3429000"/>
            <a:ext cx="3515557" cy="19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09F6E9-1F39-472A-8779-C7863766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STOJA NA LOPATICAH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6572D9-5257-4444-8908-B42A3EB6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023793" cy="3678303"/>
          </a:xfr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sl-SI" sz="2400" b="1" dirty="0"/>
              <a:t>TEHNIKA </a:t>
            </a:r>
            <a:endParaRPr lang="sl-SI" sz="2400" dirty="0"/>
          </a:p>
          <a:p>
            <a:r>
              <a:rPr lang="sl-SI" sz="2400" dirty="0"/>
              <a:t>Sede se povaljaj nazaj po hrbtu in dvigni noge ter boke čim više.</a:t>
            </a:r>
          </a:p>
          <a:p>
            <a:r>
              <a:rPr lang="sl-SI" sz="2400" dirty="0"/>
              <a:t>Dviganje bokov si olajšaj tako, da se z rokami podpreš pod križ. </a:t>
            </a:r>
          </a:p>
          <a:p>
            <a:r>
              <a:rPr lang="sl-SI" sz="2400" dirty="0"/>
              <a:t>Telo naj bo strmoglavo, iztegnjeno in napeto.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FF7853-3D3F-499C-B73F-A17CBAF5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919" y="2414240"/>
            <a:ext cx="3180373" cy="37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B0CE-FE6B-40F4-B761-C4A0E913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PRIPRAVLJALNE VAJE ZA STOJO NA LOPATICAH IN IZVEDBA STOJE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F65EF0-B6CE-464E-BF75-4B76DCA2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39518"/>
            <a:ext cx="5020618" cy="4474346"/>
          </a:xfr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fontScale="92500"/>
          </a:bodyPr>
          <a:lstStyle/>
          <a:p>
            <a:r>
              <a:rPr lang="sl-SI" sz="2800" dirty="0"/>
              <a:t>OGLEJ SI POSNETKA.</a:t>
            </a:r>
          </a:p>
          <a:p>
            <a:r>
              <a:rPr lang="sl-SI" sz="2800" dirty="0"/>
              <a:t>NAJPREJ OPRAVI PRIPRAVLJALNE VAJE, NATO IZVEDI STOJO NA LOPATICAH.</a:t>
            </a:r>
          </a:p>
          <a:p>
            <a:r>
              <a:rPr lang="sl-SI" sz="2800" dirty="0"/>
              <a:t>PRI DRUGEM POSNETKU IMAŠ PRIKAZANE ŠE DRUGE RAZLIČICE STOJE NA LOPATICAH (NEKOLIKO TEŽJE IZVEDBE, KJER MORAŠ OHRANJATI RAVNOTEŽJE).</a:t>
            </a:r>
          </a:p>
          <a:p>
            <a:endParaRPr lang="sl-SI" dirty="0"/>
          </a:p>
        </p:txBody>
      </p:sp>
      <p:sp>
        <p:nvSpPr>
          <p:cNvPr id="4" name="Pravokotnik: zaokroženi vogali 3">
            <a:hlinkClick r:id="rId2"/>
            <a:extLst>
              <a:ext uri="{FF2B5EF4-FFF2-40B4-BE49-F238E27FC236}">
                <a16:creationId xmlns:a16="http://schemas.microsoft.com/office/drawing/2014/main" id="{D578959B-64A3-405F-8353-582DCEEF78CB}"/>
              </a:ext>
            </a:extLst>
          </p:cNvPr>
          <p:cNvSpPr/>
          <p:nvPr/>
        </p:nvSpPr>
        <p:spPr>
          <a:xfrm>
            <a:off x="5979113" y="5411112"/>
            <a:ext cx="2926671" cy="923278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 1.</a:t>
            </a:r>
          </a:p>
        </p:txBody>
      </p:sp>
      <p:sp>
        <p:nvSpPr>
          <p:cNvPr id="5" name="Pravokotnik: zaokroženi vogali 4">
            <a:hlinkClick r:id="rId3"/>
            <a:extLst>
              <a:ext uri="{FF2B5EF4-FFF2-40B4-BE49-F238E27FC236}">
                <a16:creationId xmlns:a16="http://schemas.microsoft.com/office/drawing/2014/main" id="{77B87F91-F95B-4539-879F-D7CCCEC9D9FE}"/>
              </a:ext>
            </a:extLst>
          </p:cNvPr>
          <p:cNvSpPr/>
          <p:nvPr/>
        </p:nvSpPr>
        <p:spPr>
          <a:xfrm>
            <a:off x="9633752" y="5432024"/>
            <a:ext cx="231707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 2.</a:t>
            </a:r>
          </a:p>
        </p:txBody>
      </p:sp>
      <p:pic>
        <p:nvPicPr>
          <p:cNvPr id="1026" name="Picture 2" descr="juggling">
            <a:extLst>
              <a:ext uri="{FF2B5EF4-FFF2-40B4-BE49-F238E27FC236}">
                <a16:creationId xmlns:a16="http://schemas.microsoft.com/office/drawing/2014/main" id="{FA3B40BA-543C-4C47-B7E4-1FEFF235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00" y="1890296"/>
            <a:ext cx="3367388" cy="33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74515"/>
      </p:ext>
    </p:extLst>
  </p:cSld>
  <p:clrMapOvr>
    <a:masterClrMapping/>
  </p:clrMapOvr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264</TotalTime>
  <Words>240</Words>
  <Application>Microsoft Office PowerPoint</Application>
  <PresentationFormat>Širokozaslonsko</PresentationFormat>
  <Paragraphs>23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Deljeno</vt:lpstr>
      <vt:lpstr>Gimnastika – stoja na lopaticah in lastovka/razovka</vt:lpstr>
      <vt:lpstr>ogrevanje</vt:lpstr>
      <vt:lpstr>RAZOVKA ALI LASTOVKA</vt:lpstr>
      <vt:lpstr>PowerPointova predstavitev</vt:lpstr>
      <vt:lpstr>STOJA NA LOPATICAH</vt:lpstr>
      <vt:lpstr>PRIPRAVLJALNE VAJE ZA STOJO NA LOPATICAH IN IZVEDBA STOJE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Gimnastika – stoja na lopaticah in lastovka/razovka</dc:title>
  <dc:creator>Eliza</dc:creator>
  <cp:lastModifiedBy>Eliza</cp:lastModifiedBy>
  <cp:revision>9</cp:revision>
  <dcterms:created xsi:type="dcterms:W3CDTF">2021-01-31T09:04:16Z</dcterms:created>
  <dcterms:modified xsi:type="dcterms:W3CDTF">2021-02-01T08:56:48Z</dcterms:modified>
</cp:coreProperties>
</file>