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5" r:id="rId3"/>
    <p:sldId id="261" r:id="rId4"/>
    <p:sldId id="262" r:id="rId5"/>
    <p:sldId id="263" r:id="rId6"/>
    <p:sldId id="273" r:id="rId7"/>
    <p:sldId id="268" r:id="rId8"/>
    <p:sldId id="269" r:id="rId9"/>
    <p:sldId id="270" r:id="rId10"/>
    <p:sldId id="271" r:id="rId11"/>
    <p:sldId id="272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2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ov_delovni_lis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 dirty="0"/>
              <a:t>PLASTIČNE</a:t>
            </a:r>
            <a:r>
              <a:rPr lang="sl-SI" baseline="0" dirty="0"/>
              <a:t> VREČKE ZA ENKRATNO UPORABO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Prodaja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E40-4487-8D14-85982C269C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E40-4487-8D14-85982C269C2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E40-4487-8D14-85982C269C2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E40-4487-8D14-85982C269C2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3E40-4487-8D14-85982C269C21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List1!$A$2:$A$6</c:f>
              <c:strCache>
                <c:ptCount val="5"/>
                <c:pt idx="0">
                  <c:v>PRISTANE V OCEANIH</c:v>
                </c:pt>
                <c:pt idx="1">
                  <c:v>NA SMETIŠČIH</c:v>
                </c:pt>
                <c:pt idx="2">
                  <c:v>SEŽGEMO</c:v>
                </c:pt>
                <c:pt idx="3">
                  <c:v>PROSTO NA ZEMLJI</c:v>
                </c:pt>
                <c:pt idx="4">
                  <c:v>RECIKLIRAMO</c:v>
                </c:pt>
              </c:strCache>
            </c:strRef>
          </c:cat>
          <c:val>
            <c:numRef>
              <c:f>List1!$B$2:$B$6</c:f>
              <c:numCache>
                <c:formatCode>General</c:formatCode>
                <c:ptCount val="5"/>
                <c:pt idx="0">
                  <c:v>320</c:v>
                </c:pt>
                <c:pt idx="1">
                  <c:v>400</c:v>
                </c:pt>
                <c:pt idx="2">
                  <c:v>140</c:v>
                </c:pt>
                <c:pt idx="3">
                  <c:v>135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D3-4D6D-B0C6-786DE1E5D8D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Uredite slog podnaslova matrice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6/29/2023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6/29/2023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6/29/2023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6/29/2023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6/29/2023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sl-SI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sl-SI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6/29/2023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6/29/2023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6/29/2023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6/29/2023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6/29/2023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6/29/2023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6/29/2023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6/29/2023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7845287" y="477078"/>
            <a:ext cx="27254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400" b="1" dirty="0"/>
              <a:t>PLASTIKA</a:t>
            </a:r>
          </a:p>
        </p:txBody>
      </p:sp>
    </p:spTree>
    <p:extLst>
      <p:ext uri="{BB962C8B-B14F-4D97-AF65-F5344CB8AC3E}">
        <p14:creationId xmlns:p14="http://schemas.microsoft.com/office/powerpoint/2010/main" val="2712361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6"/>
            <a:ext cx="5307013" cy="4351338"/>
          </a:xfrm>
        </p:spPr>
      </p:pic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838" y="1825626"/>
            <a:ext cx="5033962" cy="4351338"/>
          </a:xfrm>
        </p:spPr>
      </p:pic>
    </p:spTree>
    <p:extLst>
      <p:ext uri="{BB962C8B-B14F-4D97-AF65-F5344CB8AC3E}">
        <p14:creationId xmlns:p14="http://schemas.microsoft.com/office/powerpoint/2010/main" val="35354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2562896" y="2768958"/>
            <a:ext cx="72086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7200" dirty="0"/>
              <a:t>Recite </a:t>
            </a:r>
            <a:r>
              <a:rPr lang="sl-SI" sz="9600" dirty="0"/>
              <a:t>NE</a:t>
            </a:r>
            <a:r>
              <a:rPr lang="sl-SI" sz="7200" dirty="0"/>
              <a:t> plastiki</a:t>
            </a:r>
          </a:p>
        </p:txBody>
      </p:sp>
    </p:spTree>
    <p:extLst>
      <p:ext uri="{BB962C8B-B14F-4D97-AF65-F5344CB8AC3E}">
        <p14:creationId xmlns:p14="http://schemas.microsoft.com/office/powerpoint/2010/main" val="2154591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850006" y="824249"/>
            <a:ext cx="1083113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4000" dirty="0"/>
              <a:t>PLASTIKO POZNAMO ŽE VEČ KOT 100 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4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4000" dirty="0"/>
              <a:t>IZUM STOLETJA</a:t>
            </a:r>
          </a:p>
          <a:p>
            <a:endParaRPr lang="sl-SI" sz="4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4000" dirty="0"/>
              <a:t>PROBLEM JE PLASTIKA ZA ENKRATNO UPORABO</a:t>
            </a:r>
          </a:p>
        </p:txBody>
      </p:sp>
    </p:spTree>
    <p:extLst>
      <p:ext uri="{BB962C8B-B14F-4D97-AF65-F5344CB8AC3E}">
        <p14:creationId xmlns:p14="http://schemas.microsoft.com/office/powerpoint/2010/main" val="344302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pe Works - A Whale’s Tale - Cartoon Network UK 🇬🇧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3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kon 3"/>
          <p:cNvGraphicFramePr/>
          <p:nvPr>
            <p:extLst>
              <p:ext uri="{D42A27DB-BD31-4B8C-83A1-F6EECF244321}">
                <p14:modId xmlns:p14="http://schemas.microsoft.com/office/powerpoint/2010/main" val="4254562836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58376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30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45" y="360608"/>
            <a:ext cx="11384924" cy="620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55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00571"/>
            <a:ext cx="5307013" cy="4276391"/>
          </a:xfrm>
        </p:spPr>
      </p:pic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838" y="1900571"/>
            <a:ext cx="5033962" cy="4276391"/>
          </a:xfrm>
        </p:spPr>
      </p:pic>
    </p:spTree>
    <p:extLst>
      <p:ext uri="{BB962C8B-B14F-4D97-AF65-F5344CB8AC3E}">
        <p14:creationId xmlns:p14="http://schemas.microsoft.com/office/powerpoint/2010/main" val="422490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5307013" cy="4351338"/>
          </a:xfrm>
        </p:spPr>
      </p:pic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838" y="1825625"/>
            <a:ext cx="5033962" cy="4351338"/>
          </a:xfrm>
        </p:spPr>
      </p:pic>
    </p:spTree>
    <p:extLst>
      <p:ext uri="{BB962C8B-B14F-4D97-AF65-F5344CB8AC3E}">
        <p14:creationId xmlns:p14="http://schemas.microsoft.com/office/powerpoint/2010/main" val="34492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5307013" cy="4351338"/>
          </a:xfrm>
        </p:spPr>
      </p:pic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838" y="1825625"/>
            <a:ext cx="5033962" cy="4351338"/>
          </a:xfrm>
        </p:spPr>
      </p:pic>
    </p:spTree>
    <p:extLst>
      <p:ext uri="{BB962C8B-B14F-4D97-AF65-F5344CB8AC3E}">
        <p14:creationId xmlns:p14="http://schemas.microsoft.com/office/powerpoint/2010/main" val="144151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lobina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TM04033923[[fn=Globina]]</Template>
  <TotalTime>567</TotalTime>
  <Words>24</Words>
  <Application>Microsoft Office PowerPoint</Application>
  <PresentationFormat>Widescreen</PresentationFormat>
  <Paragraphs>8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Globina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Jure</dc:creator>
  <cp:lastModifiedBy>Uporabnik</cp:lastModifiedBy>
  <cp:revision>30</cp:revision>
  <dcterms:created xsi:type="dcterms:W3CDTF">2019-09-11T16:57:49Z</dcterms:created>
  <dcterms:modified xsi:type="dcterms:W3CDTF">2023-06-30T06:46:27Z</dcterms:modified>
</cp:coreProperties>
</file>