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sldIdLst>
    <p:sldId id="256" r:id="rId2"/>
    <p:sldId id="257" r:id="rId3"/>
    <p:sldId id="258" r:id="rId4"/>
    <p:sldId id="264" r:id="rId5"/>
    <p:sldId id="265" r:id="rId6"/>
    <p:sldId id="266" r:id="rId7"/>
    <p:sldId id="267" r:id="rId8"/>
    <p:sldId id="268" r:id="rId9"/>
    <p:sldId id="269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527745E-683B-4E67-B4B3-A5CE9979AA8E}" type="datetimeFigureOut">
              <a:rPr lang="sl-SI" smtClean="0"/>
              <a:t>23. 03. 2020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E597B9F-DFE9-46B5-A36F-4ACF39988DE9}" type="slidenum">
              <a:rPr lang="sl-SI" smtClean="0"/>
              <a:t>‹#›</a:t>
            </a:fld>
            <a:endParaRPr lang="sl-SI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5167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7745E-683B-4E67-B4B3-A5CE9979AA8E}" type="datetimeFigureOut">
              <a:rPr lang="sl-SI" smtClean="0"/>
              <a:t>23. 03. 2020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97B9F-DFE9-46B5-A36F-4ACF39988DE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82660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7745E-683B-4E67-B4B3-A5CE9979AA8E}" type="datetimeFigureOut">
              <a:rPr lang="sl-SI" smtClean="0"/>
              <a:t>23. 03. 2020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97B9F-DFE9-46B5-A36F-4ACF39988DE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18742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7745E-683B-4E67-B4B3-A5CE9979AA8E}" type="datetimeFigureOut">
              <a:rPr lang="sl-SI" smtClean="0"/>
              <a:t>23. 03. 2020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97B9F-DFE9-46B5-A36F-4ACF39988DE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17123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7745E-683B-4E67-B4B3-A5CE9979AA8E}" type="datetimeFigureOut">
              <a:rPr lang="sl-SI" smtClean="0"/>
              <a:t>23. 03. 2020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97B9F-DFE9-46B5-A36F-4ACF39988DE9}" type="slidenum">
              <a:rPr lang="sl-SI" smtClean="0"/>
              <a:t>‹#›</a:t>
            </a:fld>
            <a:endParaRPr lang="sl-SI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3680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7745E-683B-4E67-B4B3-A5CE9979AA8E}" type="datetimeFigureOut">
              <a:rPr lang="sl-SI" smtClean="0"/>
              <a:t>23. 03. 2020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97B9F-DFE9-46B5-A36F-4ACF39988DE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73187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7745E-683B-4E67-B4B3-A5CE9979AA8E}" type="datetimeFigureOut">
              <a:rPr lang="sl-SI" smtClean="0"/>
              <a:t>23. 03. 2020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97B9F-DFE9-46B5-A36F-4ACF39988DE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80883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7745E-683B-4E67-B4B3-A5CE9979AA8E}" type="datetimeFigureOut">
              <a:rPr lang="sl-SI" smtClean="0"/>
              <a:t>23. 03. 2020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97B9F-DFE9-46B5-A36F-4ACF39988DE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71891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7745E-683B-4E67-B4B3-A5CE9979AA8E}" type="datetimeFigureOut">
              <a:rPr lang="sl-SI" smtClean="0"/>
              <a:t>23. 03. 2020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97B9F-DFE9-46B5-A36F-4ACF39988DE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52815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7745E-683B-4E67-B4B3-A5CE9979AA8E}" type="datetimeFigureOut">
              <a:rPr lang="sl-SI" smtClean="0"/>
              <a:t>23. 03. 2020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97B9F-DFE9-46B5-A36F-4ACF39988DE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12255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7745E-683B-4E67-B4B3-A5CE9979AA8E}" type="datetimeFigureOut">
              <a:rPr lang="sl-SI" smtClean="0"/>
              <a:t>23. 03. 2020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97B9F-DFE9-46B5-A36F-4ACF39988DE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93997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B527745E-683B-4E67-B4B3-A5CE9979AA8E}" type="datetimeFigureOut">
              <a:rPr lang="sl-SI" smtClean="0"/>
              <a:t>23. 03. 2020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CE597B9F-DFE9-46B5-A36F-4ACF39988DE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01085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arhiv.acs.si/programi/Bralne_ucne_strategije-program.pdf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457200" y="327804"/>
            <a:ext cx="11395494" cy="3480652"/>
          </a:xfrm>
        </p:spPr>
        <p:txBody>
          <a:bodyPr/>
          <a:lstStyle/>
          <a:p>
            <a:r>
              <a:rPr lang="sl-SI" sz="5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PAUKOVA BRALNA </a:t>
            </a:r>
            <a:r>
              <a:rPr lang="sl-SI" sz="5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STRATEGIJA</a:t>
            </a:r>
            <a:r>
              <a:rPr lang="sl-SI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sl-SI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l-SI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sl-SI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l-SI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sl-SI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sl-SI" dirty="0">
              <a:solidFill>
                <a:schemeClr val="bg1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771017" y="5831458"/>
            <a:ext cx="8767860" cy="414068"/>
          </a:xfrm>
        </p:spPr>
        <p:txBody>
          <a:bodyPr>
            <a:normAutofit fontScale="92500"/>
          </a:bodyPr>
          <a:lstStyle/>
          <a:p>
            <a:r>
              <a:rPr lang="sl-SI" dirty="0"/>
              <a:t>Prirejeno po: </a:t>
            </a:r>
            <a:r>
              <a:rPr lang="sl-SI" dirty="0">
                <a:hlinkClick r:id="rId2"/>
              </a:rPr>
              <a:t>https://</a:t>
            </a:r>
            <a:r>
              <a:rPr lang="sl-SI" dirty="0" smtClean="0">
                <a:hlinkClick r:id="rId2"/>
              </a:rPr>
              <a:t>arhiv.acs.si/programi/Bralne_ucne_strategije-program.pdf</a:t>
            </a: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4031" y="1264588"/>
            <a:ext cx="4289822" cy="4386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7990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422694" y="379562"/>
            <a:ext cx="11352363" cy="6055744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sl-SI" sz="4000" b="1" dirty="0"/>
              <a:t>S </a:t>
            </a:r>
            <a:r>
              <a:rPr lang="sl-SI" sz="4000" b="1" dirty="0" err="1"/>
              <a:t>Paukovo</a:t>
            </a:r>
            <a:r>
              <a:rPr lang="sl-SI" sz="4000" b="1" dirty="0"/>
              <a:t> bralno strategija strategijo si boste pomagali pri samostojnem učenju iz učbenikov.</a:t>
            </a:r>
            <a:br>
              <a:rPr lang="sl-SI" sz="4000" b="1" dirty="0"/>
            </a:br>
            <a:r>
              <a:rPr lang="sl-SI" sz="4000" dirty="0"/>
              <a:t/>
            </a:r>
            <a:br>
              <a:rPr lang="sl-SI" sz="4000" dirty="0"/>
            </a:br>
            <a:r>
              <a:rPr lang="sl-SI" sz="4000" u="sng" dirty="0" smtClean="0"/>
              <a:t>S pomočjo te strategije:</a:t>
            </a:r>
            <a:r>
              <a:rPr lang="sl-SI" sz="4000" dirty="0"/>
              <a:t/>
            </a:r>
            <a:br>
              <a:rPr lang="sl-SI" sz="4000" dirty="0"/>
            </a:br>
            <a:r>
              <a:rPr lang="sl-SI" sz="4000" dirty="0"/>
              <a:t>1. </a:t>
            </a:r>
            <a:r>
              <a:rPr lang="sl-SI" sz="4000" dirty="0" smtClean="0"/>
              <a:t>Izberete bistvene </a:t>
            </a:r>
            <a:r>
              <a:rPr lang="sl-SI" sz="4000" dirty="0"/>
              <a:t>ideje in pomembne podrobnosti</a:t>
            </a:r>
            <a:br>
              <a:rPr lang="sl-SI" sz="4000" dirty="0"/>
            </a:br>
            <a:r>
              <a:rPr lang="sl-SI" sz="4000" dirty="0"/>
              <a:t>2. Zapomnili si boš </a:t>
            </a:r>
            <a:r>
              <a:rPr lang="sl-SI" sz="4000" dirty="0" smtClean="0"/>
              <a:t>podatke</a:t>
            </a:r>
          </a:p>
          <a:p>
            <a:pPr marL="45720" indent="0">
              <a:buNone/>
            </a:pPr>
            <a:endParaRPr lang="sl-SI" sz="4000" dirty="0" smtClean="0"/>
          </a:p>
          <a:p>
            <a:pPr marL="45720" indent="0">
              <a:buNone/>
            </a:pPr>
            <a:r>
              <a:rPr lang="sl-SI" sz="4000" dirty="0"/>
              <a:t>Strategija je primerna za besedila, ki vsebujejo veliko podrobnosti </a:t>
            </a:r>
            <a:r>
              <a:rPr lang="sl-SI" sz="4000" dirty="0" smtClean="0"/>
              <a:t>(</a:t>
            </a:r>
            <a:r>
              <a:rPr lang="sl-SI" sz="4000" dirty="0"/>
              <a:t>geografija, zgodovina, naravoslovje…)</a:t>
            </a:r>
          </a:p>
        </p:txBody>
      </p:sp>
    </p:spTree>
    <p:extLst>
      <p:ext uri="{BB962C8B-B14F-4D97-AF65-F5344CB8AC3E}">
        <p14:creationId xmlns:p14="http://schemas.microsoft.com/office/powerpoint/2010/main" val="4097620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422694" y="379562"/>
            <a:ext cx="11352363" cy="6055744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sl-SI" sz="4000" dirty="0"/>
              <a:t>Strategija ima </a:t>
            </a:r>
            <a:r>
              <a:rPr lang="sl-SI" sz="4000" b="1" dirty="0"/>
              <a:t>4 </a:t>
            </a:r>
            <a:r>
              <a:rPr lang="sl-SI" sz="4000" b="1" dirty="0" smtClean="0"/>
              <a:t>korake, </a:t>
            </a:r>
            <a:r>
              <a:rPr lang="sl-SI" sz="4000" dirty="0" smtClean="0"/>
              <a:t>katerim sledite: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sl-SI" sz="4000" dirty="0" smtClean="0"/>
              <a:t>PRVO </a:t>
            </a:r>
            <a:r>
              <a:rPr lang="sl-SI" sz="4000" dirty="0"/>
              <a:t>BRANJE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sl-SI" sz="4000" dirty="0"/>
              <a:t>DRUGO BRANJE in IZPIS POMEMBNIH PODROBNOSTI V LEVO KOLONO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sl-SI" sz="4000" dirty="0"/>
              <a:t>ZAPIS KLJULČNIH </a:t>
            </a:r>
            <a:r>
              <a:rPr lang="sl-SI" sz="4000" dirty="0" smtClean="0"/>
              <a:t>BESED </a:t>
            </a:r>
            <a:r>
              <a:rPr lang="sl-SI" sz="4000" dirty="0"/>
              <a:t>V DESNO KOLONO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sl-SI" sz="4000" dirty="0"/>
              <a:t>PONAVLJANJE</a:t>
            </a:r>
          </a:p>
          <a:p>
            <a:pPr marL="45720" indent="0">
              <a:buNone/>
            </a:pPr>
            <a:endParaRPr lang="sl-SI" sz="4000" dirty="0" smtClean="0"/>
          </a:p>
          <a:p>
            <a:pPr marL="45720" indent="0">
              <a:buNone/>
            </a:pPr>
            <a:endParaRPr lang="sl-SI" sz="4000" dirty="0"/>
          </a:p>
        </p:txBody>
      </p:sp>
    </p:spTree>
    <p:extLst>
      <p:ext uri="{BB962C8B-B14F-4D97-AF65-F5344CB8AC3E}">
        <p14:creationId xmlns:p14="http://schemas.microsoft.com/office/powerpoint/2010/main" val="2339752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8792" y="310552"/>
            <a:ext cx="10759728" cy="664234"/>
          </a:xfrm>
        </p:spPr>
        <p:txBody>
          <a:bodyPr>
            <a:noAutofit/>
          </a:bodyPr>
          <a:lstStyle/>
          <a:p>
            <a:r>
              <a:rPr lang="sl-SI" b="1" dirty="0" smtClean="0"/>
              <a:t>1. PRVO BRANJE</a:t>
            </a:r>
            <a:endParaRPr lang="sl-SI" b="1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379562" y="974786"/>
            <a:ext cx="11697419" cy="5520905"/>
          </a:xfrm>
        </p:spPr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l-SI" sz="4000" dirty="0"/>
              <a:t>Pred branjem besedila </a:t>
            </a:r>
            <a:r>
              <a:rPr lang="sl-SI" sz="4000" dirty="0" smtClean="0"/>
              <a:t>pripravite </a:t>
            </a:r>
            <a:r>
              <a:rPr lang="sl-SI" sz="4000" b="1" dirty="0"/>
              <a:t>list papirja</a:t>
            </a:r>
            <a:r>
              <a:rPr lang="sl-SI" sz="4000" dirty="0"/>
              <a:t>, lahko tudi </a:t>
            </a:r>
            <a:r>
              <a:rPr lang="sl-SI" sz="4000" b="1" dirty="0"/>
              <a:t>zvezek</a:t>
            </a:r>
            <a:r>
              <a:rPr lang="sl-SI" sz="40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sz="4000" dirty="0"/>
              <a:t>S črto ga boš razdelite na </a:t>
            </a:r>
            <a:r>
              <a:rPr lang="sl-SI" sz="4000" b="1" dirty="0"/>
              <a:t>dve koloni.</a:t>
            </a:r>
            <a:br>
              <a:rPr lang="sl-SI" sz="4000" b="1" dirty="0"/>
            </a:br>
            <a:r>
              <a:rPr lang="sl-SI" sz="4000" b="1" dirty="0"/>
              <a:t> </a:t>
            </a:r>
            <a:r>
              <a:rPr lang="sl-SI" sz="4000" dirty="0"/>
              <a:t/>
            </a:r>
            <a:br>
              <a:rPr lang="sl-SI" sz="4000" dirty="0"/>
            </a:br>
            <a:endParaRPr lang="sl-SI" sz="4000" dirty="0"/>
          </a:p>
          <a:p>
            <a:pPr>
              <a:buFont typeface="Arial" panose="020B0604020202020204" pitchFamily="34" charset="0"/>
              <a:buChar char="•"/>
            </a:pPr>
            <a:endParaRPr lang="sl-SI" sz="4000" dirty="0"/>
          </a:p>
          <a:p>
            <a:pPr>
              <a:buFont typeface="Arial" panose="020B0604020202020204" pitchFamily="34" charset="0"/>
              <a:buChar char="•"/>
            </a:pPr>
            <a:endParaRPr lang="sl-SI" sz="4000" dirty="0"/>
          </a:p>
          <a:p>
            <a:pPr>
              <a:buFont typeface="Arial" panose="020B0604020202020204" pitchFamily="34" charset="0"/>
              <a:buChar char="•"/>
            </a:pPr>
            <a:endParaRPr lang="sl-SI" sz="4000" dirty="0"/>
          </a:p>
          <a:p>
            <a:pPr>
              <a:buFont typeface="Arial" panose="020B0604020202020204" pitchFamily="34" charset="0"/>
              <a:buChar char="•"/>
            </a:pPr>
            <a:r>
              <a:rPr lang="sl-SI" sz="4000" dirty="0"/>
              <a:t>Besedilo </a:t>
            </a:r>
            <a:r>
              <a:rPr lang="sl-SI" sz="4000" b="1" dirty="0"/>
              <a:t>preberite v celoti</a:t>
            </a:r>
            <a:r>
              <a:rPr lang="sl-SI" sz="4000" dirty="0"/>
              <a:t>, če je daljše po odstavkih.</a:t>
            </a:r>
          </a:p>
          <a:p>
            <a:endParaRPr lang="sl-SI" sz="2800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155" y="2803250"/>
            <a:ext cx="3670966" cy="2586873"/>
          </a:xfrm>
          <a:prstGeom prst="rect">
            <a:avLst/>
          </a:prstGeom>
          <a:ln w="38100" cap="sq">
            <a:solidFill>
              <a:schemeClr val="tx2">
                <a:lumMod val="60000"/>
                <a:lumOff val="40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452921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0166" y="267419"/>
            <a:ext cx="11645660" cy="70736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sl-SI" b="1" dirty="0" smtClean="0"/>
              <a:t>2. DRUGO BRANJE</a:t>
            </a:r>
            <a:endParaRPr lang="sl-SI" sz="2800" b="1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284672" y="974785"/>
            <a:ext cx="11576648" cy="5520905"/>
          </a:xfrm>
        </p:spPr>
        <p:txBody>
          <a:bodyPr>
            <a:normAutofit/>
          </a:bodyPr>
          <a:lstStyle/>
          <a:p>
            <a:endParaRPr lang="sl-SI" sz="4000" dirty="0" smtClean="0"/>
          </a:p>
          <a:p>
            <a:r>
              <a:rPr lang="sl-SI" sz="4000" dirty="0" smtClean="0"/>
              <a:t>Pri </a:t>
            </a:r>
            <a:r>
              <a:rPr lang="sl-SI" sz="4000" dirty="0"/>
              <a:t>drugem branju </a:t>
            </a:r>
            <a:r>
              <a:rPr lang="sl-SI" sz="4000" dirty="0" smtClean="0"/>
              <a:t>v </a:t>
            </a:r>
            <a:r>
              <a:rPr lang="sl-SI" sz="4000" b="1" dirty="0" smtClean="0"/>
              <a:t>LEVO KOLONO</a:t>
            </a:r>
            <a:r>
              <a:rPr lang="sl-SI" sz="4000" dirty="0" smtClean="0"/>
              <a:t> izpišite </a:t>
            </a:r>
          </a:p>
          <a:p>
            <a:pPr marL="45720" indent="0">
              <a:buNone/>
            </a:pPr>
            <a:r>
              <a:rPr lang="sl-SI" sz="4000" b="1" dirty="0"/>
              <a:t> </a:t>
            </a:r>
            <a:r>
              <a:rPr lang="sl-SI" sz="4000" b="1" dirty="0" smtClean="0"/>
              <a:t> pomembne podatke</a:t>
            </a:r>
            <a:r>
              <a:rPr lang="sl-SI" sz="4000" dirty="0" smtClean="0"/>
              <a:t>, lahko tudi v obliki povedi. </a:t>
            </a:r>
            <a:r>
              <a:rPr lang="sl-SI" sz="4000" dirty="0"/>
              <a:t/>
            </a:r>
            <a:br>
              <a:rPr lang="sl-SI" sz="4000" dirty="0"/>
            </a:br>
            <a:endParaRPr lang="sl-SI" sz="4000" dirty="0" smtClean="0"/>
          </a:p>
          <a:p>
            <a:pPr marL="45720" indent="0">
              <a:buNone/>
            </a:pPr>
            <a:endParaRPr lang="sl-SI" sz="4000" dirty="0" smtClean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522" y="3064741"/>
            <a:ext cx="4658849" cy="3283019"/>
          </a:xfrm>
          <a:prstGeom prst="rect">
            <a:avLst/>
          </a:prstGeom>
          <a:ln w="38100" cap="sq">
            <a:solidFill>
              <a:schemeClr val="tx2">
                <a:lumMod val="60000"/>
                <a:lumOff val="40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3294" y="4192088"/>
            <a:ext cx="599656" cy="678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70645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0166" y="267419"/>
            <a:ext cx="11645660" cy="70736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sl-SI" sz="4200" b="1" dirty="0" smtClean="0"/>
              <a:t>3. ZAPIS </a:t>
            </a:r>
            <a:r>
              <a:rPr lang="sl-SI" sz="4200" b="1" dirty="0"/>
              <a:t>KLJULČNIH BESED V DESNO KOLONO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284672" y="974785"/>
            <a:ext cx="11576648" cy="5520905"/>
          </a:xfrm>
        </p:spPr>
        <p:txBody>
          <a:bodyPr>
            <a:normAutofit/>
          </a:bodyPr>
          <a:lstStyle/>
          <a:p>
            <a:pPr marL="45720" indent="0">
              <a:buNone/>
            </a:pPr>
            <a:endParaRPr lang="sl-SI" sz="4000" dirty="0" smtClean="0"/>
          </a:p>
          <a:p>
            <a:r>
              <a:rPr lang="sl-SI" sz="4000" dirty="0"/>
              <a:t>V</a:t>
            </a:r>
            <a:r>
              <a:rPr lang="sl-SI" sz="4000" dirty="0" smtClean="0"/>
              <a:t> </a:t>
            </a:r>
            <a:r>
              <a:rPr lang="sl-SI" sz="4000" b="1" dirty="0" smtClean="0"/>
              <a:t>DESNO KOLONO </a:t>
            </a:r>
            <a:r>
              <a:rPr lang="sl-SI" sz="4000" dirty="0" smtClean="0"/>
              <a:t>zapišite le </a:t>
            </a:r>
            <a:r>
              <a:rPr lang="sl-SI" sz="4000" b="1" dirty="0" smtClean="0"/>
              <a:t>ključno besedo </a:t>
            </a:r>
          </a:p>
          <a:p>
            <a:pPr marL="45720" indent="0">
              <a:buNone/>
            </a:pPr>
            <a:r>
              <a:rPr lang="sl-SI" sz="4000" b="1" dirty="0"/>
              <a:t> </a:t>
            </a:r>
            <a:r>
              <a:rPr lang="sl-SI" sz="4000" b="1" dirty="0" smtClean="0"/>
              <a:t> </a:t>
            </a:r>
            <a:r>
              <a:rPr lang="sl-SI" sz="4000" dirty="0" smtClean="0"/>
              <a:t>iz povedi v levi koloni</a:t>
            </a:r>
            <a:r>
              <a:rPr lang="sl-SI" sz="4000" b="1" dirty="0" smtClean="0"/>
              <a:t> </a:t>
            </a:r>
            <a:r>
              <a:rPr lang="sl-SI" sz="4000" dirty="0" smtClean="0"/>
              <a:t>oz. podatke povzamete z eno       </a:t>
            </a:r>
          </a:p>
          <a:p>
            <a:pPr marL="45720" indent="0">
              <a:buNone/>
            </a:pPr>
            <a:r>
              <a:rPr lang="sl-SI" sz="4000" dirty="0"/>
              <a:t> </a:t>
            </a:r>
            <a:r>
              <a:rPr lang="sl-SI" sz="4000" dirty="0" smtClean="0"/>
              <a:t> besedo. </a:t>
            </a:r>
            <a:endParaRPr lang="sl-SI" sz="4000" dirty="0"/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4202" y="3191774"/>
            <a:ext cx="4162576" cy="2933303"/>
          </a:xfrm>
          <a:prstGeom prst="rect">
            <a:avLst/>
          </a:prstGeom>
          <a:ln w="38100" cap="sq">
            <a:solidFill>
              <a:schemeClr val="tx2">
                <a:lumMod val="60000"/>
                <a:lumOff val="40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Slika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94870" y="4201219"/>
            <a:ext cx="599656" cy="678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96118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0166" y="267419"/>
            <a:ext cx="11645660" cy="70736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sl-SI" b="1" dirty="0" smtClean="0"/>
              <a:t>4. PONAVLJANJE</a:t>
            </a:r>
            <a:endParaRPr lang="sl-SI" b="1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284672" y="974785"/>
            <a:ext cx="11576648" cy="5520905"/>
          </a:xfrm>
        </p:spPr>
        <p:txBody>
          <a:bodyPr>
            <a:normAutofit/>
          </a:bodyPr>
          <a:lstStyle/>
          <a:p>
            <a:pPr marL="45720" indent="0">
              <a:buNone/>
            </a:pPr>
            <a:endParaRPr lang="sl-SI" sz="4000" dirty="0" smtClean="0"/>
          </a:p>
          <a:p>
            <a:pPr marL="45720" indent="0">
              <a:buNone/>
            </a:pPr>
            <a:r>
              <a:rPr lang="sl-SI" sz="4000" dirty="0" smtClean="0"/>
              <a:t>Ko končate </a:t>
            </a:r>
            <a:r>
              <a:rPr lang="sl-SI" sz="4000" b="1" dirty="0" smtClean="0"/>
              <a:t>list prepognite</a:t>
            </a:r>
            <a:r>
              <a:rPr lang="sl-SI" sz="4000" dirty="0" smtClean="0"/>
              <a:t>, </a:t>
            </a:r>
            <a:r>
              <a:rPr lang="sl-SI" sz="4000" dirty="0"/>
              <a:t>tako da </a:t>
            </a:r>
            <a:r>
              <a:rPr lang="sl-SI" sz="4000" dirty="0" smtClean="0"/>
              <a:t>boste videli le desno kolono s ključnimi besedami. Ob teh ključnih besedah ponavljajte naučeno.</a:t>
            </a:r>
            <a:endParaRPr lang="sl-SI" sz="4000" dirty="0"/>
          </a:p>
          <a:p>
            <a:pPr marL="45720" indent="0">
              <a:buNone/>
            </a:pPr>
            <a:endParaRPr lang="sl-SI" sz="4000" dirty="0"/>
          </a:p>
          <a:p>
            <a:pPr marL="45720" indent="0">
              <a:buNone/>
            </a:pPr>
            <a:r>
              <a:rPr lang="sl-SI" sz="4000" dirty="0" smtClean="0"/>
              <a:t>Ko se ustavi si pomagajte z levo kolono oz. z levo stranjo lista.</a:t>
            </a:r>
          </a:p>
        </p:txBody>
      </p:sp>
    </p:spTree>
    <p:extLst>
      <p:ext uri="{BB962C8B-B14F-4D97-AF65-F5344CB8AC3E}">
        <p14:creationId xmlns:p14="http://schemas.microsoft.com/office/powerpoint/2010/main" val="2566599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0166" y="267419"/>
            <a:ext cx="11645660" cy="70736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sl-SI" b="1" dirty="0" smtClean="0"/>
              <a:t>Primer:</a:t>
            </a:r>
            <a:endParaRPr lang="sl-SI" b="1" dirty="0"/>
          </a:p>
        </p:txBody>
      </p:sp>
      <p:pic>
        <p:nvPicPr>
          <p:cNvPr id="7" name="Označba mesta vsebine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08693" y="267419"/>
            <a:ext cx="6081623" cy="6388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16330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0165" y="267418"/>
            <a:ext cx="11524891" cy="1785669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sl-SI" sz="6000" b="1" dirty="0" smtClean="0"/>
              <a:t>PRIJETNO IN USPEŠNO DELO </a:t>
            </a:r>
            <a:endParaRPr lang="sl-SI" sz="6000" b="1" dirty="0"/>
          </a:p>
        </p:txBody>
      </p:sp>
      <p:pic>
        <p:nvPicPr>
          <p:cNvPr id="4" name="Picture 2" descr="Tell your Facebook network of pals what you've reading with this cheerfully bookish smiley.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54" b="1953"/>
          <a:stretch/>
        </p:blipFill>
        <p:spPr bwMode="auto">
          <a:xfrm>
            <a:off x="6452560" y="1783121"/>
            <a:ext cx="5115463" cy="4721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7402338"/>
      </p:ext>
    </p:extLst>
  </p:cSld>
  <p:clrMapOvr>
    <a:masterClrMapping/>
  </p:clrMapOvr>
</p:sld>
</file>

<file path=ppt/theme/theme1.xml><?xml version="1.0" encoding="utf-8"?>
<a:theme xmlns:a="http://schemas.openxmlformats.org/drawingml/2006/main" name="Osnovno">
  <a:themeElements>
    <a:clrScheme name="Modra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snovno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snovno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</TotalTime>
  <Words>229</Words>
  <Application>Microsoft Office PowerPoint</Application>
  <PresentationFormat>Širokozaslonsko</PresentationFormat>
  <Paragraphs>33</Paragraphs>
  <Slides>9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9</vt:i4>
      </vt:variant>
    </vt:vector>
  </HeadingPairs>
  <TitlesOfParts>
    <vt:vector size="12" baseType="lpstr">
      <vt:lpstr>Arial</vt:lpstr>
      <vt:lpstr>Corbel</vt:lpstr>
      <vt:lpstr>Osnovno</vt:lpstr>
      <vt:lpstr>PAUKOVA BRALNA STRATEGIJA   </vt:lpstr>
      <vt:lpstr>PowerPointova predstavitev</vt:lpstr>
      <vt:lpstr>PowerPointova predstavitev</vt:lpstr>
      <vt:lpstr>1. PRVO BRANJE</vt:lpstr>
      <vt:lpstr>2. DRUGO BRANJE</vt:lpstr>
      <vt:lpstr>3. ZAPIS KLJULČNIH BESED V DESNO KOLONO</vt:lpstr>
      <vt:lpstr>4. PONAVLJANJE</vt:lpstr>
      <vt:lpstr>Primer:</vt:lpstr>
      <vt:lpstr>PRIJETNO IN USPEŠNO DELO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PAUKOVA BRALNA STRATEGIJA</dc:title>
  <dc:creator>Svetovalna</dc:creator>
  <cp:lastModifiedBy>Svetovalna</cp:lastModifiedBy>
  <cp:revision>7</cp:revision>
  <dcterms:created xsi:type="dcterms:W3CDTF">2020-03-23T14:42:43Z</dcterms:created>
  <dcterms:modified xsi:type="dcterms:W3CDTF">2020-03-23T15:30:33Z</dcterms:modified>
</cp:coreProperties>
</file>