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72" r:id="rId3"/>
    <p:sldId id="273" r:id="rId4"/>
    <p:sldId id="274" r:id="rId5"/>
    <p:sldId id="271" r:id="rId6"/>
    <p:sldId id="275" r:id="rId7"/>
    <p:sldId id="27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ivaČebulj" initials="ŽČ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5780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0675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5292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6269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57050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1699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1916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1973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6110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661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4961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07455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807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79431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5994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0326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0B9FA-A62B-4C35-84E9-2BE7DD8E7FEE}" type="datetimeFigureOut">
              <a:rPr lang="sl-SI" smtClean="0"/>
              <a:pPr/>
              <a:t>25. 11. 2020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6438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eucbeniki.sio.si/matematika6/465/index4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18762"/>
            <a:ext cx="6347713" cy="1320800"/>
          </a:xfrm>
        </p:spPr>
        <p:txBody>
          <a:bodyPr/>
          <a:lstStyle/>
          <a:p>
            <a:pPr algn="ctr"/>
            <a:r>
              <a:rPr lang="sl-SI" b="1" dirty="0" smtClean="0">
                <a:solidFill>
                  <a:srgbClr val="FF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RACIONALNA ŠTEVILA</a:t>
            </a:r>
            <a:endParaRPr lang="sl-SI" b="1" dirty="0">
              <a:solidFill>
                <a:srgbClr val="FF00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1" y="980728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Desetiški ulomki so ulomki z imenovalcem 10, 100, 1000, …</a:t>
            </a:r>
            <a:endParaRPr lang="sl-SI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Desetiški ulomek lahko zapišemo tudi z decimalno številko.</a:t>
            </a:r>
          </a:p>
          <a:p>
            <a:pPr marL="0" indent="0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Število decimalk v decimalnem zapisu je končno.</a:t>
            </a:r>
            <a:endParaRPr lang="sl-SI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Primeri:  </a:t>
            </a:r>
          </a:p>
          <a:p>
            <a:pPr marL="0" indent="0">
              <a:buNone/>
            </a:pPr>
            <a:endParaRPr lang="sl-SI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val 3"/>
              <p:cNvSpPr/>
              <p:nvPr/>
            </p:nvSpPr>
            <p:spPr>
              <a:xfrm>
                <a:off x="467544" y="2924944"/>
                <a:ext cx="2378226" cy="12961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sl-SI" sz="3200" dirty="0" smtClean="0"/>
                  <a:t> = 0,1</a:t>
                </a:r>
                <a:endParaRPr lang="sl-SI" sz="3200" dirty="0"/>
              </a:p>
            </p:txBody>
          </p:sp>
        </mc:Choice>
        <mc:Fallback>
          <p:sp>
            <p:nvSpPr>
              <p:cNvPr id="4" name="Oval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924944"/>
                <a:ext cx="2378226" cy="1296144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Slika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9352" y="4749768"/>
            <a:ext cx="3907875" cy="1414395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1961" y="3068960"/>
            <a:ext cx="3182388" cy="12619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1520" y="116632"/>
            <a:ext cx="7272808" cy="63367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Ulomek, ki ga lahko razširimo na desetiškega, lahko prav tako zapišemo z decimalno številko.</a:t>
            </a:r>
          </a:p>
          <a:p>
            <a:pPr marL="0" indent="0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sz="2400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412776"/>
            <a:ext cx="3542083" cy="1383912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2601" y="3022920"/>
            <a:ext cx="4694327" cy="1396105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576" y="4809494"/>
            <a:ext cx="4694327" cy="1396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402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23528" y="332656"/>
            <a:ext cx="7344816" cy="57087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Nekatere desetiške enote lahko prikažemo na dva načina:</a:t>
            </a:r>
          </a:p>
          <a:p>
            <a:pPr marL="0" indent="0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877321"/>
            <a:ext cx="5472608" cy="2711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183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09598" y="404664"/>
            <a:ext cx="7274770" cy="56366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Pa poglejmo, kako bi povezali naslednje desetiške enote.</a:t>
            </a:r>
          </a:p>
          <a:p>
            <a:pPr marL="0" indent="0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980728"/>
            <a:ext cx="5281696" cy="5323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02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1"/>
          <p:cNvSpPr>
            <a:spLocks noGrp="1"/>
          </p:cNvSpPr>
          <p:nvPr>
            <p:ph idx="1"/>
          </p:nvPr>
        </p:nvSpPr>
        <p:spPr>
          <a:xfrm>
            <a:off x="609600" y="404813"/>
            <a:ext cx="6348413" cy="56372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sz="2400" dirty="0">
                <a:latin typeface="Calibri" panose="020F0502020204030204" pitchFamily="34" charset="0"/>
                <a:cs typeface="Calibri" panose="020F0502020204030204" pitchFamily="34" charset="0"/>
              </a:rPr>
              <a:t>Sedaj pa v zvezek naredi še 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naloge </a:t>
            </a:r>
            <a:r>
              <a:rPr lang="sl-SI" sz="2400" dirty="0">
                <a:latin typeface="Calibri" panose="020F0502020204030204" pitchFamily="34" charset="0"/>
                <a:cs typeface="Calibri" panose="020F0502020204030204" pitchFamily="34" charset="0"/>
              </a:rPr>
              <a:t>iz učbenika (stran 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132):</a:t>
            </a: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146, 147, 150, 151.</a:t>
            </a: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Če bi rad snov še bolje utrdil, lahko to narediš na spodnji povezavi.</a:t>
            </a: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eucbeniki.sio.si/matematika6/465/index4.html</a:t>
            </a:r>
            <a:endParaRPr lang="sl-SI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sl-SI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5816" y="3573016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867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9" y="609599"/>
            <a:ext cx="6347713" cy="803177"/>
          </a:xfrm>
        </p:spPr>
        <p:txBody>
          <a:bodyPr>
            <a:noAutofit/>
          </a:bodyPr>
          <a:lstStyle/>
          <a:p>
            <a:pPr algn="ctr"/>
            <a:r>
              <a:rPr lang="sl-SI" sz="4800" b="1" dirty="0" smtClean="0">
                <a:solidFill>
                  <a:srgbClr val="D6009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TRDNEGA ZNANJA I.</a:t>
            </a:r>
            <a:endParaRPr lang="sl-SI" sz="4800" b="1" dirty="0">
              <a:solidFill>
                <a:srgbClr val="D6009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95536" y="1412776"/>
            <a:ext cx="6912768" cy="46285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V učbeniku, na straneh 134, 135 in 136 samostojno rešite naslednje naloge: </a:t>
            </a:r>
          </a:p>
          <a:p>
            <a:pPr marL="0" indent="0" algn="ctr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162. a, b, 163. a, b, 168, 170, 137. a, b, 174, 176, 179.a, 180, 185 in 188.</a:t>
            </a: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75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3" y="609600"/>
            <a:ext cx="6696744" cy="731168"/>
          </a:xfrm>
        </p:spPr>
        <p:txBody>
          <a:bodyPr>
            <a:noAutofit/>
          </a:bodyPr>
          <a:lstStyle/>
          <a:p>
            <a:pPr algn="ctr"/>
            <a:r>
              <a:rPr lang="sl-SI" sz="4800" b="1" dirty="0">
                <a:solidFill>
                  <a:srgbClr val="D6009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TRDNEGA ZNANJA </a:t>
            </a:r>
            <a:r>
              <a:rPr lang="sl-SI" sz="4800" b="1" dirty="0" smtClean="0">
                <a:solidFill>
                  <a:srgbClr val="D6009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II.</a:t>
            </a:r>
            <a:endParaRPr lang="sl-SI" sz="48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09599" y="1700808"/>
            <a:ext cx="6347714" cy="4340555"/>
          </a:xfrm>
        </p:spPr>
        <p:txBody>
          <a:bodyPr/>
          <a:lstStyle/>
          <a:p>
            <a:pPr marL="0" indent="0" algn="ctr">
              <a:buNone/>
            </a:pPr>
            <a:r>
              <a:rPr lang="sl-SI" sz="2400" dirty="0">
                <a:latin typeface="Calibri" panose="020F0502020204030204" pitchFamily="34" charset="0"/>
                <a:cs typeface="Calibri" panose="020F0502020204030204" pitchFamily="34" charset="0"/>
              </a:rPr>
              <a:t>V učbeniku, na straneh 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136 in 137 </a:t>
            </a:r>
            <a:r>
              <a:rPr lang="sl-SI" sz="2400" dirty="0">
                <a:latin typeface="Calibri" panose="020F0502020204030204" pitchFamily="34" charset="0"/>
                <a:cs typeface="Calibri" panose="020F0502020204030204" pitchFamily="34" charset="0"/>
              </a:rPr>
              <a:t>samostojno rešite naslednje naloge: </a:t>
            </a:r>
          </a:p>
          <a:p>
            <a:pPr marL="0" indent="0" algn="ctr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195, 199, 200, 201, 202, 203.</a:t>
            </a: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83507598"/>
      </p:ext>
    </p:extLst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1956</TotalTime>
  <Words>201</Words>
  <Application>Microsoft Office PowerPoint</Application>
  <PresentationFormat>Diaprojekcija na zaslonu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4" baseType="lpstr">
      <vt:lpstr>Arial</vt:lpstr>
      <vt:lpstr>Calibri</vt:lpstr>
      <vt:lpstr>Cambria Math</vt:lpstr>
      <vt:lpstr>Trebuchet MS</vt:lpstr>
      <vt:lpstr>Wingdings</vt:lpstr>
      <vt:lpstr>Wingdings 3</vt:lpstr>
      <vt:lpstr>Gladko</vt:lpstr>
      <vt:lpstr>RACIONALNA ŠTEVILA</vt:lpstr>
      <vt:lpstr>PowerPointova predstavitev</vt:lpstr>
      <vt:lpstr>PowerPointova predstavitev</vt:lpstr>
      <vt:lpstr>PowerPointova predstavitev</vt:lpstr>
      <vt:lpstr>PowerPointova predstavitev</vt:lpstr>
      <vt:lpstr>DO TRDNEGA ZNANJA I.</vt:lpstr>
      <vt:lpstr>DO TRDNEGA ZNANJA II.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Pika</dc:creator>
  <cp:lastModifiedBy>MAT_Štrajhar</cp:lastModifiedBy>
  <cp:revision>53</cp:revision>
  <dcterms:created xsi:type="dcterms:W3CDTF">2015-07-07T14:57:48Z</dcterms:created>
  <dcterms:modified xsi:type="dcterms:W3CDTF">2020-11-25T12:58:53Z</dcterms:modified>
</cp:coreProperties>
</file>