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1593E2-A4FD-4C22-A77A-AF5FAB965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CF82193-C45F-44CF-866D-0D0A4C13C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100A67F-3218-4212-A541-2310D558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BA47EE9-CB41-4834-A83C-00C4483A5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9B79F5F-DA96-4995-B2EE-009397FA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04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69AEDF-79DD-42BD-BDD0-FF8CCDB7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DF7CD022-ED32-471D-B383-65A82C81A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FCAB39A9-EC64-4B7A-AB26-6FC5786A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31391CF-2F4D-472F-840D-4395ED5D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4E6DB1E-7A35-481A-897E-69790DD8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48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421B175C-34EF-4502-ADC4-807683239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99C17185-C4CD-4B69-9AC8-BCF6D0D3F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67DE185D-27E0-469F-8EB7-384DA45A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B6FCB41-D3BC-4B16-BFC4-FD7CF568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4D30435-3F43-48D6-8B22-9D365E62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735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69281D-68A8-4408-9E94-CAF05C2A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600A249-2D13-4274-A356-19611BFB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16F48D30-67F8-4413-A7D4-41786E16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910502FB-488E-4D5D-80B8-B70153E9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01A69CF0-6F42-4551-BDBF-F910AD1B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205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9FC959-18BB-4281-85AA-54B1A3D2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10C0E5B3-0309-4BBE-92D4-447C3077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737C75A-CFAB-4F32-9F53-BA836C9A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FFED038-A9B2-4959-8369-7B4D2CBC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493332A-DA8D-4327-9053-7C5ED97A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E657C8-D66C-43ED-AFC5-9C01EE00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9BA52B4-9C51-49C8-B4F6-E2C26BAA6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AE8545C0-D7FC-477D-A9E6-2B84707B3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76D6B357-E23D-4B5B-94E3-578C0545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9B1140A8-411F-4FD9-AE3C-5AE314F0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E979514C-43F9-44AC-A68C-318F21A8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7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6D9E27-28BE-4F3A-9BD2-D7453B51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B93FAEF-48D3-4C5F-B063-B02954AA0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1F055A59-687C-49F4-9472-3E49D3208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85F0FC52-F974-4174-9A01-DA20DDEE8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9FF5772B-A7AC-48B9-8F32-2853CF83F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7BA23FCD-5FB2-4473-B79D-D748D9A8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4CE79C5F-133D-4CE3-9971-BCB98E1B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4A79BE5D-134C-401C-9CA5-229DE8C2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73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216D74-F798-4C19-9006-B1C06596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8F8390B1-2A13-407C-99C7-5B98DBDE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6A4E7AEF-4D26-4BC3-AFFF-AAD9FAF5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54BA8306-ED48-4401-8E99-415CFBFE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84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245A2DDD-30C5-44D6-A9BF-AD7F66E9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9301282D-5185-4869-ABDB-BF3EBAC7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31FA6D29-B5F4-4285-8291-320FC79E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7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108757-9837-439E-8635-206A4638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BD96F90-B26E-40ED-918B-30253BCB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26F709B0-DCD1-4BD2-BFC0-CD4B03BF6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1C0F0F69-A10F-4264-B59D-680419E4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4EAE787D-DA69-4ED1-93E9-E51C6681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DA478C78-88D3-4111-81C5-8383B641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73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2B0880-2D6E-45E2-8A23-CA8FDF61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3725DBD9-F9D3-4B94-A59A-20C5E5637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223D4225-4BCD-4ACA-A063-144E22C69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6212FD09-BCCD-4215-82C4-A29F475F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A353694C-67E0-448B-AF80-0C400C16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71FD74CC-1938-4D2A-BC9A-7470A802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180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0F733F7E-3C91-4228-9A06-DA99BE7C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6A4AA5A-F214-46F7-8BD8-5F7FD33F6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9C4B7CD9-60DA-419C-AC4E-65505BDDC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EF2D-39AC-4F5F-A29A-3C82926FF8C7}" type="datetimeFigureOut">
              <a:rPr lang="sl-SI" smtClean="0"/>
              <a:t>22.12.2021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2F48ADD9-B307-4C22-A861-90945613C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8AF70C2-F71A-44F1-85FD-AC11718F3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349C1-174C-4D99-8F19-C2C92A8CBF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594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715081D2-7EFD-4C23-9903-14B345C4F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001"/>
          <a:stretch/>
        </p:blipFill>
        <p:spPr>
          <a:xfrm>
            <a:off x="625686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Slika 5" descr="Large red moon rising">
            <a:extLst>
              <a:ext uri="{FF2B5EF4-FFF2-40B4-BE49-F238E27FC236}">
                <a16:creationId xmlns:a16="http://schemas.microsoft.com/office/drawing/2014/main" xmlns="" id="{318DED59-0753-49FD-A23A-D29724B13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5C4281E9-9812-43C2-88F4-93B9CB9CCB0B}"/>
              </a:ext>
            </a:extLst>
          </p:cNvPr>
          <p:cNvSpPr txBox="1"/>
          <p:nvPr/>
        </p:nvSpPr>
        <p:spPr>
          <a:xfrm>
            <a:off x="1324947" y="783770"/>
            <a:ext cx="262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smtClean="0">
                <a:solidFill>
                  <a:schemeClr val="bg1"/>
                </a:solidFill>
              </a:rPr>
              <a:t>DAN </a:t>
            </a:r>
            <a:r>
              <a:rPr lang="sl-SI" sz="2800" smtClean="0">
                <a:solidFill>
                  <a:schemeClr val="bg1"/>
                </a:solidFill>
              </a:rPr>
              <a:t>BRANJA</a:t>
            </a:r>
            <a:endParaRPr lang="sl-S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1635641-43C2-4D9D-9786-11CF05567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" r="14096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FA6BCEC-910E-46F1-8A82-0E71ED37D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6" r="248" b="-2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D44E9568-C86B-4AB0-B151-F21B70CE76F3}"/>
              </a:ext>
            </a:extLst>
          </p:cNvPr>
          <p:cNvSpPr txBox="1"/>
          <p:nvPr/>
        </p:nvSpPr>
        <p:spPr>
          <a:xfrm>
            <a:off x="835997" y="629616"/>
            <a:ext cx="5063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»Bi me dosegla tudi, če bi bil kapitan podmornice v globinah oceana?« je zanimalo Jošta.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F66852E7-2447-42C7-8F9E-89BA813C756F}"/>
              </a:ext>
            </a:extLst>
          </p:cNvPr>
          <p:cNvSpPr txBox="1"/>
          <p:nvPr/>
        </p:nvSpPr>
        <p:spPr>
          <a:xfrm>
            <a:off x="7053943" y="676269"/>
            <a:ext cx="398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»Ja«, je rekla mami. »Celo tam.«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072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1D0F67E-1F40-48EB-985F-ED49F0200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845" b="1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11B44AD-F649-4354-8446-4A8617A0D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7" r="1" b="1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BECB47BA-1239-4429-9675-5CAE3CB3B120}"/>
              </a:ext>
            </a:extLst>
          </p:cNvPr>
          <p:cNvSpPr txBox="1"/>
          <p:nvPr/>
        </p:nvSpPr>
        <p:spPr>
          <a:xfrm>
            <a:off x="755780" y="5385735"/>
            <a:ext cx="4096139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»Ali pa alpinistka?«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»Tudi na vrhu najvišjih gora.«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71DC255D-0BAF-4E7A-A328-BA2558F2F42C}"/>
              </a:ext>
            </a:extLst>
          </p:cNvPr>
          <p:cNvSpPr txBox="1"/>
          <p:nvPr/>
        </p:nvSpPr>
        <p:spPr>
          <a:xfrm>
            <a:off x="7072605" y="5124228"/>
            <a:ext cx="3032449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»Plesalec v Franciji?«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»Seveda.«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593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78B7123-68E6-48DC-B170-747949F00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26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D4E5943-39E8-4776-A1F0-DE8F3024A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01" r="2" b="3328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337C868C-E162-4F6B-979E-E60CD463C43E}"/>
              </a:ext>
            </a:extLst>
          </p:cNvPr>
          <p:cNvSpPr txBox="1"/>
          <p:nvPr/>
        </p:nvSpPr>
        <p:spPr>
          <a:xfrm>
            <a:off x="3023119" y="1011508"/>
            <a:ext cx="4469363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»Raziskovalec džungle?«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»Tudi do džungle seže.«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827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CFB9D40-2BCF-471C-AFD4-B469B12EB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3" r="29042" b="-2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B29632D-6F2D-434A-AC1A-F695BF3EA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1" b="22953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A149209D-EB35-4A26-908D-CE811714004D}"/>
              </a:ext>
            </a:extLst>
          </p:cNvPr>
          <p:cNvSpPr txBox="1"/>
          <p:nvPr/>
        </p:nvSpPr>
        <p:spPr>
          <a:xfrm>
            <a:off x="6096000" y="4981630"/>
            <a:ext cx="3601617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»Kaj pa, če bi bil vesoljec?«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»Celo v vesolju bi te dosegla.«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520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BAE6E00-E22B-4A61-91DC-77320A8D3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2" r="3230" b="1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369E79-61A6-49A4-8D5F-43DB857F4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5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A2C2FF84-07B4-4549-83B7-EACC5D304612}"/>
              </a:ext>
            </a:extLst>
          </p:cNvPr>
          <p:cNvSpPr txBox="1"/>
          <p:nvPr/>
        </p:nvSpPr>
        <p:spPr>
          <a:xfrm>
            <a:off x="1222310" y="671804"/>
            <a:ext cx="3629608" cy="175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Nato je Jošt potihoma vprašal: »Seže moja nit tudi do strica Borisa, tja, na onkraj mavrice?«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»Ja, zagotovo seže.«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473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9D1FD2A-2BBA-4B7A-80E4-09314FE25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7A39494-365F-4869-B3B6-6E5665B53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46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39E1521-666F-4018-8E62-AA90A06C8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59" r="25877" b="-1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414DCD24-C938-4955-B09B-6DABC68A3197}"/>
              </a:ext>
            </a:extLst>
          </p:cNvPr>
          <p:cNvSpPr txBox="1"/>
          <p:nvPr/>
        </p:nvSpPr>
        <p:spPr>
          <a:xfrm>
            <a:off x="1278294" y="765110"/>
            <a:ext cx="3806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»Kaj pa, kadar si jezna na naju? Takrat izgine?«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26649C1D-E892-4318-807F-83DF9D7FE6CB}"/>
              </a:ext>
            </a:extLst>
          </p:cNvPr>
          <p:cNvSpPr txBox="1"/>
          <p:nvPr/>
        </p:nvSpPr>
        <p:spPr>
          <a:xfrm>
            <a:off x="7728705" y="4982547"/>
            <a:ext cx="3496021" cy="175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»Nikakor ne,« ju je pomirila mami.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»Ljubezen je močnejša od jeze. Dokler bo v vajinih srcih ljubezen, </a:t>
            </a:r>
            <a:r>
              <a:rPr lang="sl-SI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 v njem vedno tudi nit.«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090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9E6FD4A-C86B-44F3-8B3D-4381B4F06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" r="6754" b="-3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CA59761-F200-41C8-A3C4-2B63C54EC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38" b="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EFB9046A-83B3-4F0A-B1C9-407AB547B620}"/>
              </a:ext>
            </a:extLst>
          </p:cNvPr>
          <p:cNvSpPr txBox="1"/>
          <p:nvPr/>
        </p:nvSpPr>
        <p:spPr>
          <a:xfrm>
            <a:off x="662473" y="557189"/>
            <a:ext cx="4124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»Tudi, ko bosta starejša in se ne bosta mogla zediniti, kateri film bi šla gledat . . .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2966E731-203B-4BEF-B183-644DC71F1022}"/>
              </a:ext>
            </a:extLst>
          </p:cNvPr>
          <p:cNvSpPr txBox="1"/>
          <p:nvPr/>
        </p:nvSpPr>
        <p:spPr>
          <a:xfrm>
            <a:off x="7928107" y="3331028"/>
            <a:ext cx="4147121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. . katero glasbo bi poslušala v avtu . .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. . ali kdaj bi šla spat.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048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8243388-4BDA-4E5A-8161-B24FAD8F5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3" t="4561" r="3" b="3"/>
          <a:stretch/>
        </p:blipFill>
        <p:spPr>
          <a:xfrm>
            <a:off x="406588" y="557190"/>
            <a:ext cx="5602471" cy="574361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0492C11-1341-409E-82C1-ED054493C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64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A50E80BE-AE83-4E56-9A0B-8ECE3E13440D}"/>
              </a:ext>
            </a:extLst>
          </p:cNvPr>
          <p:cNvSpPr txBox="1"/>
          <p:nvPr/>
        </p:nvSpPr>
        <p:spPr>
          <a:xfrm>
            <a:off x="406588" y="5613105"/>
            <a:ext cx="457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 res! Vidva bi že zdavnaj morala biti v   postelji.«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6532DA11-8BDB-4F7C-82F8-1506C271A62A}"/>
              </a:ext>
            </a:extLst>
          </p:cNvPr>
          <p:cNvSpPr txBox="1"/>
          <p:nvPr/>
        </p:nvSpPr>
        <p:spPr>
          <a:xfrm>
            <a:off x="6223704" y="5336106"/>
            <a:ext cx="4945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Smejala sta se, ko ju je mama podila nazaj v posteljo. Kljub glasni nevihti, ki je še vedno besnela, sta v trenutku zaspala.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801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0AD087E-22AA-48EE-8C49-B9E55B79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28" y="604837"/>
            <a:ext cx="2158112" cy="23669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7205F37-BEE6-480C-AE63-092627C67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928" y="3209925"/>
            <a:ext cx="3797920" cy="30622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649D1AC-B7B8-48EB-BAE8-4543C003D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779" y="585788"/>
            <a:ext cx="2574984" cy="28432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A3A48C5-6595-4919-BCFF-0A6515038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660" y="604837"/>
            <a:ext cx="3730625" cy="22383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25F5392-50CE-441B-874B-697E28472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890" y="3595687"/>
            <a:ext cx="4258873" cy="2676525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8431D663-E6CC-4FC6-809B-DD7DB75AD65A}"/>
              </a:ext>
            </a:extLst>
          </p:cNvPr>
          <p:cNvSpPr txBox="1"/>
          <p:nvPr/>
        </p:nvSpPr>
        <p:spPr>
          <a:xfrm>
            <a:off x="447869" y="419878"/>
            <a:ext cx="4068147" cy="186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Sanjala sta o </a:t>
            </a:r>
            <a:r>
              <a:rPr lang="sl-SI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nevidnih niti,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 ju povezujejo z vsemi, ki jih imata rada,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 nitih njunih prijateljev,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 niti prijateljev njunih prijateljev.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D2009676-857B-45CF-B81B-8F76ACBD7445}"/>
              </a:ext>
            </a:extLst>
          </p:cNvPr>
          <p:cNvSpPr txBox="1"/>
          <p:nvPr/>
        </p:nvSpPr>
        <p:spPr>
          <a:xfrm>
            <a:off x="4393660" y="3038895"/>
            <a:ext cx="4739951" cy="1463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Vsi na svetu smo med seboj povezani </a:t>
            </a:r>
            <a:r>
              <a:rPr lang="sl-SI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nevidnimi nitmi.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46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00D19AC-6CAA-4776-9050-4EE8F2C6F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2" r="586" b="-1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316EC3D-703C-4671-9853-BB8EABB75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7" r="15324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08215AE5-3431-42A7-862C-4357CA5D57F0}"/>
              </a:ext>
            </a:extLst>
          </p:cNvPr>
          <p:cNvSpPr txBox="1"/>
          <p:nvPr/>
        </p:nvSpPr>
        <p:spPr>
          <a:xfrm>
            <a:off x="7212564" y="466531"/>
            <a:ext cx="4783334" cy="15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globoko v sebi sta vedela, . .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v resnici, </a:t>
            </a:r>
            <a:r>
              <a:rPr lang="sl-SI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nihče nikoli sam.</a:t>
            </a:r>
            <a:endParaRPr lang="sl-S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6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221ED1D-890E-4AC6-842E-59B6562CB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466726"/>
            <a:ext cx="1647706" cy="17446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B4AC230-99DA-40B6-92A7-5F5F1A922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466" y="466727"/>
            <a:ext cx="5486400" cy="541499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DC00F8B2-F16E-4E46-972B-B2FC8AC9B5EA}"/>
              </a:ext>
            </a:extLst>
          </p:cNvPr>
          <p:cNvSpPr txBox="1"/>
          <p:nvPr/>
        </p:nvSpPr>
        <p:spPr>
          <a:xfrm>
            <a:off x="2444620" y="6223518"/>
            <a:ext cx="663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Vsem otrokom sveta in njihovim čudežnim nitim . . 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527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7D01F392-4F2F-45DB-9D66-E46FF6D86F05}"/>
              </a:ext>
            </a:extLst>
          </p:cNvPr>
          <p:cNvSpPr txBox="1"/>
          <p:nvPr/>
        </p:nvSpPr>
        <p:spPr>
          <a:xfrm>
            <a:off x="173542" y="614362"/>
            <a:ext cx="118965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i="1" dirty="0">
                <a:latin typeface="Californian FB" panose="0207040306080B030204" pitchFamily="18" charset="0"/>
              </a:rPr>
              <a:t>DOKLER BO V TVOJEM</a:t>
            </a:r>
          </a:p>
          <a:p>
            <a:pPr algn="ctr"/>
            <a:endParaRPr lang="sl-SI" sz="6600" dirty="0"/>
          </a:p>
          <a:p>
            <a:pPr algn="ctr"/>
            <a:endParaRPr lang="sl-SI" sz="1200" i="1" dirty="0">
              <a:latin typeface="Californian FB" panose="0207040306080B030204" pitchFamily="18" charset="0"/>
            </a:endParaRPr>
          </a:p>
          <a:p>
            <a:pPr algn="ctr"/>
            <a:r>
              <a:rPr lang="sl-SI" sz="6600" i="1" dirty="0">
                <a:latin typeface="Californian FB" panose="0207040306080B030204" pitchFamily="18" charset="0"/>
              </a:rPr>
              <a:t>LJUBEZEN,</a:t>
            </a:r>
          </a:p>
          <a:p>
            <a:pPr algn="ctr"/>
            <a:endParaRPr lang="sl-SI" sz="2400" i="1" dirty="0">
              <a:latin typeface="Californian FB" panose="0207040306080B030204" pitchFamily="18" charset="0"/>
            </a:endParaRPr>
          </a:p>
          <a:p>
            <a:pPr algn="ctr"/>
            <a:r>
              <a:rPr lang="sl-SI" sz="6600" i="1" dirty="0">
                <a:latin typeface="Californian FB" panose="0207040306080B030204" pitchFamily="18" charset="0"/>
              </a:rPr>
              <a:t>BO NJEM TUDI NEVIDNA       .</a:t>
            </a:r>
          </a:p>
          <a:p>
            <a:pPr algn="ctr"/>
            <a:endParaRPr lang="sl-SI" sz="2800" i="1" dirty="0">
              <a:latin typeface="Californian FB" panose="0207040306080B030204" pitchFamily="18" charset="0"/>
            </a:endParaRPr>
          </a:p>
          <a:p>
            <a:endParaRPr lang="sl-SI" sz="7200" dirty="0"/>
          </a:p>
        </p:txBody>
      </p:sp>
      <p:pic>
        <p:nvPicPr>
          <p:cNvPr id="1026" name="Picture 2" descr="Kratka zgodovina simbola za srce ❤️ – Renton">
            <a:extLst>
              <a:ext uri="{FF2B5EF4-FFF2-40B4-BE49-F238E27FC236}">
                <a16:creationId xmlns:a16="http://schemas.microsoft.com/office/drawing/2014/main" xmlns="" id="{46A69904-3CDD-41A2-B55F-57372B89A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r="20588"/>
          <a:stretch/>
        </p:blipFill>
        <p:spPr bwMode="auto">
          <a:xfrm>
            <a:off x="5357901" y="1480796"/>
            <a:ext cx="17049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rvica – Vrvica">
            <a:extLst>
              <a:ext uri="{FF2B5EF4-FFF2-40B4-BE49-F238E27FC236}">
                <a16:creationId xmlns:a16="http://schemas.microsoft.com/office/drawing/2014/main" xmlns="" id="{DAA4CF8A-311B-42B4-A615-CFAA853C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9" t="62734" b="11690"/>
          <a:stretch/>
        </p:blipFill>
        <p:spPr bwMode="auto">
          <a:xfrm rot="14807380">
            <a:off x="9569999" y="4346675"/>
            <a:ext cx="1443038" cy="4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0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9D1FD2A-2BBA-4B7A-80E4-09314FE25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C59B42D-EED8-4517-8FF1-B121F3E9B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" b="12335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D978384-1FC2-45D4-BFB6-8DD30F793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6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0EBE71DF-BAE6-438E-B63A-9567A94B2FE5}"/>
              </a:ext>
            </a:extLst>
          </p:cNvPr>
          <p:cNvSpPr txBox="1"/>
          <p:nvPr/>
        </p:nvSpPr>
        <p:spPr>
          <a:xfrm>
            <a:off x="1073021" y="5654476"/>
            <a:ext cx="687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Dvojčka Liza in Jošt sta neke spokojne noči mirno spala.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753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FEC00FB-1FDB-4058-B4A6-431D95D60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" r="14167" b="2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88D6228-0202-43D4-844D-0C3833836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" r="11970" b="1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DA35B365-70D3-40E6-BE8A-C7980D65F6C4}"/>
              </a:ext>
            </a:extLst>
          </p:cNvPr>
          <p:cNvSpPr txBox="1"/>
          <p:nvPr/>
        </p:nvSpPr>
        <p:spPr>
          <a:xfrm>
            <a:off x="2799183" y="5115795"/>
            <a:ext cx="5822303" cy="1463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Nenadoma se je ulil močan dež. Tako glasno je zagrmelo, da sta se prebudila.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»Mami, mami!« sta zavpila in stekla k njej.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832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B3A0B1F-1316-483B-8B9F-ADF62CC1A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5869"/>
          <a:stretch/>
        </p:blipFill>
        <p:spPr>
          <a:xfrm>
            <a:off x="1142961" y="643466"/>
            <a:ext cx="9906077" cy="557106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D2003062-8348-4DEC-B1A3-A78504B4CF70}"/>
              </a:ext>
            </a:extLst>
          </p:cNvPr>
          <p:cNvSpPr txBox="1"/>
          <p:nvPr/>
        </p:nvSpPr>
        <p:spPr>
          <a:xfrm>
            <a:off x="284545" y="148943"/>
            <a:ext cx="6354147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»Nič se ne bojta«! Saj je samo nevihta.</a:t>
            </a:r>
          </a:p>
          <a:p>
            <a:pPr algn="just"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Hitro nazaj v posteljo.</a:t>
            </a:r>
          </a:p>
          <a:p>
            <a:pPr algn="just"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»Raje bi bila s tabo,« je zaihtel Jošt.</a:t>
            </a:r>
          </a:p>
          <a:p>
            <a:pPr algn="just"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»Strah naju je!«</a:t>
            </a:r>
          </a:p>
          <a:p>
            <a:pPr algn="just"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Mami ju je skušala pomiriti:</a:t>
            </a:r>
          </a:p>
          <a:p>
            <a:r>
              <a:rPr lang="sl-SI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»Saj vesta, da smo vedno skupaj, naj se zgodi kar koli.«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6EAAD8B1-1CCF-4912-B53B-5FD7BAADC98F}"/>
              </a:ext>
            </a:extLst>
          </p:cNvPr>
          <p:cNvSpPr txBox="1"/>
          <p:nvPr/>
        </p:nvSpPr>
        <p:spPr>
          <a:xfrm>
            <a:off x="7445829" y="5495730"/>
            <a:ext cx="432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»Kako smo lahko skupaj, če si ti tu, midva pa v postelji?« je vprašala Liza.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89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D0B3A22-5FC6-46A8-ABB0-E4BA25C6E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2" b="6444"/>
          <a:stretch/>
        </p:blipFill>
        <p:spPr>
          <a:xfrm>
            <a:off x="821653" y="643466"/>
            <a:ext cx="10548693" cy="557106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4C6F7E05-428A-4AF5-A412-EB420408B6CC}"/>
              </a:ext>
            </a:extLst>
          </p:cNvPr>
          <p:cNvSpPr txBox="1"/>
          <p:nvPr/>
        </p:nvSpPr>
        <p:spPr>
          <a:xfrm>
            <a:off x="821653" y="261257"/>
            <a:ext cx="3797000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Mami je nekaj dvignila predse in rekla: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»Takole.«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A5231230-8A63-4AC0-99AD-0422D4524161}"/>
              </a:ext>
            </a:extLst>
          </p:cNvPr>
          <p:cNvSpPr txBox="1"/>
          <p:nvPr/>
        </p:nvSpPr>
        <p:spPr>
          <a:xfrm>
            <a:off x="7367514" y="4836773"/>
            <a:ext cx="4002832" cy="175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Dvojčka sta si pomela zaspane oči in se ji približala, da bi videla, kaj ima v rokah.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»Vajinih let sem bila, ko mi je mama povedala, kaj je </a:t>
            </a:r>
            <a:r>
              <a:rPr lang="sl-SI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NEVIDNA NIT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.«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570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152308B-E417-49B5-A608-D1B585507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7" r="1" b="38817"/>
          <a:stretch/>
        </p:blipFill>
        <p:spPr>
          <a:xfrm>
            <a:off x="1143022" y="643466"/>
            <a:ext cx="9905956" cy="557106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12AA1EE6-09C5-4772-8145-AE489BD5257D}"/>
              </a:ext>
            </a:extLst>
          </p:cNvPr>
          <p:cNvSpPr txBox="1"/>
          <p:nvPr/>
        </p:nvSpPr>
        <p:spPr>
          <a:xfrm>
            <a:off x="541176" y="261257"/>
            <a:ext cx="4282751" cy="175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»Nobene niti ne vidim,« je ugovarjal Jošt.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»Nič hudega. Saj je nevidna. Ljudje, ki se imajo radi, so vedno povezani </a:t>
            </a:r>
            <a:r>
              <a:rPr lang="sl-SI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prav posebno nitjo ljubezni.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48C0D719-E81B-42EE-9001-D727BB56E2A8}"/>
              </a:ext>
            </a:extLst>
          </p:cNvPr>
          <p:cNvSpPr txBox="1"/>
          <p:nvPr/>
        </p:nvSpPr>
        <p:spPr>
          <a:xfrm>
            <a:off x="326572" y="4926563"/>
            <a:ext cx="4497355" cy="21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»Kako veš, da obstaja, če je sploh ne vidiš?« je radovedno vprašala Liza.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očmi je res ne vidiš, jo pa čutiš v srcu in veš, da </a:t>
            </a:r>
            <a:r>
              <a:rPr lang="sl-SI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vedno povezan z vsemi, ki jih imaš rad.«     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684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6A308F4-54A6-481A-B4F3-29671D9ED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2" r="-1" b="-1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E97701A-3815-481B-BE81-76047C907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76" b="-1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F71CAB88-D02C-4D62-B604-AA8C6A141311}"/>
              </a:ext>
            </a:extLst>
          </p:cNvPr>
          <p:cNvSpPr txBox="1"/>
          <p:nvPr/>
        </p:nvSpPr>
        <p:spPr>
          <a:xfrm>
            <a:off x="643467" y="557190"/>
            <a:ext cx="3713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»Ko sta v šoli in me pogrešata, potuje vajina ljubezen po niti, dokler me ne pocuka za srce.«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8D9B2765-8709-4F1C-8D81-33575830B0E4}"/>
              </a:ext>
            </a:extLst>
          </p:cNvPr>
          <p:cNvSpPr txBox="1"/>
          <p:nvPr/>
        </p:nvSpPr>
        <p:spPr>
          <a:xfrm>
            <a:off x="7147248" y="5934670"/>
            <a:ext cx="395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»In ko jo ti pocukaš nazaj, jo midva čutiva v svojih srcih,« je pripomnil Jošt.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227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F23EF37-19EC-4973-A7AF-4BBF68646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5DF5A11-0F84-4954-9D9C-B4D3F8139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6" r="1" b="1"/>
          <a:stretch/>
        </p:blipFill>
        <p:spPr>
          <a:xfrm>
            <a:off x="845185" y="571686"/>
            <a:ext cx="4013020" cy="22287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5AE1053-C3EE-48E1-A6B4-E714CD4EB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1" b="3"/>
          <a:stretch/>
        </p:blipFill>
        <p:spPr>
          <a:xfrm>
            <a:off x="643467" y="2957665"/>
            <a:ext cx="4010830" cy="334313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2AA3E48-058F-4421-89D9-4B3D446AF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16" r="23469" b="-1"/>
          <a:stretch/>
        </p:blipFill>
        <p:spPr>
          <a:xfrm>
            <a:off x="4846823" y="557189"/>
            <a:ext cx="6701710" cy="5743609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0981EA53-8DBC-4D84-A48D-22514882AB98}"/>
              </a:ext>
            </a:extLst>
          </p:cNvPr>
          <p:cNvSpPr txBox="1"/>
          <p:nvPr/>
        </p:nvSpPr>
        <p:spPr>
          <a:xfrm>
            <a:off x="121299" y="414465"/>
            <a:ext cx="2948473" cy="175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»Ima muc Jaka tudi nevidno nit?« je zanimalo Lizo.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»Seveda jo ima,« je potrdila mami.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29EB3CC7-6B0F-4706-AB01-DE67C8864A84}"/>
              </a:ext>
            </a:extLst>
          </p:cNvPr>
          <p:cNvSpPr txBox="1"/>
          <p:nvPr/>
        </p:nvSpPr>
        <p:spPr>
          <a:xfrm>
            <a:off x="8836090" y="414466"/>
            <a:ext cx="2976465" cy="21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»Kaj pa najboljše prijateljice, kot sva Lucija in jaz?« je vprašala Liza.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»Tudi prijateljice.«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»Kako daleč pa seže ta nit?«</a:t>
            </a: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A08E6979-E779-4086-A75D-6D3DFF71FF95}"/>
              </a:ext>
            </a:extLst>
          </p:cNvPr>
          <p:cNvSpPr txBox="1"/>
          <p:nvPr/>
        </p:nvSpPr>
        <p:spPr>
          <a:xfrm>
            <a:off x="2480560" y="6315295"/>
            <a:ext cx="44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»Vsepovsod in kamor koli,«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odvrnila mami.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984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606</Words>
  <Application>Microsoft Office PowerPoint</Application>
  <PresentationFormat>Po meri</PresentationFormat>
  <Paragraphs>63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Darja Glušič</dc:creator>
  <cp:lastModifiedBy>Bojana</cp:lastModifiedBy>
  <cp:revision>4</cp:revision>
  <dcterms:created xsi:type="dcterms:W3CDTF">2020-12-09T16:58:48Z</dcterms:created>
  <dcterms:modified xsi:type="dcterms:W3CDTF">2021-12-22T18:05:32Z</dcterms:modified>
</cp:coreProperties>
</file>