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2rVpwnMM-U&amp;t=45s" TargetMode="External"/><Relationship Id="rId2" Type="http://schemas.openxmlformats.org/officeDocument/2006/relationships/hyperlink" Target="https://www.youtube.com/watch?v=by8Bp8kVe6c&amp;t=42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W--7VVn2w8&amp;list=TLPQMTEwNTIwMjDn2KELvJSfdA&amp;index=6" TargetMode="External"/><Relationship Id="rId2" Type="http://schemas.openxmlformats.org/officeDocument/2006/relationships/hyperlink" Target="https://www.youtube.com/watch?v=D-S2OsSley4&amp;list=TLPQMTEwNTIwMjDn2KELvJSfdA&amp;index=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>
                <a:solidFill>
                  <a:srgbClr val="C00000"/>
                </a:solidFill>
              </a:rPr>
              <a:t>Upevalne</a:t>
            </a:r>
            <a:r>
              <a:rPr lang="sl-SI" dirty="0" smtClean="0">
                <a:solidFill>
                  <a:srgbClr val="C00000"/>
                </a:solidFill>
              </a:rPr>
              <a:t> vaje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UPOJTE SE SAMI!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1460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Pri </a:t>
            </a:r>
            <a:r>
              <a:rPr lang="sl-SI" sz="2400" dirty="0" err="1" smtClean="0"/>
              <a:t>upevalnih</a:t>
            </a:r>
            <a:r>
              <a:rPr lang="sl-SI" sz="2400" dirty="0" smtClean="0"/>
              <a:t> vajah, ki sem jih izbrala, gre predvsem za pravilno dihanje in sproščeno postavitev glasu. </a:t>
            </a:r>
          </a:p>
          <a:p>
            <a:r>
              <a:rPr lang="sl-SI" sz="2400" dirty="0" smtClean="0"/>
              <a:t>Vsako vajo delajte približno 2 minuti.</a:t>
            </a:r>
          </a:p>
          <a:p>
            <a:r>
              <a:rPr lang="sl-SI" sz="2400" dirty="0" smtClean="0"/>
              <a:t>Pazite, da vaše telo ni napeto!</a:t>
            </a:r>
            <a:endParaRPr lang="sl-SI" sz="24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065" y="2832708"/>
            <a:ext cx="1185727" cy="3557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91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UPEVANJE S SLAMICO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6800" y="2103119"/>
            <a:ext cx="10459792" cy="4259043"/>
          </a:xfrm>
        </p:spPr>
        <p:txBody>
          <a:bodyPr>
            <a:normAutofit/>
          </a:bodyPr>
          <a:lstStyle/>
          <a:p>
            <a:r>
              <a:rPr lang="sl-SI" dirty="0" smtClean="0"/>
              <a:t>Na spodnji povezavi je </a:t>
            </a:r>
            <a:r>
              <a:rPr lang="sl-SI" dirty="0" err="1" smtClean="0"/>
              <a:t>upevalna</a:t>
            </a:r>
            <a:r>
              <a:rPr lang="sl-SI" dirty="0" smtClean="0"/>
              <a:t> vaja s slamico. Vaja je super za sproščanje grla in enakomeren izdih.</a:t>
            </a:r>
          </a:p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www.youtube.com/watch?v=by8Bp8kVe6c&amp;t=42s</a:t>
            </a: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r>
              <a:rPr lang="sl-SI" dirty="0" smtClean="0"/>
              <a:t>Nadaljujemo z vajo, ki jo že poznate: Brneče ustnice</a:t>
            </a:r>
          </a:p>
          <a:p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www.youtube.com/watch?v=I2rVpwnMM-U&amp;t=45s</a:t>
            </a:r>
            <a:endParaRPr lang="sl-SI" dirty="0" smtClean="0"/>
          </a:p>
          <a:p>
            <a:pPr marL="0" indent="0" algn="r">
              <a:buNone/>
            </a:pPr>
            <a:endParaRPr lang="sl-SI" sz="1600" dirty="0" smtClean="0"/>
          </a:p>
          <a:p>
            <a:pPr marL="0" indent="0" algn="ctr">
              <a:buNone/>
            </a:pPr>
            <a:r>
              <a:rPr lang="sl-SI" sz="8600" dirty="0" smtClean="0"/>
              <a:t>                            ♪</a:t>
            </a:r>
            <a:endParaRPr lang="sl-SI" sz="8600" dirty="0"/>
          </a:p>
        </p:txBody>
      </p:sp>
    </p:spTree>
    <p:extLst>
      <p:ext uri="{BB962C8B-B14F-4D97-AF65-F5344CB8AC3E}">
        <p14:creationId xmlns:p14="http://schemas.microsoft.com/office/powerpoint/2010/main" val="2496472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VDIH IN IZDIH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6800" y="2193272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000" dirty="0" smtClean="0"/>
              <a:t>Pogledali si bomo še dva filmčka, ki prikazujeta, kako pomembna sta pravilen vdih in izdih!</a:t>
            </a:r>
            <a:endParaRPr lang="sl-SI" sz="2000" dirty="0"/>
          </a:p>
          <a:p>
            <a:pPr marL="0" indent="0">
              <a:buNone/>
            </a:pPr>
            <a:r>
              <a:rPr lang="sl-SI" sz="2000" dirty="0" smtClean="0"/>
              <a:t>VDIH:</a:t>
            </a:r>
          </a:p>
          <a:p>
            <a:pPr marL="0" indent="0">
              <a:buNone/>
            </a:pPr>
            <a:r>
              <a:rPr lang="sl-SI" sz="2000" dirty="0">
                <a:hlinkClick r:id="rId2"/>
              </a:rPr>
              <a:t>https://</a:t>
            </a:r>
            <a:r>
              <a:rPr lang="sl-SI" sz="2000" dirty="0" smtClean="0">
                <a:hlinkClick r:id="rId2"/>
              </a:rPr>
              <a:t>www.youtube.com/watch?v=D-S2OsSley4&amp;list=TLPQMTEwNTIwMjDn2KELvJSfdA&amp;index=5</a:t>
            </a:r>
            <a:endParaRPr lang="sl-SI" sz="2000" dirty="0" smtClean="0"/>
          </a:p>
          <a:p>
            <a:pPr marL="0" indent="0">
              <a:buNone/>
            </a:pPr>
            <a:r>
              <a:rPr lang="sl-SI" sz="2000" dirty="0" smtClean="0"/>
              <a:t>IZDIH:</a:t>
            </a:r>
          </a:p>
          <a:p>
            <a:pPr marL="0" indent="0">
              <a:buNone/>
            </a:pPr>
            <a:r>
              <a:rPr lang="sl-SI" sz="2000" dirty="0">
                <a:hlinkClick r:id="rId3"/>
              </a:rPr>
              <a:t>https://www.youtube.com/watch?v=5W--</a:t>
            </a:r>
            <a:r>
              <a:rPr lang="sl-SI" sz="2000" dirty="0" smtClean="0">
                <a:hlinkClick r:id="rId3"/>
              </a:rPr>
              <a:t>7VVn2w8&amp;list=TLPQMTEwNTIwMjDn2KELvJSfdA&amp;index=6</a:t>
            </a:r>
            <a:endParaRPr lang="sl-SI" sz="2000" dirty="0" smtClean="0"/>
          </a:p>
          <a:p>
            <a:pPr marL="0" indent="0">
              <a:buNone/>
            </a:pPr>
            <a:endParaRPr lang="sl-SI" sz="2000" dirty="0"/>
          </a:p>
        </p:txBody>
      </p:sp>
      <p:pic>
        <p:nvPicPr>
          <p:cNvPr id="5" name="Označba mesta vsebin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467" y="4225497"/>
            <a:ext cx="1899695" cy="189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89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894" y="2737115"/>
            <a:ext cx="4649272" cy="3477268"/>
          </a:xfrm>
          <a:prstGeom prst="rect">
            <a:avLst/>
          </a:prstGeom>
        </p:spPr>
      </p:pic>
      <p:sp>
        <p:nvSpPr>
          <p:cNvPr id="6" name="Označba mesta vsebine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Če boš pravilno izvajal –a te vaje, potem z obsegom ne bo težav!</a:t>
            </a:r>
          </a:p>
          <a:p>
            <a:endParaRPr lang="sl-SI" sz="2400" b="1" dirty="0"/>
          </a:p>
          <a:p>
            <a:r>
              <a:rPr lang="sl-SI" sz="2400" b="1" dirty="0" smtClean="0"/>
              <a:t>Uživajte!!!!</a:t>
            </a:r>
            <a:endParaRPr lang="sl-SI" sz="2400" b="1" dirty="0"/>
          </a:p>
        </p:txBody>
      </p:sp>
    </p:spTree>
    <p:extLst>
      <p:ext uri="{BB962C8B-B14F-4D97-AF65-F5344CB8AC3E}">
        <p14:creationId xmlns:p14="http://schemas.microsoft.com/office/powerpoint/2010/main" val="137581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TM03457510[[fn=Milo]]</Template>
  <TotalTime>21</TotalTime>
  <Words>132</Words>
  <Application>Microsoft Office PowerPoint</Application>
  <PresentationFormat>Širokozaslonsko</PresentationFormat>
  <Paragraphs>22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7" baseType="lpstr">
      <vt:lpstr>Garamond</vt:lpstr>
      <vt:lpstr>Savon</vt:lpstr>
      <vt:lpstr>Upevalne vaje</vt:lpstr>
      <vt:lpstr>PowerPointova predstavitev</vt:lpstr>
      <vt:lpstr>UPEVANJE S SLAMICO</vt:lpstr>
      <vt:lpstr>VDIH IN IZDIH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Upevalne vaje</dc:title>
  <dc:creator>P3</dc:creator>
  <cp:lastModifiedBy>P3</cp:lastModifiedBy>
  <cp:revision>3</cp:revision>
  <dcterms:created xsi:type="dcterms:W3CDTF">2020-05-11T08:52:15Z</dcterms:created>
  <dcterms:modified xsi:type="dcterms:W3CDTF">2020-05-11T09:13:59Z</dcterms:modified>
</cp:coreProperties>
</file>