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307" r:id="rId2"/>
    <p:sldId id="308" r:id="rId3"/>
    <p:sldId id="309" r:id="rId4"/>
    <p:sldId id="310" r:id="rId5"/>
    <p:sldId id="311" r:id="rId6"/>
    <p:sldId id="313" r:id="rId7"/>
    <p:sldId id="315" r:id="rId8"/>
    <p:sldId id="273" r:id="rId9"/>
  </p:sldIdLst>
  <p:sldSz cx="9144000" cy="5143500" type="screen16x9"/>
  <p:notesSz cx="6858000" cy="9144000"/>
  <p:embeddedFontLst>
    <p:embeddedFont>
      <p:font typeface="Henny Penny" panose="020B0604020202020204" charset="0"/>
      <p:regular r:id="rId11"/>
    </p:embeddedFont>
    <p:embeddedFont>
      <p:font typeface="Satisfy" panose="020B060402020202020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281B73-F3F7-4F90-A3DC-1EAEB4574FC4}">
  <a:tblStyle styleId="{69281B73-F3F7-4F90-A3DC-1EAEB4574F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6" name="Google Shape;8586;ga0d7111461_0_1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7" name="Google Shape;8587;ga0d7111461_0_1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F938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1875" y="1284250"/>
            <a:ext cx="68601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33700" y="3066656"/>
            <a:ext cx="3333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450" y="6987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4400" y="166650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143025" y="481802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92825" y="3624250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793725" y="2631350"/>
            <a:ext cx="237400" cy="261375"/>
          </a:xfrm>
          <a:custGeom>
            <a:avLst/>
            <a:gdLst/>
            <a:ahLst/>
            <a:cxnLst/>
            <a:rect l="l" t="t" r="r" b="b"/>
            <a:pathLst>
              <a:path w="9496" h="10455" extrusionOk="0">
                <a:moveTo>
                  <a:pt x="4657" y="0"/>
                </a:moveTo>
                <a:lnTo>
                  <a:pt x="3432" y="4028"/>
                </a:lnTo>
                <a:lnTo>
                  <a:pt x="3432" y="4028"/>
                </a:lnTo>
                <a:lnTo>
                  <a:pt x="0" y="3995"/>
                </a:lnTo>
                <a:lnTo>
                  <a:pt x="2795" y="6126"/>
                </a:lnTo>
                <a:lnTo>
                  <a:pt x="2795" y="6126"/>
                </a:lnTo>
                <a:lnTo>
                  <a:pt x="1507" y="10363"/>
                </a:lnTo>
                <a:lnTo>
                  <a:pt x="4877" y="7715"/>
                </a:lnTo>
                <a:lnTo>
                  <a:pt x="4877" y="7715"/>
                </a:lnTo>
                <a:lnTo>
                  <a:pt x="8469" y="10454"/>
                </a:lnTo>
                <a:lnTo>
                  <a:pt x="6892" y="6131"/>
                </a:lnTo>
                <a:lnTo>
                  <a:pt x="9496" y="4086"/>
                </a:lnTo>
                <a:lnTo>
                  <a:pt x="6135" y="4054"/>
                </a:lnTo>
                <a:lnTo>
                  <a:pt x="6135" y="4054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451825" y="4824875"/>
            <a:ext cx="171225" cy="188325"/>
          </a:xfrm>
          <a:custGeom>
            <a:avLst/>
            <a:gdLst/>
            <a:ahLst/>
            <a:cxnLst/>
            <a:rect l="l" t="t" r="r" b="b"/>
            <a:pathLst>
              <a:path w="6849" h="7533" extrusionOk="0">
                <a:moveTo>
                  <a:pt x="3425" y="0"/>
                </a:moveTo>
                <a:lnTo>
                  <a:pt x="2351" y="2928"/>
                </a:lnTo>
                <a:lnTo>
                  <a:pt x="2351" y="2928"/>
                </a:lnTo>
                <a:lnTo>
                  <a:pt x="1" y="2968"/>
                </a:lnTo>
                <a:lnTo>
                  <a:pt x="1813" y="4395"/>
                </a:lnTo>
                <a:lnTo>
                  <a:pt x="1813" y="4395"/>
                </a:lnTo>
                <a:lnTo>
                  <a:pt x="663" y="7533"/>
                </a:lnTo>
                <a:lnTo>
                  <a:pt x="3282" y="5551"/>
                </a:lnTo>
                <a:lnTo>
                  <a:pt x="5799" y="7533"/>
                </a:lnTo>
                <a:lnTo>
                  <a:pt x="4810" y="4396"/>
                </a:lnTo>
                <a:lnTo>
                  <a:pt x="4810" y="4396"/>
                </a:lnTo>
                <a:lnTo>
                  <a:pt x="6849" y="2853"/>
                </a:lnTo>
                <a:lnTo>
                  <a:pt x="6849" y="2853"/>
                </a:lnTo>
                <a:lnTo>
                  <a:pt x="4337" y="2895"/>
                </a:lnTo>
                <a:lnTo>
                  <a:pt x="4337" y="289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1475" y="305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59825" y="233017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23750" y="1569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266775" y="3265325"/>
            <a:ext cx="173500" cy="187775"/>
          </a:xfrm>
          <a:custGeom>
            <a:avLst/>
            <a:gdLst/>
            <a:ahLst/>
            <a:cxnLst/>
            <a:rect l="l" t="t" r="r" b="b"/>
            <a:pathLst>
              <a:path w="6940" h="7511" extrusionOk="0">
                <a:moveTo>
                  <a:pt x="3424" y="1"/>
                </a:moveTo>
                <a:lnTo>
                  <a:pt x="2547" y="2888"/>
                </a:lnTo>
                <a:lnTo>
                  <a:pt x="2547" y="2888"/>
                </a:lnTo>
                <a:lnTo>
                  <a:pt x="0" y="2854"/>
                </a:lnTo>
                <a:lnTo>
                  <a:pt x="2081" y="4420"/>
                </a:lnTo>
                <a:lnTo>
                  <a:pt x="2081" y="4420"/>
                </a:lnTo>
                <a:lnTo>
                  <a:pt x="1141" y="7510"/>
                </a:lnTo>
                <a:lnTo>
                  <a:pt x="3607" y="5569"/>
                </a:lnTo>
                <a:lnTo>
                  <a:pt x="3607" y="5569"/>
                </a:lnTo>
                <a:lnTo>
                  <a:pt x="6186" y="7510"/>
                </a:lnTo>
                <a:lnTo>
                  <a:pt x="5053" y="4430"/>
                </a:lnTo>
                <a:lnTo>
                  <a:pt x="6939" y="2945"/>
                </a:lnTo>
                <a:lnTo>
                  <a:pt x="4495" y="2913"/>
                </a:lnTo>
                <a:lnTo>
                  <a:pt x="4495" y="2913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28212" y="304187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729800" y="1402625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3825" y="12362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793725" y="45469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65" y="0"/>
                </a:moveTo>
                <a:cubicBezTo>
                  <a:pt x="0" y="0"/>
                  <a:pt x="0" y="3812"/>
                  <a:pt x="2465" y="3812"/>
                </a:cubicBezTo>
                <a:cubicBezTo>
                  <a:pt x="4953" y="3812"/>
                  <a:pt x="4953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519500" y="1008325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429150" y="396512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444600" y="1200325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322463" y="2645088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17475" y="4910475"/>
            <a:ext cx="90200" cy="71350"/>
          </a:xfrm>
          <a:custGeom>
            <a:avLst/>
            <a:gdLst/>
            <a:ahLst/>
            <a:cxnLst/>
            <a:rect l="l" t="t" r="r" b="b"/>
            <a:pathLst>
              <a:path w="3608" h="2854" extrusionOk="0">
                <a:moveTo>
                  <a:pt x="1804" y="0"/>
                </a:moveTo>
                <a:cubicBezTo>
                  <a:pt x="1" y="0"/>
                  <a:pt x="1" y="2853"/>
                  <a:pt x="1804" y="2853"/>
                </a:cubicBezTo>
                <a:cubicBezTo>
                  <a:pt x="3607" y="2853"/>
                  <a:pt x="3607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6725" y="6190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9386025" y="4950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1" y="1"/>
                  <a:pt x="1" y="1918"/>
                  <a:pt x="1233" y="1918"/>
                </a:cubicBezTo>
                <a:cubicBezTo>
                  <a:pt x="2466" y="1918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387425" y="20970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550300" y="49703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159175" y="1095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999425" y="539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-205375" y="4970375"/>
            <a:ext cx="62225" cy="47400"/>
          </a:xfrm>
          <a:custGeom>
            <a:avLst/>
            <a:gdLst/>
            <a:ahLst/>
            <a:cxnLst/>
            <a:rect l="l" t="t" r="r" b="b"/>
            <a:pathLst>
              <a:path w="2489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88" y="1895"/>
                  <a:pt x="2488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628950" y="4808325"/>
            <a:ext cx="61650" cy="47950"/>
          </a:xfrm>
          <a:custGeom>
            <a:avLst/>
            <a:gdLst/>
            <a:ahLst/>
            <a:cxnLst/>
            <a:rect l="l" t="t" r="r" b="b"/>
            <a:pathLst>
              <a:path w="2466" h="1918" extrusionOk="0">
                <a:moveTo>
                  <a:pt x="1233" y="0"/>
                </a:moveTo>
                <a:cubicBezTo>
                  <a:pt x="1" y="0"/>
                  <a:pt x="1" y="1918"/>
                  <a:pt x="1233" y="1918"/>
                </a:cubicBezTo>
                <a:cubicBezTo>
                  <a:pt x="2466" y="1918"/>
                  <a:pt x="2466" y="0"/>
                  <a:pt x="12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7293525" y="30975"/>
            <a:ext cx="708750" cy="698750"/>
            <a:chOff x="6836325" y="30975"/>
            <a:chExt cx="708750" cy="698750"/>
          </a:xfrm>
        </p:grpSpPr>
        <p:sp>
          <p:nvSpPr>
            <p:cNvPr id="39" name="Google Shape;39;p2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49125" y="4425575"/>
            <a:ext cx="711050" cy="699175"/>
            <a:chOff x="6291925" y="4425575"/>
            <a:chExt cx="711050" cy="699175"/>
          </a:xfrm>
        </p:grpSpPr>
        <p:sp>
          <p:nvSpPr>
            <p:cNvPr id="60" name="Google Shape;60;p2"/>
            <p:cNvSpPr/>
            <p:nvPr/>
          </p:nvSpPr>
          <p:spPr>
            <a:xfrm>
              <a:off x="6628050" y="4425575"/>
              <a:ext cx="43950" cy="699175"/>
            </a:xfrm>
            <a:custGeom>
              <a:avLst/>
              <a:gdLst/>
              <a:ahLst/>
              <a:cxnLst/>
              <a:rect l="l" t="t" r="r" b="b"/>
              <a:pathLst>
                <a:path w="1758" h="27967" extrusionOk="0">
                  <a:moveTo>
                    <a:pt x="548" y="0"/>
                  </a:moveTo>
                  <a:cubicBezTo>
                    <a:pt x="263" y="0"/>
                    <a:pt x="0" y="189"/>
                    <a:pt x="46" y="565"/>
                  </a:cubicBezTo>
                  <a:cubicBezTo>
                    <a:pt x="616" y="9513"/>
                    <a:pt x="251" y="18460"/>
                    <a:pt x="251" y="27385"/>
                  </a:cubicBezTo>
                  <a:cubicBezTo>
                    <a:pt x="251" y="27773"/>
                    <a:pt x="536" y="27967"/>
                    <a:pt x="822" y="27967"/>
                  </a:cubicBezTo>
                  <a:cubicBezTo>
                    <a:pt x="1107" y="27967"/>
                    <a:pt x="1392" y="27773"/>
                    <a:pt x="1392" y="27385"/>
                  </a:cubicBezTo>
                  <a:cubicBezTo>
                    <a:pt x="1392" y="18460"/>
                    <a:pt x="1758" y="9513"/>
                    <a:pt x="1187" y="565"/>
                  </a:cubicBezTo>
                  <a:cubicBezTo>
                    <a:pt x="1141" y="189"/>
                    <a:pt x="833" y="0"/>
                    <a:pt x="54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91925" y="4755450"/>
              <a:ext cx="711050" cy="38625"/>
            </a:xfrm>
            <a:custGeom>
              <a:avLst/>
              <a:gdLst/>
              <a:ahLst/>
              <a:cxnLst/>
              <a:rect l="l" t="t" r="r" b="b"/>
              <a:pathLst>
                <a:path w="28442" h="1545" extrusionOk="0">
                  <a:moveTo>
                    <a:pt x="12162" y="1"/>
                  </a:moveTo>
                  <a:cubicBezTo>
                    <a:pt x="8353" y="1"/>
                    <a:pt x="4545" y="70"/>
                    <a:pt x="754" y="312"/>
                  </a:cubicBezTo>
                  <a:cubicBezTo>
                    <a:pt x="1" y="403"/>
                    <a:pt x="1" y="1545"/>
                    <a:pt x="754" y="1545"/>
                  </a:cubicBezTo>
                  <a:cubicBezTo>
                    <a:pt x="4873" y="1240"/>
                    <a:pt x="9011" y="1158"/>
                    <a:pt x="13148" y="1158"/>
                  </a:cubicBezTo>
                  <a:cubicBezTo>
                    <a:pt x="17999" y="1158"/>
                    <a:pt x="22849" y="1271"/>
                    <a:pt x="27665" y="1271"/>
                  </a:cubicBezTo>
                  <a:cubicBezTo>
                    <a:pt x="28441" y="1271"/>
                    <a:pt x="28441" y="130"/>
                    <a:pt x="27665" y="130"/>
                  </a:cubicBezTo>
                  <a:cubicBezTo>
                    <a:pt x="22522" y="130"/>
                    <a:pt x="17341" y="1"/>
                    <a:pt x="121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85325" y="4526575"/>
              <a:ext cx="521450" cy="499575"/>
            </a:xfrm>
            <a:custGeom>
              <a:avLst/>
              <a:gdLst/>
              <a:ahLst/>
              <a:cxnLst/>
              <a:rect l="l" t="t" r="r" b="b"/>
              <a:pathLst>
                <a:path w="20858" h="19983" extrusionOk="0">
                  <a:moveTo>
                    <a:pt x="898" y="1"/>
                  </a:moveTo>
                  <a:cubicBezTo>
                    <a:pt x="421" y="1"/>
                    <a:pt x="0" y="536"/>
                    <a:pt x="442" y="908"/>
                  </a:cubicBezTo>
                  <a:cubicBezTo>
                    <a:pt x="7198" y="6911"/>
                    <a:pt x="13293" y="13462"/>
                    <a:pt x="19570" y="19830"/>
                  </a:cubicBezTo>
                  <a:cubicBezTo>
                    <a:pt x="19697" y="19937"/>
                    <a:pt x="19838" y="19982"/>
                    <a:pt x="19973" y="19982"/>
                  </a:cubicBezTo>
                  <a:cubicBezTo>
                    <a:pt x="20446" y="19982"/>
                    <a:pt x="20857" y="19429"/>
                    <a:pt x="20414" y="18985"/>
                  </a:cubicBezTo>
                  <a:cubicBezTo>
                    <a:pt x="14137" y="12617"/>
                    <a:pt x="8043" y="6043"/>
                    <a:pt x="1309" y="154"/>
                  </a:cubicBezTo>
                  <a:cubicBezTo>
                    <a:pt x="1181" y="46"/>
                    <a:pt x="1037" y="1"/>
                    <a:pt x="89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92225" y="4521775"/>
              <a:ext cx="512375" cy="507625"/>
            </a:xfrm>
            <a:custGeom>
              <a:avLst/>
              <a:gdLst/>
              <a:ahLst/>
              <a:cxnLst/>
              <a:rect l="l" t="t" r="r" b="b"/>
              <a:pathLst>
                <a:path w="20495" h="20305" extrusionOk="0">
                  <a:moveTo>
                    <a:pt x="19627" y="1"/>
                  </a:moveTo>
                  <a:cubicBezTo>
                    <a:pt x="19509" y="1"/>
                    <a:pt x="19392" y="43"/>
                    <a:pt x="19294" y="141"/>
                  </a:cubicBezTo>
                  <a:cubicBezTo>
                    <a:pt x="12902" y="6532"/>
                    <a:pt x="6260" y="12604"/>
                    <a:pt x="349" y="19360"/>
                  </a:cubicBezTo>
                  <a:cubicBezTo>
                    <a:pt x="0" y="19726"/>
                    <a:pt x="409" y="20304"/>
                    <a:pt x="836" y="20304"/>
                  </a:cubicBezTo>
                  <a:cubicBezTo>
                    <a:pt x="968" y="20304"/>
                    <a:pt x="1102" y="20248"/>
                    <a:pt x="1216" y="20113"/>
                  </a:cubicBezTo>
                  <a:cubicBezTo>
                    <a:pt x="7105" y="13380"/>
                    <a:pt x="13770" y="7285"/>
                    <a:pt x="20047" y="1008"/>
                  </a:cubicBezTo>
                  <a:cubicBezTo>
                    <a:pt x="20495" y="561"/>
                    <a:pt x="20057" y="1"/>
                    <a:pt x="1962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46100" y="4464000"/>
              <a:ext cx="122775" cy="101000"/>
            </a:xfrm>
            <a:custGeom>
              <a:avLst/>
              <a:gdLst/>
              <a:ahLst/>
              <a:cxnLst/>
              <a:rect l="l" t="t" r="r" b="b"/>
              <a:pathLst>
                <a:path w="4911" h="4040" extrusionOk="0">
                  <a:moveTo>
                    <a:pt x="958" y="1"/>
                  </a:moveTo>
                  <a:cubicBezTo>
                    <a:pt x="413" y="1"/>
                    <a:pt x="0" y="797"/>
                    <a:pt x="585" y="1128"/>
                  </a:cubicBezTo>
                  <a:cubicBezTo>
                    <a:pt x="1817" y="1699"/>
                    <a:pt x="2662" y="2931"/>
                    <a:pt x="3620" y="3890"/>
                  </a:cubicBezTo>
                  <a:cubicBezTo>
                    <a:pt x="3745" y="3995"/>
                    <a:pt x="3883" y="4040"/>
                    <a:pt x="4017" y="4040"/>
                  </a:cubicBezTo>
                  <a:cubicBezTo>
                    <a:pt x="4493" y="4040"/>
                    <a:pt x="4911" y="3468"/>
                    <a:pt x="4465" y="3023"/>
                  </a:cubicBezTo>
                  <a:cubicBezTo>
                    <a:pt x="3438" y="1996"/>
                    <a:pt x="2479" y="740"/>
                    <a:pt x="1247" y="78"/>
                  </a:cubicBezTo>
                  <a:cubicBezTo>
                    <a:pt x="1149" y="25"/>
                    <a:pt x="1052" y="1"/>
                    <a:pt x="95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25450" y="4464000"/>
              <a:ext cx="120575" cy="101000"/>
            </a:xfrm>
            <a:custGeom>
              <a:avLst/>
              <a:gdLst/>
              <a:ahLst/>
              <a:cxnLst/>
              <a:rect l="l" t="t" r="r" b="b"/>
              <a:pathLst>
                <a:path w="4823" h="4040" extrusionOk="0">
                  <a:moveTo>
                    <a:pt x="3970" y="1"/>
                  </a:moveTo>
                  <a:cubicBezTo>
                    <a:pt x="3880" y="1"/>
                    <a:pt x="3785" y="25"/>
                    <a:pt x="3688" y="78"/>
                  </a:cubicBezTo>
                  <a:cubicBezTo>
                    <a:pt x="2432" y="740"/>
                    <a:pt x="1496" y="1996"/>
                    <a:pt x="446" y="3023"/>
                  </a:cubicBezTo>
                  <a:cubicBezTo>
                    <a:pt x="1" y="3468"/>
                    <a:pt x="419" y="4040"/>
                    <a:pt x="851" y="4040"/>
                  </a:cubicBezTo>
                  <a:cubicBezTo>
                    <a:pt x="972" y="4040"/>
                    <a:pt x="1095" y="3995"/>
                    <a:pt x="1200" y="3890"/>
                  </a:cubicBezTo>
                  <a:cubicBezTo>
                    <a:pt x="2158" y="2931"/>
                    <a:pt x="3117" y="1699"/>
                    <a:pt x="4258" y="1128"/>
                  </a:cubicBezTo>
                  <a:cubicBezTo>
                    <a:pt x="4823" y="797"/>
                    <a:pt x="4491" y="1"/>
                    <a:pt x="397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5675" y="4984475"/>
              <a:ext cx="122975" cy="101275"/>
            </a:xfrm>
            <a:custGeom>
              <a:avLst/>
              <a:gdLst/>
              <a:ahLst/>
              <a:cxnLst/>
              <a:rect l="l" t="t" r="r" b="b"/>
              <a:pathLst>
                <a:path w="4919" h="4051" extrusionOk="0">
                  <a:moveTo>
                    <a:pt x="4062" y="0"/>
                  </a:moveTo>
                  <a:cubicBezTo>
                    <a:pt x="3920" y="0"/>
                    <a:pt x="3771" y="56"/>
                    <a:pt x="3637" y="190"/>
                  </a:cubicBezTo>
                  <a:cubicBezTo>
                    <a:pt x="2679" y="1149"/>
                    <a:pt x="1834" y="2290"/>
                    <a:pt x="602" y="2952"/>
                  </a:cubicBezTo>
                  <a:cubicBezTo>
                    <a:pt x="1" y="3272"/>
                    <a:pt x="455" y="4050"/>
                    <a:pt x="1023" y="4050"/>
                  </a:cubicBezTo>
                  <a:cubicBezTo>
                    <a:pt x="1102" y="4050"/>
                    <a:pt x="1183" y="4035"/>
                    <a:pt x="1264" y="4002"/>
                  </a:cubicBezTo>
                  <a:cubicBezTo>
                    <a:pt x="2496" y="3226"/>
                    <a:pt x="3455" y="2084"/>
                    <a:pt x="4482" y="1035"/>
                  </a:cubicBezTo>
                  <a:cubicBezTo>
                    <a:pt x="4919" y="598"/>
                    <a:pt x="4526" y="0"/>
                    <a:pt x="40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25675" y="4984475"/>
              <a:ext cx="120775" cy="101275"/>
            </a:xfrm>
            <a:custGeom>
              <a:avLst/>
              <a:gdLst/>
              <a:ahLst/>
              <a:cxnLst/>
              <a:rect l="l" t="t" r="r" b="b"/>
              <a:pathLst>
                <a:path w="4831" h="4051" extrusionOk="0">
                  <a:moveTo>
                    <a:pt x="816" y="0"/>
                  </a:moveTo>
                  <a:cubicBezTo>
                    <a:pt x="393" y="0"/>
                    <a:pt x="1" y="598"/>
                    <a:pt x="437" y="1035"/>
                  </a:cubicBezTo>
                  <a:cubicBezTo>
                    <a:pt x="1487" y="2084"/>
                    <a:pt x="2423" y="3226"/>
                    <a:pt x="3679" y="4002"/>
                  </a:cubicBezTo>
                  <a:cubicBezTo>
                    <a:pt x="3759" y="4035"/>
                    <a:pt x="3839" y="4050"/>
                    <a:pt x="3915" y="4050"/>
                  </a:cubicBezTo>
                  <a:cubicBezTo>
                    <a:pt x="4462" y="4050"/>
                    <a:pt x="4830" y="3272"/>
                    <a:pt x="4249" y="2952"/>
                  </a:cubicBezTo>
                  <a:cubicBezTo>
                    <a:pt x="3108" y="2290"/>
                    <a:pt x="2149" y="1149"/>
                    <a:pt x="1191" y="190"/>
                  </a:cubicBezTo>
                  <a:cubicBezTo>
                    <a:pt x="1078" y="56"/>
                    <a:pt x="946" y="0"/>
                    <a:pt x="8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32650" y="4759500"/>
              <a:ext cx="110825" cy="108700"/>
            </a:xfrm>
            <a:custGeom>
              <a:avLst/>
              <a:gdLst/>
              <a:ahLst/>
              <a:cxnLst/>
              <a:rect l="l" t="t" r="r" b="b"/>
              <a:pathLst>
                <a:path w="4433" h="4348" extrusionOk="0">
                  <a:moveTo>
                    <a:pt x="3562" y="1"/>
                  </a:moveTo>
                  <a:cubicBezTo>
                    <a:pt x="3439" y="1"/>
                    <a:pt x="3316" y="45"/>
                    <a:pt x="3211" y="150"/>
                  </a:cubicBezTo>
                  <a:cubicBezTo>
                    <a:pt x="2161" y="1200"/>
                    <a:pt x="928" y="2159"/>
                    <a:pt x="266" y="3483"/>
                  </a:cubicBezTo>
                  <a:cubicBezTo>
                    <a:pt x="0" y="3937"/>
                    <a:pt x="368" y="4348"/>
                    <a:pt x="750" y="4348"/>
                  </a:cubicBezTo>
                  <a:cubicBezTo>
                    <a:pt x="925" y="4348"/>
                    <a:pt x="1103" y="4261"/>
                    <a:pt x="1225" y="4053"/>
                  </a:cubicBezTo>
                  <a:cubicBezTo>
                    <a:pt x="1887" y="2821"/>
                    <a:pt x="3028" y="1953"/>
                    <a:pt x="3987" y="1018"/>
                  </a:cubicBezTo>
                  <a:cubicBezTo>
                    <a:pt x="4433" y="572"/>
                    <a:pt x="4001" y="1"/>
                    <a:pt x="35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32650" y="4682275"/>
              <a:ext cx="110625" cy="107375"/>
            </a:xfrm>
            <a:custGeom>
              <a:avLst/>
              <a:gdLst/>
              <a:ahLst/>
              <a:cxnLst/>
              <a:rect l="l" t="t" r="r" b="b"/>
              <a:pathLst>
                <a:path w="4425" h="4295" extrusionOk="0">
                  <a:moveTo>
                    <a:pt x="750" y="0"/>
                  </a:moveTo>
                  <a:cubicBezTo>
                    <a:pt x="368" y="0"/>
                    <a:pt x="0" y="411"/>
                    <a:pt x="266" y="865"/>
                  </a:cubicBezTo>
                  <a:cubicBezTo>
                    <a:pt x="928" y="2189"/>
                    <a:pt x="2161" y="3148"/>
                    <a:pt x="3211" y="4107"/>
                  </a:cubicBezTo>
                  <a:cubicBezTo>
                    <a:pt x="3323" y="4239"/>
                    <a:pt x="3455" y="4294"/>
                    <a:pt x="3586" y="4294"/>
                  </a:cubicBezTo>
                  <a:cubicBezTo>
                    <a:pt x="4016" y="4294"/>
                    <a:pt x="4425" y="3698"/>
                    <a:pt x="3987" y="3330"/>
                  </a:cubicBezTo>
                  <a:cubicBezTo>
                    <a:pt x="3028" y="2395"/>
                    <a:pt x="1887" y="1527"/>
                    <a:pt x="1225" y="295"/>
                  </a:cubicBezTo>
                  <a:cubicBezTo>
                    <a:pt x="1103" y="87"/>
                    <a:pt x="925" y="0"/>
                    <a:pt x="75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851425" y="4759500"/>
              <a:ext cx="110275" cy="108700"/>
            </a:xfrm>
            <a:custGeom>
              <a:avLst/>
              <a:gdLst/>
              <a:ahLst/>
              <a:cxnLst/>
              <a:rect l="l" t="t" r="r" b="b"/>
              <a:pathLst>
                <a:path w="4411" h="4348" extrusionOk="0">
                  <a:moveTo>
                    <a:pt x="851" y="1"/>
                  </a:moveTo>
                  <a:cubicBezTo>
                    <a:pt x="418" y="1"/>
                    <a:pt x="0" y="572"/>
                    <a:pt x="446" y="1018"/>
                  </a:cubicBezTo>
                  <a:cubicBezTo>
                    <a:pt x="1382" y="1953"/>
                    <a:pt x="2523" y="2821"/>
                    <a:pt x="3208" y="4053"/>
                  </a:cubicBezTo>
                  <a:cubicBezTo>
                    <a:pt x="3294" y="4261"/>
                    <a:pt x="3457" y="4348"/>
                    <a:pt x="3627" y="4348"/>
                  </a:cubicBezTo>
                  <a:cubicBezTo>
                    <a:pt x="4000" y="4348"/>
                    <a:pt x="4410" y="3937"/>
                    <a:pt x="4144" y="3483"/>
                  </a:cubicBezTo>
                  <a:cubicBezTo>
                    <a:pt x="3482" y="2159"/>
                    <a:pt x="2249" y="1200"/>
                    <a:pt x="1199" y="150"/>
                  </a:cubicBezTo>
                  <a:cubicBezTo>
                    <a:pt x="1095" y="45"/>
                    <a:pt x="972" y="1"/>
                    <a:pt x="85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51625" y="4682275"/>
              <a:ext cx="110075" cy="107375"/>
            </a:xfrm>
            <a:custGeom>
              <a:avLst/>
              <a:gdLst/>
              <a:ahLst/>
              <a:cxnLst/>
              <a:rect l="l" t="t" r="r" b="b"/>
              <a:pathLst>
                <a:path w="4403" h="4295" extrusionOk="0">
                  <a:moveTo>
                    <a:pt x="3619" y="0"/>
                  </a:moveTo>
                  <a:cubicBezTo>
                    <a:pt x="3449" y="0"/>
                    <a:pt x="3286" y="87"/>
                    <a:pt x="3200" y="295"/>
                  </a:cubicBezTo>
                  <a:cubicBezTo>
                    <a:pt x="2515" y="1527"/>
                    <a:pt x="1374" y="2395"/>
                    <a:pt x="438" y="3330"/>
                  </a:cubicBezTo>
                  <a:cubicBezTo>
                    <a:pt x="0" y="3698"/>
                    <a:pt x="396" y="4294"/>
                    <a:pt x="820" y="4294"/>
                  </a:cubicBezTo>
                  <a:cubicBezTo>
                    <a:pt x="948" y="4294"/>
                    <a:pt x="1080" y="4239"/>
                    <a:pt x="1191" y="4107"/>
                  </a:cubicBezTo>
                  <a:cubicBezTo>
                    <a:pt x="2241" y="3148"/>
                    <a:pt x="3474" y="2189"/>
                    <a:pt x="4136" y="865"/>
                  </a:cubicBezTo>
                  <a:cubicBezTo>
                    <a:pt x="4402" y="411"/>
                    <a:pt x="3992" y="0"/>
                    <a:pt x="361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62200" y="4600400"/>
              <a:ext cx="146025" cy="34975"/>
            </a:xfrm>
            <a:custGeom>
              <a:avLst/>
              <a:gdLst/>
              <a:ahLst/>
              <a:cxnLst/>
              <a:rect l="l" t="t" r="r" b="b"/>
              <a:pathLst>
                <a:path w="5841" h="1399" extrusionOk="0">
                  <a:moveTo>
                    <a:pt x="2744" y="0"/>
                  </a:moveTo>
                  <a:cubicBezTo>
                    <a:pt x="2015" y="0"/>
                    <a:pt x="1301" y="49"/>
                    <a:pt x="614" y="237"/>
                  </a:cubicBezTo>
                  <a:cubicBezTo>
                    <a:pt x="1" y="406"/>
                    <a:pt x="190" y="1398"/>
                    <a:pt x="821" y="1398"/>
                  </a:cubicBezTo>
                  <a:cubicBezTo>
                    <a:pt x="871" y="1398"/>
                    <a:pt x="923" y="1392"/>
                    <a:pt x="979" y="1379"/>
                  </a:cubicBezTo>
                  <a:cubicBezTo>
                    <a:pt x="1633" y="1190"/>
                    <a:pt x="2303" y="1142"/>
                    <a:pt x="2974" y="1142"/>
                  </a:cubicBezTo>
                  <a:cubicBezTo>
                    <a:pt x="3684" y="1142"/>
                    <a:pt x="4395" y="1196"/>
                    <a:pt x="5087" y="1196"/>
                  </a:cubicBezTo>
                  <a:cubicBezTo>
                    <a:pt x="5841" y="1196"/>
                    <a:pt x="5841" y="55"/>
                    <a:pt x="5087" y="55"/>
                  </a:cubicBezTo>
                  <a:cubicBezTo>
                    <a:pt x="4301" y="55"/>
                    <a:pt x="3514" y="0"/>
                    <a:pt x="27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67700" y="4495350"/>
              <a:ext cx="43225" cy="134825"/>
            </a:xfrm>
            <a:custGeom>
              <a:avLst/>
              <a:gdLst/>
              <a:ahLst/>
              <a:cxnLst/>
              <a:rect l="l" t="t" r="r" b="b"/>
              <a:pathLst>
                <a:path w="1729" h="5393" extrusionOk="0">
                  <a:moveTo>
                    <a:pt x="1029" y="0"/>
                  </a:moveTo>
                  <a:cubicBezTo>
                    <a:pt x="790" y="0"/>
                    <a:pt x="554" y="136"/>
                    <a:pt x="479" y="445"/>
                  </a:cubicBezTo>
                  <a:cubicBezTo>
                    <a:pt x="0" y="1883"/>
                    <a:pt x="183" y="3389"/>
                    <a:pt x="183" y="4827"/>
                  </a:cubicBezTo>
                  <a:cubicBezTo>
                    <a:pt x="183" y="5204"/>
                    <a:pt x="497" y="5392"/>
                    <a:pt x="810" y="5392"/>
                  </a:cubicBezTo>
                  <a:cubicBezTo>
                    <a:pt x="1124" y="5392"/>
                    <a:pt x="1438" y="5204"/>
                    <a:pt x="1438" y="4827"/>
                  </a:cubicBezTo>
                  <a:cubicBezTo>
                    <a:pt x="1324" y="3481"/>
                    <a:pt x="1233" y="2065"/>
                    <a:pt x="1621" y="742"/>
                  </a:cubicBezTo>
                  <a:cubicBezTo>
                    <a:pt x="1729" y="283"/>
                    <a:pt x="1375" y="0"/>
                    <a:pt x="102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83325" y="4918025"/>
              <a:ext cx="41025" cy="135300"/>
            </a:xfrm>
            <a:custGeom>
              <a:avLst/>
              <a:gdLst/>
              <a:ahLst/>
              <a:cxnLst/>
              <a:rect l="l" t="t" r="r" b="b"/>
              <a:pathLst>
                <a:path w="1641" h="5412" extrusionOk="0">
                  <a:moveTo>
                    <a:pt x="899" y="1"/>
                  </a:moveTo>
                  <a:cubicBezTo>
                    <a:pt x="602" y="1"/>
                    <a:pt x="317" y="189"/>
                    <a:pt x="317" y="565"/>
                  </a:cubicBezTo>
                  <a:cubicBezTo>
                    <a:pt x="317" y="1981"/>
                    <a:pt x="500" y="3419"/>
                    <a:pt x="112" y="4742"/>
                  </a:cubicBezTo>
                  <a:cubicBezTo>
                    <a:pt x="1" y="5144"/>
                    <a:pt x="378" y="5411"/>
                    <a:pt x="732" y="5411"/>
                  </a:cubicBezTo>
                  <a:cubicBezTo>
                    <a:pt x="961" y="5411"/>
                    <a:pt x="1181" y="5299"/>
                    <a:pt x="1253" y="5039"/>
                  </a:cubicBezTo>
                  <a:cubicBezTo>
                    <a:pt x="1641" y="3601"/>
                    <a:pt x="1550" y="2095"/>
                    <a:pt x="1550" y="565"/>
                  </a:cubicBezTo>
                  <a:cubicBezTo>
                    <a:pt x="1504" y="189"/>
                    <a:pt x="1196" y="1"/>
                    <a:pt x="89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86100" y="4914375"/>
              <a:ext cx="145625" cy="35250"/>
            </a:xfrm>
            <a:custGeom>
              <a:avLst/>
              <a:gdLst/>
              <a:ahLst/>
              <a:cxnLst/>
              <a:rect l="l" t="t" r="r" b="b"/>
              <a:pathLst>
                <a:path w="5825" h="1410" extrusionOk="0">
                  <a:moveTo>
                    <a:pt x="5101" y="1"/>
                  </a:moveTo>
                  <a:cubicBezTo>
                    <a:pt x="5028" y="1"/>
                    <a:pt x="4948" y="16"/>
                    <a:pt x="4862" y="50"/>
                  </a:cubicBezTo>
                  <a:cubicBezTo>
                    <a:pt x="4201" y="232"/>
                    <a:pt x="3510" y="278"/>
                    <a:pt x="2820" y="278"/>
                  </a:cubicBezTo>
                  <a:cubicBezTo>
                    <a:pt x="2129" y="278"/>
                    <a:pt x="1439" y="232"/>
                    <a:pt x="777" y="232"/>
                  </a:cubicBezTo>
                  <a:cubicBezTo>
                    <a:pt x="1" y="232"/>
                    <a:pt x="1" y="1373"/>
                    <a:pt x="777" y="1373"/>
                  </a:cubicBezTo>
                  <a:cubicBezTo>
                    <a:pt x="1406" y="1373"/>
                    <a:pt x="2057" y="1409"/>
                    <a:pt x="2711" y="1409"/>
                  </a:cubicBezTo>
                  <a:cubicBezTo>
                    <a:pt x="3529" y="1409"/>
                    <a:pt x="4350" y="1353"/>
                    <a:pt x="5136" y="1100"/>
                  </a:cubicBezTo>
                  <a:cubicBezTo>
                    <a:pt x="5824" y="917"/>
                    <a:pt x="5669" y="1"/>
                    <a:pt x="510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67700" y="4918025"/>
              <a:ext cx="43300" cy="135300"/>
            </a:xfrm>
            <a:custGeom>
              <a:avLst/>
              <a:gdLst/>
              <a:ahLst/>
              <a:cxnLst/>
              <a:rect l="l" t="t" r="r" b="b"/>
              <a:pathLst>
                <a:path w="1732" h="5412" extrusionOk="0">
                  <a:moveTo>
                    <a:pt x="810" y="1"/>
                  </a:moveTo>
                  <a:cubicBezTo>
                    <a:pt x="497" y="1"/>
                    <a:pt x="183" y="189"/>
                    <a:pt x="183" y="565"/>
                  </a:cubicBezTo>
                  <a:cubicBezTo>
                    <a:pt x="183" y="2095"/>
                    <a:pt x="0" y="3601"/>
                    <a:pt x="479" y="5039"/>
                  </a:cubicBezTo>
                  <a:cubicBezTo>
                    <a:pt x="551" y="5299"/>
                    <a:pt x="771" y="5411"/>
                    <a:pt x="1000" y="5411"/>
                  </a:cubicBezTo>
                  <a:cubicBezTo>
                    <a:pt x="1355" y="5411"/>
                    <a:pt x="1732" y="5144"/>
                    <a:pt x="1621" y="4742"/>
                  </a:cubicBezTo>
                  <a:cubicBezTo>
                    <a:pt x="1233" y="3419"/>
                    <a:pt x="1324" y="1981"/>
                    <a:pt x="1438" y="565"/>
                  </a:cubicBezTo>
                  <a:cubicBezTo>
                    <a:pt x="1438" y="189"/>
                    <a:pt x="1124" y="1"/>
                    <a:pt x="8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62875" y="4914375"/>
              <a:ext cx="145350" cy="35250"/>
            </a:xfrm>
            <a:custGeom>
              <a:avLst/>
              <a:gdLst/>
              <a:ahLst/>
              <a:cxnLst/>
              <a:rect l="l" t="t" r="r" b="b"/>
              <a:pathLst>
                <a:path w="5814" h="1410" extrusionOk="0">
                  <a:moveTo>
                    <a:pt x="714" y="1"/>
                  </a:moveTo>
                  <a:cubicBezTo>
                    <a:pt x="148" y="1"/>
                    <a:pt x="0" y="917"/>
                    <a:pt x="587" y="1100"/>
                  </a:cubicBezTo>
                  <a:cubicBezTo>
                    <a:pt x="1373" y="1353"/>
                    <a:pt x="2194" y="1409"/>
                    <a:pt x="3031" y="1409"/>
                  </a:cubicBezTo>
                  <a:cubicBezTo>
                    <a:pt x="3701" y="1409"/>
                    <a:pt x="4381" y="1373"/>
                    <a:pt x="5060" y="1373"/>
                  </a:cubicBezTo>
                  <a:cubicBezTo>
                    <a:pt x="5814" y="1373"/>
                    <a:pt x="5814" y="232"/>
                    <a:pt x="5060" y="232"/>
                  </a:cubicBezTo>
                  <a:cubicBezTo>
                    <a:pt x="4387" y="232"/>
                    <a:pt x="3697" y="278"/>
                    <a:pt x="3006" y="278"/>
                  </a:cubicBezTo>
                  <a:cubicBezTo>
                    <a:pt x="2316" y="278"/>
                    <a:pt x="1625" y="232"/>
                    <a:pt x="952" y="50"/>
                  </a:cubicBezTo>
                  <a:cubicBezTo>
                    <a:pt x="866" y="16"/>
                    <a:pt x="787" y="1"/>
                    <a:pt x="7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86100" y="4600400"/>
              <a:ext cx="146400" cy="34975"/>
            </a:xfrm>
            <a:custGeom>
              <a:avLst/>
              <a:gdLst/>
              <a:ahLst/>
              <a:cxnLst/>
              <a:rect l="l" t="t" r="r" b="b"/>
              <a:pathLst>
                <a:path w="5856" h="1399" extrusionOk="0">
                  <a:moveTo>
                    <a:pt x="3020" y="0"/>
                  </a:moveTo>
                  <a:cubicBezTo>
                    <a:pt x="2262" y="0"/>
                    <a:pt x="1505" y="55"/>
                    <a:pt x="777" y="55"/>
                  </a:cubicBezTo>
                  <a:cubicBezTo>
                    <a:pt x="1" y="55"/>
                    <a:pt x="1" y="1196"/>
                    <a:pt x="777" y="1196"/>
                  </a:cubicBezTo>
                  <a:cubicBezTo>
                    <a:pt x="1458" y="1196"/>
                    <a:pt x="2169" y="1142"/>
                    <a:pt x="2879" y="1142"/>
                  </a:cubicBezTo>
                  <a:cubicBezTo>
                    <a:pt x="3549" y="1142"/>
                    <a:pt x="4219" y="1190"/>
                    <a:pt x="4862" y="1379"/>
                  </a:cubicBezTo>
                  <a:cubicBezTo>
                    <a:pt x="4918" y="1392"/>
                    <a:pt x="4971" y="1398"/>
                    <a:pt x="5021" y="1398"/>
                  </a:cubicBezTo>
                  <a:cubicBezTo>
                    <a:pt x="5654" y="1398"/>
                    <a:pt x="5855" y="406"/>
                    <a:pt x="5136" y="237"/>
                  </a:cubicBezTo>
                  <a:cubicBezTo>
                    <a:pt x="4449" y="49"/>
                    <a:pt x="3735" y="0"/>
                    <a:pt x="302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83400" y="4495350"/>
              <a:ext cx="40950" cy="134825"/>
            </a:xfrm>
            <a:custGeom>
              <a:avLst/>
              <a:gdLst/>
              <a:ahLst/>
              <a:cxnLst/>
              <a:rect l="l" t="t" r="r" b="b"/>
              <a:pathLst>
                <a:path w="1638" h="5393" extrusionOk="0">
                  <a:moveTo>
                    <a:pt x="700" y="0"/>
                  </a:moveTo>
                  <a:cubicBezTo>
                    <a:pt x="355" y="0"/>
                    <a:pt x="1" y="283"/>
                    <a:pt x="109" y="742"/>
                  </a:cubicBezTo>
                  <a:cubicBezTo>
                    <a:pt x="497" y="2065"/>
                    <a:pt x="314" y="3481"/>
                    <a:pt x="314" y="4827"/>
                  </a:cubicBezTo>
                  <a:cubicBezTo>
                    <a:pt x="314" y="5204"/>
                    <a:pt x="599" y="5392"/>
                    <a:pt x="896" y="5392"/>
                  </a:cubicBezTo>
                  <a:cubicBezTo>
                    <a:pt x="1193" y="5392"/>
                    <a:pt x="1501" y="5204"/>
                    <a:pt x="1547" y="4827"/>
                  </a:cubicBezTo>
                  <a:cubicBezTo>
                    <a:pt x="1547" y="3389"/>
                    <a:pt x="1638" y="1883"/>
                    <a:pt x="1250" y="445"/>
                  </a:cubicBezTo>
                  <a:cubicBezTo>
                    <a:pt x="1175" y="136"/>
                    <a:pt x="940" y="0"/>
                    <a:pt x="70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07063" y="1200325"/>
            <a:ext cx="711025" cy="698775"/>
            <a:chOff x="1081525" y="1186500"/>
            <a:chExt cx="711025" cy="698775"/>
          </a:xfrm>
        </p:grpSpPr>
        <p:sp>
          <p:nvSpPr>
            <p:cNvPr id="81" name="Google Shape;81;p2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384325" y="3395525"/>
            <a:ext cx="1044825" cy="1331800"/>
            <a:chOff x="1118650" y="3368575"/>
            <a:chExt cx="1044825" cy="1331800"/>
          </a:xfrm>
        </p:grpSpPr>
        <p:sp>
          <p:nvSpPr>
            <p:cNvPr id="102" name="Google Shape;102;p2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8848450" y="3994950"/>
            <a:ext cx="518150" cy="1089875"/>
            <a:chOff x="8543650" y="3994950"/>
            <a:chExt cx="518150" cy="1089875"/>
          </a:xfrm>
        </p:grpSpPr>
        <p:sp>
          <p:nvSpPr>
            <p:cNvPr id="122" name="Google Shape;122;p2"/>
            <p:cNvSpPr/>
            <p:nvPr/>
          </p:nvSpPr>
          <p:spPr>
            <a:xfrm>
              <a:off x="8543650" y="3994950"/>
              <a:ext cx="518150" cy="1089875"/>
            </a:xfrm>
            <a:custGeom>
              <a:avLst/>
              <a:gdLst/>
              <a:ahLst/>
              <a:cxnLst/>
              <a:rect l="l" t="t" r="r" b="b"/>
              <a:pathLst>
                <a:path w="20726" h="43595" extrusionOk="0">
                  <a:moveTo>
                    <a:pt x="11649" y="0"/>
                  </a:moveTo>
                  <a:cubicBezTo>
                    <a:pt x="7022" y="0"/>
                    <a:pt x="3522" y="4467"/>
                    <a:pt x="2466" y="8866"/>
                  </a:cubicBezTo>
                  <a:cubicBezTo>
                    <a:pt x="1941" y="11226"/>
                    <a:pt x="3930" y="12785"/>
                    <a:pt x="5770" y="12785"/>
                  </a:cubicBezTo>
                  <a:cubicBezTo>
                    <a:pt x="6973" y="12785"/>
                    <a:pt x="8112" y="12120"/>
                    <a:pt x="8446" y="10577"/>
                  </a:cubicBezTo>
                  <a:cubicBezTo>
                    <a:pt x="8748" y="9315"/>
                    <a:pt x="10255" y="6032"/>
                    <a:pt x="11898" y="6032"/>
                  </a:cubicBezTo>
                  <a:cubicBezTo>
                    <a:pt x="12365" y="6032"/>
                    <a:pt x="12843" y="6297"/>
                    <a:pt x="13308" y="6948"/>
                  </a:cubicBezTo>
                  <a:cubicBezTo>
                    <a:pt x="13970" y="7907"/>
                    <a:pt x="13490" y="9345"/>
                    <a:pt x="13216" y="10281"/>
                  </a:cubicBezTo>
                  <a:cubicBezTo>
                    <a:pt x="12737" y="12084"/>
                    <a:pt x="11870" y="13796"/>
                    <a:pt x="11117" y="15508"/>
                  </a:cubicBezTo>
                  <a:cubicBezTo>
                    <a:pt x="7784" y="23405"/>
                    <a:pt x="4269" y="31212"/>
                    <a:pt x="754" y="38904"/>
                  </a:cubicBezTo>
                  <a:cubicBezTo>
                    <a:pt x="1" y="40524"/>
                    <a:pt x="274" y="42236"/>
                    <a:pt x="1804" y="43195"/>
                  </a:cubicBezTo>
                  <a:cubicBezTo>
                    <a:pt x="2264" y="43457"/>
                    <a:pt x="2841" y="43595"/>
                    <a:pt x="3425" y="43595"/>
                  </a:cubicBezTo>
                  <a:cubicBezTo>
                    <a:pt x="4520" y="43595"/>
                    <a:pt x="5640" y="43110"/>
                    <a:pt x="6072" y="42054"/>
                  </a:cubicBezTo>
                  <a:cubicBezTo>
                    <a:pt x="8446" y="36827"/>
                    <a:pt x="10934" y="31485"/>
                    <a:pt x="13216" y="26258"/>
                  </a:cubicBezTo>
                  <a:cubicBezTo>
                    <a:pt x="15202" y="21693"/>
                    <a:pt x="17393" y="17128"/>
                    <a:pt x="19014" y="12472"/>
                  </a:cubicBezTo>
                  <a:cubicBezTo>
                    <a:pt x="20726" y="7519"/>
                    <a:pt x="19402" y="2109"/>
                    <a:pt x="14061" y="397"/>
                  </a:cubicBezTo>
                  <a:cubicBezTo>
                    <a:pt x="13229" y="126"/>
                    <a:pt x="12423" y="0"/>
                    <a:pt x="1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681175" y="4197175"/>
              <a:ext cx="12000" cy="40550"/>
            </a:xfrm>
            <a:custGeom>
              <a:avLst/>
              <a:gdLst/>
              <a:ahLst/>
              <a:cxnLst/>
              <a:rect l="l" t="t" r="r" b="b"/>
              <a:pathLst>
                <a:path w="480" h="1622" fill="none" extrusionOk="0">
                  <a:moveTo>
                    <a:pt x="0" y="1621"/>
                  </a:moveTo>
                  <a:cubicBezTo>
                    <a:pt x="92" y="1050"/>
                    <a:pt x="297" y="480"/>
                    <a:pt x="480" y="1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683450" y="4068775"/>
              <a:ext cx="292775" cy="818325"/>
            </a:xfrm>
            <a:custGeom>
              <a:avLst/>
              <a:gdLst/>
              <a:ahLst/>
              <a:cxnLst/>
              <a:rect l="l" t="t" r="r" b="b"/>
              <a:pathLst>
                <a:path w="11711" h="32733" fill="none" extrusionOk="0">
                  <a:moveTo>
                    <a:pt x="2009" y="2283"/>
                  </a:moveTo>
                  <a:lnTo>
                    <a:pt x="3425" y="571"/>
                  </a:lnTo>
                  <a:lnTo>
                    <a:pt x="4566" y="1"/>
                  </a:lnTo>
                  <a:moveTo>
                    <a:pt x="7716" y="389"/>
                  </a:moveTo>
                  <a:lnTo>
                    <a:pt x="10843" y="1621"/>
                  </a:lnTo>
                  <a:moveTo>
                    <a:pt x="11710" y="4292"/>
                  </a:moveTo>
                  <a:lnTo>
                    <a:pt x="11528" y="5913"/>
                  </a:lnTo>
                  <a:lnTo>
                    <a:pt x="10843" y="7624"/>
                  </a:lnTo>
                  <a:moveTo>
                    <a:pt x="9610" y="10752"/>
                  </a:moveTo>
                  <a:lnTo>
                    <a:pt x="8286" y="13901"/>
                  </a:lnTo>
                  <a:moveTo>
                    <a:pt x="6963" y="17028"/>
                  </a:moveTo>
                  <a:lnTo>
                    <a:pt x="6848" y="17508"/>
                  </a:lnTo>
                  <a:lnTo>
                    <a:pt x="5616" y="20178"/>
                  </a:lnTo>
                  <a:moveTo>
                    <a:pt x="4292" y="23305"/>
                  </a:moveTo>
                  <a:lnTo>
                    <a:pt x="3721" y="24538"/>
                  </a:lnTo>
                  <a:lnTo>
                    <a:pt x="2854" y="26455"/>
                  </a:lnTo>
                  <a:moveTo>
                    <a:pt x="1439" y="29582"/>
                  </a:moveTo>
                  <a:lnTo>
                    <a:pt x="1" y="32732"/>
                  </a:ln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629250" y="4970375"/>
              <a:ext cx="16575" cy="37700"/>
            </a:xfrm>
            <a:custGeom>
              <a:avLst/>
              <a:gdLst/>
              <a:ahLst/>
              <a:cxnLst/>
              <a:rect l="l" t="t" r="r" b="b"/>
              <a:pathLst>
                <a:path w="663" h="1508" fill="none" extrusionOk="0">
                  <a:moveTo>
                    <a:pt x="662" y="1"/>
                  </a:moveTo>
                  <a:cubicBezTo>
                    <a:pt x="457" y="457"/>
                    <a:pt x="183" y="937"/>
                    <a:pt x="0" y="1507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515962" y="3510113"/>
            <a:ext cx="1022450" cy="1503100"/>
            <a:chOff x="90475" y="3547775"/>
            <a:chExt cx="1022450" cy="1503100"/>
          </a:xfrm>
        </p:grpSpPr>
        <p:sp>
          <p:nvSpPr>
            <p:cNvPr id="127" name="Google Shape;127;p2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7803575" y="1226675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"/>
          <p:cNvGrpSpPr/>
          <p:nvPr/>
        </p:nvGrpSpPr>
        <p:grpSpPr>
          <a:xfrm>
            <a:off x="7790450" y="135250"/>
            <a:ext cx="1154200" cy="1393900"/>
            <a:chOff x="7333250" y="135250"/>
            <a:chExt cx="1154200" cy="1393900"/>
          </a:xfrm>
        </p:grpSpPr>
        <p:sp>
          <p:nvSpPr>
            <p:cNvPr id="182" name="Google Shape;182;p2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2"/>
          <p:cNvGrpSpPr/>
          <p:nvPr/>
        </p:nvGrpSpPr>
        <p:grpSpPr>
          <a:xfrm>
            <a:off x="759450" y="10075"/>
            <a:ext cx="1021825" cy="935325"/>
            <a:chOff x="1292850" y="86275"/>
            <a:chExt cx="1021825" cy="935325"/>
          </a:xfrm>
        </p:grpSpPr>
        <p:sp>
          <p:nvSpPr>
            <p:cNvPr id="235" name="Google Shape;235;p2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"/>
          <p:cNvSpPr/>
          <p:nvPr/>
        </p:nvSpPr>
        <p:spPr>
          <a:xfrm>
            <a:off x="5781413" y="4873925"/>
            <a:ext cx="128625" cy="90225"/>
          </a:xfrm>
          <a:custGeom>
            <a:avLst/>
            <a:gdLst/>
            <a:ahLst/>
            <a:cxnLst/>
            <a:rect l="l" t="t" r="r" b="b"/>
            <a:pathLst>
              <a:path w="5145" h="3609" extrusionOk="0">
                <a:moveTo>
                  <a:pt x="2425" y="1"/>
                </a:moveTo>
                <a:cubicBezTo>
                  <a:pt x="931" y="1"/>
                  <a:pt x="1" y="2376"/>
                  <a:pt x="1715" y="3412"/>
                </a:cubicBezTo>
                <a:cubicBezTo>
                  <a:pt x="1950" y="3548"/>
                  <a:pt x="2195" y="3608"/>
                  <a:pt x="2436" y="3608"/>
                </a:cubicBezTo>
                <a:cubicBezTo>
                  <a:pt x="3858" y="3608"/>
                  <a:pt x="5145" y="1505"/>
                  <a:pt x="3427" y="353"/>
                </a:cubicBezTo>
                <a:cubicBezTo>
                  <a:pt x="3081" y="107"/>
                  <a:pt x="2740" y="1"/>
                  <a:pt x="2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408050" y="46171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2"/>
          <p:cNvGrpSpPr/>
          <p:nvPr/>
        </p:nvGrpSpPr>
        <p:grpSpPr>
          <a:xfrm rot="-913800">
            <a:off x="-297097" y="1888163"/>
            <a:ext cx="963871" cy="1023072"/>
            <a:chOff x="171400" y="1580200"/>
            <a:chExt cx="963850" cy="1023050"/>
          </a:xfrm>
        </p:grpSpPr>
        <p:sp>
          <p:nvSpPr>
            <p:cNvPr id="258" name="Google Shape;258;p2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8108250" y="1754700"/>
            <a:ext cx="949000" cy="632300"/>
            <a:chOff x="8108250" y="1754700"/>
            <a:chExt cx="949000" cy="632300"/>
          </a:xfrm>
        </p:grpSpPr>
        <p:sp>
          <p:nvSpPr>
            <p:cNvPr id="276" name="Google Shape;276;p2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2"/>
          <p:cNvGrpSpPr/>
          <p:nvPr/>
        </p:nvGrpSpPr>
        <p:grpSpPr>
          <a:xfrm>
            <a:off x="6064088" y="-32350"/>
            <a:ext cx="946700" cy="659375"/>
            <a:chOff x="3021675" y="49650"/>
            <a:chExt cx="946700" cy="659375"/>
          </a:xfrm>
        </p:grpSpPr>
        <p:sp>
          <p:nvSpPr>
            <p:cNvPr id="292" name="Google Shape;292;p2"/>
            <p:cNvSpPr/>
            <p:nvPr/>
          </p:nvSpPr>
          <p:spPr>
            <a:xfrm>
              <a:off x="3516425" y="49650"/>
              <a:ext cx="451950" cy="442275"/>
            </a:xfrm>
            <a:custGeom>
              <a:avLst/>
              <a:gdLst/>
              <a:ahLst/>
              <a:cxnLst/>
              <a:rect l="l" t="t" r="r" b="b"/>
              <a:pathLst>
                <a:path w="18078" h="17691" extrusionOk="0">
                  <a:moveTo>
                    <a:pt x="17302" y="1"/>
                  </a:moveTo>
                  <a:lnTo>
                    <a:pt x="17302" y="1"/>
                  </a:lnTo>
                  <a:cubicBezTo>
                    <a:pt x="16131" y="848"/>
                    <a:pt x="14462" y="1426"/>
                    <a:pt x="12783" y="1426"/>
                  </a:cubicBezTo>
                  <a:cubicBezTo>
                    <a:pt x="11613" y="1426"/>
                    <a:pt x="10439" y="1146"/>
                    <a:pt x="9427" y="480"/>
                  </a:cubicBezTo>
                  <a:lnTo>
                    <a:pt x="9427" y="480"/>
                  </a:lnTo>
                  <a:cubicBezTo>
                    <a:pt x="9893" y="2512"/>
                    <a:pt x="7315" y="4528"/>
                    <a:pt x="4737" y="4528"/>
                  </a:cubicBezTo>
                  <a:cubicBezTo>
                    <a:pt x="4159" y="4528"/>
                    <a:pt x="3580" y="4427"/>
                    <a:pt x="3036" y="4201"/>
                  </a:cubicBezTo>
                  <a:lnTo>
                    <a:pt x="3036" y="4201"/>
                  </a:lnTo>
                  <a:cubicBezTo>
                    <a:pt x="3721" y="7054"/>
                    <a:pt x="3241" y="9998"/>
                    <a:pt x="0" y="10957"/>
                  </a:cubicBezTo>
                  <a:cubicBezTo>
                    <a:pt x="2579" y="12190"/>
                    <a:pt x="3036" y="15043"/>
                    <a:pt x="2100" y="17690"/>
                  </a:cubicBezTo>
                  <a:cubicBezTo>
                    <a:pt x="3518" y="17121"/>
                    <a:pt x="5091" y="16867"/>
                    <a:pt x="6518" y="16867"/>
                  </a:cubicBezTo>
                  <a:cubicBezTo>
                    <a:pt x="7663" y="16867"/>
                    <a:pt x="8715" y="17031"/>
                    <a:pt x="9518" y="17325"/>
                  </a:cubicBezTo>
                  <a:cubicBezTo>
                    <a:pt x="9598" y="14739"/>
                    <a:pt x="11669" y="13244"/>
                    <a:pt x="13781" y="13244"/>
                  </a:cubicBezTo>
                  <a:cubicBezTo>
                    <a:pt x="14073" y="13244"/>
                    <a:pt x="14366" y="13273"/>
                    <a:pt x="14654" y="13331"/>
                  </a:cubicBezTo>
                  <a:cubicBezTo>
                    <a:pt x="13513" y="9998"/>
                    <a:pt x="15019" y="7328"/>
                    <a:pt x="18078" y="7054"/>
                  </a:cubicBezTo>
                  <a:cubicBezTo>
                    <a:pt x="16640" y="5616"/>
                    <a:pt x="15887" y="1713"/>
                    <a:pt x="173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544875" y="155075"/>
              <a:ext cx="299025" cy="343400"/>
            </a:xfrm>
            <a:custGeom>
              <a:avLst/>
              <a:gdLst/>
              <a:ahLst/>
              <a:cxnLst/>
              <a:rect l="l" t="t" r="r" b="b"/>
              <a:pathLst>
                <a:path w="11961" h="13736" extrusionOk="0">
                  <a:moveTo>
                    <a:pt x="11341" y="0"/>
                  </a:moveTo>
                  <a:cubicBezTo>
                    <a:pt x="11234" y="0"/>
                    <a:pt x="11123" y="49"/>
                    <a:pt x="11028" y="166"/>
                  </a:cubicBezTo>
                  <a:cubicBezTo>
                    <a:pt x="7330" y="4343"/>
                    <a:pt x="3245" y="8247"/>
                    <a:pt x="186" y="13017"/>
                  </a:cubicBezTo>
                  <a:cubicBezTo>
                    <a:pt x="1" y="13402"/>
                    <a:pt x="285" y="13736"/>
                    <a:pt x="608" y="13736"/>
                  </a:cubicBezTo>
                  <a:cubicBezTo>
                    <a:pt x="763" y="13736"/>
                    <a:pt x="927" y="13659"/>
                    <a:pt x="1053" y="13473"/>
                  </a:cubicBezTo>
                  <a:cubicBezTo>
                    <a:pt x="3998" y="8817"/>
                    <a:pt x="7992" y="4914"/>
                    <a:pt x="11599" y="828"/>
                  </a:cubicBezTo>
                  <a:cubicBezTo>
                    <a:pt x="11961" y="466"/>
                    <a:pt x="11672" y="0"/>
                    <a:pt x="1134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733825" y="171200"/>
              <a:ext cx="24275" cy="90850"/>
            </a:xfrm>
            <a:custGeom>
              <a:avLst/>
              <a:gdLst/>
              <a:ahLst/>
              <a:cxnLst/>
              <a:rect l="l" t="t" r="r" b="b"/>
              <a:pathLst>
                <a:path w="971" h="3634" extrusionOk="0">
                  <a:moveTo>
                    <a:pt x="297" y="1"/>
                  </a:moveTo>
                  <a:cubicBezTo>
                    <a:pt x="143" y="1"/>
                    <a:pt x="1" y="92"/>
                    <a:pt x="46" y="275"/>
                  </a:cubicBezTo>
                  <a:cubicBezTo>
                    <a:pt x="160" y="1325"/>
                    <a:pt x="160" y="2375"/>
                    <a:pt x="343" y="3424"/>
                  </a:cubicBezTo>
                  <a:cubicBezTo>
                    <a:pt x="378" y="3572"/>
                    <a:pt x="481" y="3634"/>
                    <a:pt x="592" y="3634"/>
                  </a:cubicBezTo>
                  <a:cubicBezTo>
                    <a:pt x="772" y="3634"/>
                    <a:pt x="970" y="3468"/>
                    <a:pt x="914" y="3242"/>
                  </a:cubicBezTo>
                  <a:cubicBezTo>
                    <a:pt x="731" y="2283"/>
                    <a:pt x="731" y="1233"/>
                    <a:pt x="617" y="275"/>
                  </a:cubicBezTo>
                  <a:cubicBezTo>
                    <a:pt x="617" y="92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629200" y="228375"/>
              <a:ext cx="41025" cy="130975"/>
            </a:xfrm>
            <a:custGeom>
              <a:avLst/>
              <a:gdLst/>
              <a:ahLst/>
              <a:cxnLst/>
              <a:rect l="l" t="t" r="r" b="b"/>
              <a:pathLst>
                <a:path w="1641" h="5239" extrusionOk="0">
                  <a:moveTo>
                    <a:pt x="344" y="1"/>
                  </a:moveTo>
                  <a:cubicBezTo>
                    <a:pt x="173" y="1"/>
                    <a:pt x="1" y="158"/>
                    <a:pt x="54" y="384"/>
                  </a:cubicBezTo>
                  <a:cubicBezTo>
                    <a:pt x="442" y="1891"/>
                    <a:pt x="716" y="3420"/>
                    <a:pt x="1013" y="5041"/>
                  </a:cubicBezTo>
                  <a:cubicBezTo>
                    <a:pt x="1013" y="5179"/>
                    <a:pt x="1107" y="5238"/>
                    <a:pt x="1220" y="5238"/>
                  </a:cubicBezTo>
                  <a:cubicBezTo>
                    <a:pt x="1406" y="5238"/>
                    <a:pt x="1640" y="5077"/>
                    <a:pt x="1583" y="4835"/>
                  </a:cubicBezTo>
                  <a:cubicBezTo>
                    <a:pt x="1287" y="3329"/>
                    <a:pt x="1013" y="1708"/>
                    <a:pt x="625" y="270"/>
                  </a:cubicBezTo>
                  <a:cubicBezTo>
                    <a:pt x="587" y="80"/>
                    <a:pt x="466" y="1"/>
                    <a:pt x="34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712250" y="246300"/>
              <a:ext cx="135775" cy="49000"/>
            </a:xfrm>
            <a:custGeom>
              <a:avLst/>
              <a:gdLst/>
              <a:ahLst/>
              <a:cxnLst/>
              <a:rect l="l" t="t" r="r" b="b"/>
              <a:pathLst>
                <a:path w="5431" h="1960" extrusionOk="0">
                  <a:moveTo>
                    <a:pt x="5034" y="1"/>
                  </a:moveTo>
                  <a:cubicBezTo>
                    <a:pt x="4994" y="1"/>
                    <a:pt x="4950" y="11"/>
                    <a:pt x="4904" y="32"/>
                  </a:cubicBezTo>
                  <a:cubicBezTo>
                    <a:pt x="3397" y="512"/>
                    <a:pt x="1868" y="1082"/>
                    <a:pt x="339" y="1379"/>
                  </a:cubicBezTo>
                  <a:cubicBezTo>
                    <a:pt x="0" y="1464"/>
                    <a:pt x="54" y="1960"/>
                    <a:pt x="444" y="1960"/>
                  </a:cubicBezTo>
                  <a:cubicBezTo>
                    <a:pt x="476" y="1960"/>
                    <a:pt x="509" y="1957"/>
                    <a:pt x="544" y="1950"/>
                  </a:cubicBezTo>
                  <a:cubicBezTo>
                    <a:pt x="2050" y="1653"/>
                    <a:pt x="3580" y="1082"/>
                    <a:pt x="5109" y="603"/>
                  </a:cubicBezTo>
                  <a:cubicBezTo>
                    <a:pt x="5430" y="523"/>
                    <a:pt x="5328" y="1"/>
                    <a:pt x="503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619275" y="354125"/>
              <a:ext cx="150950" cy="47875"/>
            </a:xfrm>
            <a:custGeom>
              <a:avLst/>
              <a:gdLst/>
              <a:ahLst/>
              <a:cxnLst/>
              <a:rect l="l" t="t" r="r" b="b"/>
              <a:pathLst>
                <a:path w="6038" h="1915" extrusionOk="0">
                  <a:moveTo>
                    <a:pt x="5578" y="1"/>
                  </a:moveTo>
                  <a:cubicBezTo>
                    <a:pt x="5552" y="1"/>
                    <a:pt x="5524" y="4"/>
                    <a:pt x="5496" y="11"/>
                  </a:cubicBezTo>
                  <a:cubicBezTo>
                    <a:pt x="3784" y="285"/>
                    <a:pt x="2072" y="764"/>
                    <a:pt x="360" y="1243"/>
                  </a:cubicBezTo>
                  <a:cubicBezTo>
                    <a:pt x="0" y="1412"/>
                    <a:pt x="150" y="1915"/>
                    <a:pt x="465" y="1915"/>
                  </a:cubicBezTo>
                  <a:cubicBezTo>
                    <a:pt x="490" y="1915"/>
                    <a:pt x="516" y="1912"/>
                    <a:pt x="542" y="1905"/>
                  </a:cubicBezTo>
                  <a:cubicBezTo>
                    <a:pt x="2254" y="1334"/>
                    <a:pt x="3966" y="855"/>
                    <a:pt x="5678" y="581"/>
                  </a:cubicBezTo>
                  <a:cubicBezTo>
                    <a:pt x="6038" y="497"/>
                    <a:pt x="5907" y="1"/>
                    <a:pt x="557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021675" y="206575"/>
              <a:ext cx="523300" cy="390350"/>
            </a:xfrm>
            <a:custGeom>
              <a:avLst/>
              <a:gdLst/>
              <a:ahLst/>
              <a:cxnLst/>
              <a:rect l="l" t="t" r="r" b="b"/>
              <a:pathLst>
                <a:path w="20932" h="15614" extrusionOk="0">
                  <a:moveTo>
                    <a:pt x="7533" y="1"/>
                  </a:moveTo>
                  <a:cubicBezTo>
                    <a:pt x="6142" y="2023"/>
                    <a:pt x="3620" y="2899"/>
                    <a:pt x="1437" y="2899"/>
                  </a:cubicBezTo>
                  <a:cubicBezTo>
                    <a:pt x="934" y="2899"/>
                    <a:pt x="449" y="2852"/>
                    <a:pt x="1" y="2763"/>
                  </a:cubicBezTo>
                  <a:lnTo>
                    <a:pt x="1" y="2763"/>
                  </a:lnTo>
                  <a:cubicBezTo>
                    <a:pt x="2009" y="3721"/>
                    <a:pt x="2854" y="7533"/>
                    <a:pt x="2100" y="9519"/>
                  </a:cubicBezTo>
                  <a:cubicBezTo>
                    <a:pt x="2626" y="9348"/>
                    <a:pt x="3133" y="9266"/>
                    <a:pt x="3613" y="9266"/>
                  </a:cubicBezTo>
                  <a:cubicBezTo>
                    <a:pt x="5823" y="9266"/>
                    <a:pt x="7455" y="11013"/>
                    <a:pt x="7624" y="13901"/>
                  </a:cubicBezTo>
                  <a:cubicBezTo>
                    <a:pt x="8386" y="13407"/>
                    <a:pt x="9281" y="13147"/>
                    <a:pt x="10168" y="13147"/>
                  </a:cubicBezTo>
                  <a:cubicBezTo>
                    <a:pt x="11700" y="13147"/>
                    <a:pt x="13212" y="13923"/>
                    <a:pt x="13992" y="15613"/>
                  </a:cubicBezTo>
                  <a:cubicBezTo>
                    <a:pt x="15408" y="14267"/>
                    <a:pt x="18170" y="13034"/>
                    <a:pt x="20931" y="13034"/>
                  </a:cubicBezTo>
                  <a:cubicBezTo>
                    <a:pt x="19037" y="10957"/>
                    <a:pt x="18375" y="8104"/>
                    <a:pt x="20269" y="6004"/>
                  </a:cubicBezTo>
                  <a:lnTo>
                    <a:pt x="20269" y="6004"/>
                  </a:lnTo>
                  <a:cubicBezTo>
                    <a:pt x="20038" y="6031"/>
                    <a:pt x="19815" y="6044"/>
                    <a:pt x="19599" y="6044"/>
                  </a:cubicBezTo>
                  <a:cubicBezTo>
                    <a:pt x="16717" y="6044"/>
                    <a:pt x="15283" y="3699"/>
                    <a:pt x="14837" y="960"/>
                  </a:cubicBezTo>
                  <a:cubicBezTo>
                    <a:pt x="13883" y="1914"/>
                    <a:pt x="12514" y="2353"/>
                    <a:pt x="11216" y="2353"/>
                  </a:cubicBezTo>
                  <a:cubicBezTo>
                    <a:pt x="9411" y="2353"/>
                    <a:pt x="7745" y="1502"/>
                    <a:pt x="753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143950" y="327950"/>
              <a:ext cx="405775" cy="212050"/>
            </a:xfrm>
            <a:custGeom>
              <a:avLst/>
              <a:gdLst/>
              <a:ahLst/>
              <a:cxnLst/>
              <a:rect l="l" t="t" r="r" b="b"/>
              <a:pathLst>
                <a:path w="16231" h="8482" extrusionOk="0">
                  <a:moveTo>
                    <a:pt x="640" y="1"/>
                  </a:moveTo>
                  <a:cubicBezTo>
                    <a:pt x="137" y="1"/>
                    <a:pt x="0" y="771"/>
                    <a:pt x="542" y="966"/>
                  </a:cubicBezTo>
                  <a:cubicBezTo>
                    <a:pt x="5860" y="2290"/>
                    <a:pt x="10813" y="5326"/>
                    <a:pt x="15287" y="8385"/>
                  </a:cubicBezTo>
                  <a:cubicBezTo>
                    <a:pt x="15393" y="8453"/>
                    <a:pt x="15497" y="8482"/>
                    <a:pt x="15590" y="8482"/>
                  </a:cubicBezTo>
                  <a:cubicBezTo>
                    <a:pt x="16000" y="8482"/>
                    <a:pt x="16231" y="7924"/>
                    <a:pt x="15766" y="7608"/>
                  </a:cubicBezTo>
                  <a:cubicBezTo>
                    <a:pt x="11201" y="4481"/>
                    <a:pt x="6248" y="1423"/>
                    <a:pt x="725" y="8"/>
                  </a:cubicBezTo>
                  <a:cubicBezTo>
                    <a:pt x="696" y="3"/>
                    <a:pt x="667" y="1"/>
                    <a:pt x="64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239650" y="294600"/>
              <a:ext cx="42250" cy="85475"/>
            </a:xfrm>
            <a:custGeom>
              <a:avLst/>
              <a:gdLst/>
              <a:ahLst/>
              <a:cxnLst/>
              <a:rect l="l" t="t" r="r" b="b"/>
              <a:pathLst>
                <a:path w="1690" h="3419" extrusionOk="0">
                  <a:moveTo>
                    <a:pt x="298" y="1"/>
                  </a:moveTo>
                  <a:cubicBezTo>
                    <a:pt x="143" y="1"/>
                    <a:pt x="1" y="98"/>
                    <a:pt x="46" y="292"/>
                  </a:cubicBezTo>
                  <a:cubicBezTo>
                    <a:pt x="138" y="1342"/>
                    <a:pt x="526" y="2300"/>
                    <a:pt x="982" y="3236"/>
                  </a:cubicBezTo>
                  <a:cubicBezTo>
                    <a:pt x="1051" y="3365"/>
                    <a:pt x="1160" y="3419"/>
                    <a:pt x="1267" y="3419"/>
                  </a:cubicBezTo>
                  <a:cubicBezTo>
                    <a:pt x="1482" y="3419"/>
                    <a:pt x="1690" y="3206"/>
                    <a:pt x="1553" y="2962"/>
                  </a:cubicBezTo>
                  <a:cubicBezTo>
                    <a:pt x="1096" y="2095"/>
                    <a:pt x="708" y="1250"/>
                    <a:pt x="617" y="292"/>
                  </a:cubicBezTo>
                  <a:cubicBezTo>
                    <a:pt x="617" y="98"/>
                    <a:pt x="452" y="1"/>
                    <a:pt x="29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346100" y="313475"/>
              <a:ext cx="54450" cy="126775"/>
            </a:xfrm>
            <a:custGeom>
              <a:avLst/>
              <a:gdLst/>
              <a:ahLst/>
              <a:cxnLst/>
              <a:rect l="l" t="t" r="r" b="b"/>
              <a:pathLst>
                <a:path w="2178" h="5071" extrusionOk="0">
                  <a:moveTo>
                    <a:pt x="380" y="1"/>
                  </a:moveTo>
                  <a:cubicBezTo>
                    <a:pt x="199" y="1"/>
                    <a:pt x="0" y="163"/>
                    <a:pt x="57" y="404"/>
                  </a:cubicBezTo>
                  <a:cubicBezTo>
                    <a:pt x="536" y="1911"/>
                    <a:pt x="1015" y="3349"/>
                    <a:pt x="1495" y="4855"/>
                  </a:cubicBezTo>
                  <a:cubicBezTo>
                    <a:pt x="1530" y="5006"/>
                    <a:pt x="1652" y="5070"/>
                    <a:pt x="1776" y="5070"/>
                  </a:cubicBezTo>
                  <a:cubicBezTo>
                    <a:pt x="1973" y="5070"/>
                    <a:pt x="2177" y="4910"/>
                    <a:pt x="2065" y="4672"/>
                  </a:cubicBezTo>
                  <a:cubicBezTo>
                    <a:pt x="1586" y="3143"/>
                    <a:pt x="1107" y="1728"/>
                    <a:pt x="627" y="199"/>
                  </a:cubicBezTo>
                  <a:cubicBezTo>
                    <a:pt x="593" y="61"/>
                    <a:pt x="490" y="1"/>
                    <a:pt x="3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01150" y="394900"/>
              <a:ext cx="132125" cy="43050"/>
            </a:xfrm>
            <a:custGeom>
              <a:avLst/>
              <a:gdLst/>
              <a:ahLst/>
              <a:cxnLst/>
              <a:rect l="l" t="t" r="r" b="b"/>
              <a:pathLst>
                <a:path w="5285" h="1722" extrusionOk="0">
                  <a:moveTo>
                    <a:pt x="4919" y="0"/>
                  </a:moveTo>
                  <a:cubicBezTo>
                    <a:pt x="3298" y="92"/>
                    <a:pt x="1860" y="662"/>
                    <a:pt x="445" y="1027"/>
                  </a:cubicBezTo>
                  <a:cubicBezTo>
                    <a:pt x="1" y="1218"/>
                    <a:pt x="125" y="1722"/>
                    <a:pt x="455" y="1722"/>
                  </a:cubicBezTo>
                  <a:cubicBezTo>
                    <a:pt x="481" y="1722"/>
                    <a:pt x="508" y="1719"/>
                    <a:pt x="537" y="1712"/>
                  </a:cubicBezTo>
                  <a:cubicBezTo>
                    <a:pt x="2066" y="1324"/>
                    <a:pt x="3390" y="662"/>
                    <a:pt x="4919" y="571"/>
                  </a:cubicBezTo>
                  <a:cubicBezTo>
                    <a:pt x="5284" y="571"/>
                    <a:pt x="5284" y="0"/>
                    <a:pt x="49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291150" y="450975"/>
              <a:ext cx="140775" cy="50900"/>
            </a:xfrm>
            <a:custGeom>
              <a:avLst/>
              <a:gdLst/>
              <a:ahLst/>
              <a:cxnLst/>
              <a:rect l="l" t="t" r="r" b="b"/>
              <a:pathLst>
                <a:path w="5631" h="2036" extrusionOk="0">
                  <a:moveTo>
                    <a:pt x="5251" y="0"/>
                  </a:moveTo>
                  <a:cubicBezTo>
                    <a:pt x="5207" y="0"/>
                    <a:pt x="5160" y="12"/>
                    <a:pt x="5108" y="40"/>
                  </a:cubicBezTo>
                  <a:cubicBezTo>
                    <a:pt x="3487" y="496"/>
                    <a:pt x="1890" y="884"/>
                    <a:pt x="360" y="1364"/>
                  </a:cubicBezTo>
                  <a:cubicBezTo>
                    <a:pt x="1" y="1533"/>
                    <a:pt x="53" y="2035"/>
                    <a:pt x="371" y="2035"/>
                  </a:cubicBezTo>
                  <a:cubicBezTo>
                    <a:pt x="396" y="2035"/>
                    <a:pt x="423" y="2032"/>
                    <a:pt x="452" y="2026"/>
                  </a:cubicBezTo>
                  <a:lnTo>
                    <a:pt x="5313" y="610"/>
                  </a:lnTo>
                  <a:cubicBezTo>
                    <a:pt x="5630" y="511"/>
                    <a:pt x="5535" y="0"/>
                    <a:pt x="52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452225" y="423300"/>
              <a:ext cx="223425" cy="159550"/>
            </a:xfrm>
            <a:custGeom>
              <a:avLst/>
              <a:gdLst/>
              <a:ahLst/>
              <a:cxnLst/>
              <a:rect l="l" t="t" r="r" b="b"/>
              <a:pathLst>
                <a:path w="8937" h="6382" extrusionOk="0">
                  <a:moveTo>
                    <a:pt x="4176" y="1"/>
                  </a:moveTo>
                  <a:cubicBezTo>
                    <a:pt x="0" y="1"/>
                    <a:pt x="510" y="6382"/>
                    <a:pt x="4597" y="6382"/>
                  </a:cubicBezTo>
                  <a:cubicBezTo>
                    <a:pt x="4680" y="6382"/>
                    <a:pt x="4765" y="6379"/>
                    <a:pt x="4851" y="6374"/>
                  </a:cubicBezTo>
                  <a:cubicBezTo>
                    <a:pt x="8366" y="6077"/>
                    <a:pt x="8936" y="5"/>
                    <a:pt x="4371" y="5"/>
                  </a:cubicBezTo>
                  <a:cubicBezTo>
                    <a:pt x="4305" y="2"/>
                    <a:pt x="4240" y="1"/>
                    <a:pt x="41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596875" y="546650"/>
              <a:ext cx="166650" cy="119450"/>
            </a:xfrm>
            <a:custGeom>
              <a:avLst/>
              <a:gdLst/>
              <a:ahLst/>
              <a:cxnLst/>
              <a:rect l="l" t="t" r="r" b="b"/>
              <a:pathLst>
                <a:path w="6666" h="4778" extrusionOk="0">
                  <a:moveTo>
                    <a:pt x="3265" y="0"/>
                  </a:moveTo>
                  <a:cubicBezTo>
                    <a:pt x="0" y="0"/>
                    <a:pt x="402" y="4777"/>
                    <a:pt x="3459" y="4777"/>
                  </a:cubicBezTo>
                  <a:cubicBezTo>
                    <a:pt x="3515" y="4777"/>
                    <a:pt x="3572" y="4775"/>
                    <a:pt x="3630" y="4772"/>
                  </a:cubicBezTo>
                  <a:cubicBezTo>
                    <a:pt x="6300" y="4475"/>
                    <a:pt x="6665" y="2"/>
                    <a:pt x="3356" y="2"/>
                  </a:cubicBezTo>
                  <a:cubicBezTo>
                    <a:pt x="3325" y="1"/>
                    <a:pt x="3295" y="0"/>
                    <a:pt x="326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433250" y="591650"/>
              <a:ext cx="166250" cy="117375"/>
            </a:xfrm>
            <a:custGeom>
              <a:avLst/>
              <a:gdLst/>
              <a:ahLst/>
              <a:cxnLst/>
              <a:rect l="l" t="t" r="r" b="b"/>
              <a:pathLst>
                <a:path w="6650" h="4695" extrusionOk="0">
                  <a:moveTo>
                    <a:pt x="3064" y="0"/>
                  </a:moveTo>
                  <a:cubicBezTo>
                    <a:pt x="1" y="0"/>
                    <a:pt x="329" y="4695"/>
                    <a:pt x="3370" y="4695"/>
                  </a:cubicBezTo>
                  <a:cubicBezTo>
                    <a:pt x="3453" y="4695"/>
                    <a:pt x="3537" y="4691"/>
                    <a:pt x="3624" y="4684"/>
                  </a:cubicBezTo>
                  <a:cubicBezTo>
                    <a:pt x="6155" y="4481"/>
                    <a:pt x="6650" y="4"/>
                    <a:pt x="3336" y="4"/>
                  </a:cubicBezTo>
                  <a:cubicBezTo>
                    <a:pt x="3303" y="4"/>
                    <a:pt x="3270" y="4"/>
                    <a:pt x="3236" y="5"/>
                  </a:cubicBezTo>
                  <a:cubicBezTo>
                    <a:pt x="3178" y="2"/>
                    <a:pt x="3120" y="0"/>
                    <a:pt x="306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"/>
          <p:cNvGrpSpPr/>
          <p:nvPr/>
        </p:nvGrpSpPr>
        <p:grpSpPr>
          <a:xfrm>
            <a:off x="-359750" y="52975"/>
            <a:ext cx="901050" cy="1021975"/>
            <a:chOff x="173650" y="129175"/>
            <a:chExt cx="901050" cy="1021975"/>
          </a:xfrm>
        </p:grpSpPr>
        <p:sp>
          <p:nvSpPr>
            <p:cNvPr id="308" name="Google Shape;308;p2"/>
            <p:cNvSpPr/>
            <p:nvPr/>
          </p:nvSpPr>
          <p:spPr>
            <a:xfrm>
              <a:off x="173650" y="539825"/>
              <a:ext cx="801200" cy="611325"/>
            </a:xfrm>
            <a:custGeom>
              <a:avLst/>
              <a:gdLst/>
              <a:ahLst/>
              <a:cxnLst/>
              <a:rect l="l" t="t" r="r" b="b"/>
              <a:pathLst>
                <a:path w="32048" h="24453" extrusionOk="0">
                  <a:moveTo>
                    <a:pt x="3904" y="1"/>
                  </a:moveTo>
                  <a:cubicBezTo>
                    <a:pt x="2374" y="5137"/>
                    <a:pt x="1324" y="12555"/>
                    <a:pt x="274" y="17873"/>
                  </a:cubicBezTo>
                  <a:cubicBezTo>
                    <a:pt x="0" y="19676"/>
                    <a:pt x="2648" y="20156"/>
                    <a:pt x="11984" y="21867"/>
                  </a:cubicBezTo>
                  <a:cubicBezTo>
                    <a:pt x="16640" y="22735"/>
                    <a:pt x="22050" y="23762"/>
                    <a:pt x="27482" y="24447"/>
                  </a:cubicBezTo>
                  <a:cubicBezTo>
                    <a:pt x="27527" y="24451"/>
                    <a:pt x="27570" y="24453"/>
                    <a:pt x="27612" y="24453"/>
                  </a:cubicBezTo>
                  <a:cubicBezTo>
                    <a:pt x="29469" y="24453"/>
                    <a:pt x="29526" y="20469"/>
                    <a:pt x="32047" y="5228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09025" y="366050"/>
              <a:ext cx="865675" cy="358500"/>
            </a:xfrm>
            <a:custGeom>
              <a:avLst/>
              <a:gdLst/>
              <a:ahLst/>
              <a:cxnLst/>
              <a:rect l="l" t="t" r="r" b="b"/>
              <a:pathLst>
                <a:path w="34627" h="14340" extrusionOk="0">
                  <a:moveTo>
                    <a:pt x="4555" y="1"/>
                  </a:moveTo>
                  <a:cubicBezTo>
                    <a:pt x="2868" y="1"/>
                    <a:pt x="1676" y="426"/>
                    <a:pt x="1530" y="1611"/>
                  </a:cubicBezTo>
                  <a:cubicBezTo>
                    <a:pt x="1347" y="2661"/>
                    <a:pt x="868" y="4373"/>
                    <a:pt x="663" y="5902"/>
                  </a:cubicBezTo>
                  <a:cubicBezTo>
                    <a:pt x="389" y="8938"/>
                    <a:pt x="1" y="8938"/>
                    <a:pt x="3151" y="9508"/>
                  </a:cubicBezTo>
                  <a:cubicBezTo>
                    <a:pt x="10375" y="11076"/>
                    <a:pt x="25189" y="14339"/>
                    <a:pt x="30494" y="14339"/>
                  </a:cubicBezTo>
                  <a:cubicBezTo>
                    <a:pt x="31676" y="14339"/>
                    <a:pt x="32386" y="14178"/>
                    <a:pt x="32435" y="13799"/>
                  </a:cubicBezTo>
                  <a:cubicBezTo>
                    <a:pt x="34627" y="2569"/>
                    <a:pt x="33965" y="5902"/>
                    <a:pt x="17325" y="2661"/>
                  </a:cubicBezTo>
                  <a:cubicBezTo>
                    <a:pt x="14804" y="2201"/>
                    <a:pt x="8395" y="1"/>
                    <a:pt x="455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4675" y="417500"/>
              <a:ext cx="157400" cy="699250"/>
            </a:xfrm>
            <a:custGeom>
              <a:avLst/>
              <a:gdLst/>
              <a:ahLst/>
              <a:cxnLst/>
              <a:rect l="l" t="t" r="r" b="b"/>
              <a:pathLst>
                <a:path w="6296" h="27970" extrusionOk="0">
                  <a:moveTo>
                    <a:pt x="5595" y="0"/>
                  </a:moveTo>
                  <a:cubicBezTo>
                    <a:pt x="5377" y="0"/>
                    <a:pt x="5171" y="124"/>
                    <a:pt x="5099" y="420"/>
                  </a:cubicBezTo>
                  <a:cubicBezTo>
                    <a:pt x="3387" y="9368"/>
                    <a:pt x="1767" y="18292"/>
                    <a:pt x="55" y="27240"/>
                  </a:cubicBezTo>
                  <a:cubicBezTo>
                    <a:pt x="1" y="27684"/>
                    <a:pt x="336" y="27970"/>
                    <a:pt x="663" y="27970"/>
                  </a:cubicBezTo>
                  <a:cubicBezTo>
                    <a:pt x="889" y="27970"/>
                    <a:pt x="1112" y="27832"/>
                    <a:pt x="1196" y="27514"/>
                  </a:cubicBezTo>
                  <a:cubicBezTo>
                    <a:pt x="2908" y="18589"/>
                    <a:pt x="4528" y="9641"/>
                    <a:pt x="6240" y="694"/>
                  </a:cubicBezTo>
                  <a:cubicBezTo>
                    <a:pt x="6296" y="293"/>
                    <a:pt x="5931" y="0"/>
                    <a:pt x="55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13875" y="202250"/>
              <a:ext cx="254950" cy="243350"/>
            </a:xfrm>
            <a:custGeom>
              <a:avLst/>
              <a:gdLst/>
              <a:ahLst/>
              <a:cxnLst/>
              <a:rect l="l" t="t" r="r" b="b"/>
              <a:pathLst>
                <a:path w="10198" h="9734" extrusionOk="0">
                  <a:moveTo>
                    <a:pt x="3282" y="1165"/>
                  </a:moveTo>
                  <a:cubicBezTo>
                    <a:pt x="4845" y="1165"/>
                    <a:pt x="6341" y="3427"/>
                    <a:pt x="7031" y="4556"/>
                  </a:cubicBezTo>
                  <a:cubicBezTo>
                    <a:pt x="7811" y="5726"/>
                    <a:pt x="8455" y="7001"/>
                    <a:pt x="8815" y="8358"/>
                  </a:cubicBezTo>
                  <a:lnTo>
                    <a:pt x="8815" y="8358"/>
                  </a:lnTo>
                  <a:cubicBezTo>
                    <a:pt x="6672" y="7834"/>
                    <a:pt x="4704" y="6916"/>
                    <a:pt x="3037" y="5310"/>
                  </a:cubicBezTo>
                  <a:cubicBezTo>
                    <a:pt x="1895" y="4282"/>
                    <a:pt x="457" y="1886"/>
                    <a:pt x="2854" y="1224"/>
                  </a:cubicBezTo>
                  <a:cubicBezTo>
                    <a:pt x="2997" y="1184"/>
                    <a:pt x="3139" y="1165"/>
                    <a:pt x="3282" y="1165"/>
                  </a:cubicBezTo>
                  <a:close/>
                  <a:moveTo>
                    <a:pt x="3336" y="0"/>
                  </a:moveTo>
                  <a:cubicBezTo>
                    <a:pt x="2864" y="0"/>
                    <a:pt x="2382" y="118"/>
                    <a:pt x="1895" y="379"/>
                  </a:cubicBezTo>
                  <a:cubicBezTo>
                    <a:pt x="1" y="1315"/>
                    <a:pt x="92" y="3324"/>
                    <a:pt x="1233" y="4944"/>
                  </a:cubicBezTo>
                  <a:cubicBezTo>
                    <a:pt x="2910" y="7537"/>
                    <a:pt x="6227" y="9057"/>
                    <a:pt x="9215" y="9655"/>
                  </a:cubicBezTo>
                  <a:lnTo>
                    <a:pt x="9215" y="9655"/>
                  </a:lnTo>
                  <a:cubicBezTo>
                    <a:pt x="9294" y="9709"/>
                    <a:pt x="9389" y="9734"/>
                    <a:pt x="9487" y="9734"/>
                  </a:cubicBezTo>
                  <a:cubicBezTo>
                    <a:pt x="9569" y="9734"/>
                    <a:pt x="9653" y="9717"/>
                    <a:pt x="9733" y="9686"/>
                  </a:cubicBezTo>
                  <a:lnTo>
                    <a:pt x="9733" y="9686"/>
                  </a:lnTo>
                  <a:cubicBezTo>
                    <a:pt x="9802" y="9664"/>
                    <a:pt x="9863" y="9629"/>
                    <a:pt x="9916" y="9585"/>
                  </a:cubicBezTo>
                  <a:lnTo>
                    <a:pt x="9916" y="9585"/>
                  </a:lnTo>
                  <a:cubicBezTo>
                    <a:pt x="10085" y="9459"/>
                    <a:pt x="10198" y="9261"/>
                    <a:pt x="10158" y="9030"/>
                  </a:cubicBezTo>
                  <a:cubicBezTo>
                    <a:pt x="9756" y="6437"/>
                    <a:pt x="6822" y="0"/>
                    <a:pt x="333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8475" y="129175"/>
              <a:ext cx="244525" cy="316600"/>
            </a:xfrm>
            <a:custGeom>
              <a:avLst/>
              <a:gdLst/>
              <a:ahLst/>
              <a:cxnLst/>
              <a:rect l="l" t="t" r="r" b="b"/>
              <a:pathLst>
                <a:path w="9781" h="12664" extrusionOk="0">
                  <a:moveTo>
                    <a:pt x="3866" y="1202"/>
                  </a:moveTo>
                  <a:cubicBezTo>
                    <a:pt x="7650" y="1202"/>
                    <a:pt x="3956" y="7900"/>
                    <a:pt x="1852" y="10641"/>
                  </a:cubicBezTo>
                  <a:lnTo>
                    <a:pt x="1852" y="10641"/>
                  </a:lnTo>
                  <a:cubicBezTo>
                    <a:pt x="1438" y="7371"/>
                    <a:pt x="300" y="1280"/>
                    <a:pt x="3800" y="1202"/>
                  </a:cubicBezTo>
                  <a:cubicBezTo>
                    <a:pt x="3822" y="1202"/>
                    <a:pt x="3844" y="1202"/>
                    <a:pt x="3866" y="1202"/>
                  </a:cubicBezTo>
                  <a:close/>
                  <a:moveTo>
                    <a:pt x="3652" y="1"/>
                  </a:moveTo>
                  <a:cubicBezTo>
                    <a:pt x="1714" y="1"/>
                    <a:pt x="613" y="1877"/>
                    <a:pt x="376" y="3667"/>
                  </a:cubicBezTo>
                  <a:cubicBezTo>
                    <a:pt x="0" y="6432"/>
                    <a:pt x="782" y="9111"/>
                    <a:pt x="831" y="11787"/>
                  </a:cubicBezTo>
                  <a:lnTo>
                    <a:pt x="831" y="11787"/>
                  </a:lnTo>
                  <a:cubicBezTo>
                    <a:pt x="589" y="12165"/>
                    <a:pt x="986" y="12664"/>
                    <a:pt x="1421" y="12664"/>
                  </a:cubicBezTo>
                  <a:cubicBezTo>
                    <a:pt x="1546" y="12664"/>
                    <a:pt x="1675" y="12622"/>
                    <a:pt x="1792" y="12524"/>
                  </a:cubicBezTo>
                  <a:cubicBezTo>
                    <a:pt x="4165" y="10629"/>
                    <a:pt x="9780" y="1773"/>
                    <a:pt x="4645" y="152"/>
                  </a:cubicBezTo>
                  <a:cubicBezTo>
                    <a:pt x="4293" y="49"/>
                    <a:pt x="3962" y="1"/>
                    <a:pt x="365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37900" y="286675"/>
              <a:ext cx="323925" cy="175650"/>
            </a:xfrm>
            <a:custGeom>
              <a:avLst/>
              <a:gdLst/>
              <a:ahLst/>
              <a:cxnLst/>
              <a:rect l="l" t="t" r="r" b="b"/>
              <a:pathLst>
                <a:path w="12957" h="7026" extrusionOk="0">
                  <a:moveTo>
                    <a:pt x="9483" y="1088"/>
                  </a:moveTo>
                  <a:cubicBezTo>
                    <a:pt x="10807" y="1179"/>
                    <a:pt x="11765" y="2891"/>
                    <a:pt x="11583" y="4124"/>
                  </a:cubicBezTo>
                  <a:cubicBezTo>
                    <a:pt x="11260" y="5623"/>
                    <a:pt x="8570" y="5750"/>
                    <a:pt x="6911" y="5750"/>
                  </a:cubicBezTo>
                  <a:cubicBezTo>
                    <a:pt x="6575" y="5750"/>
                    <a:pt x="6282" y="5744"/>
                    <a:pt x="6059" y="5744"/>
                  </a:cubicBezTo>
                  <a:cubicBezTo>
                    <a:pt x="4698" y="5744"/>
                    <a:pt x="3278" y="5629"/>
                    <a:pt x="1847" y="5386"/>
                  </a:cubicBezTo>
                  <a:lnTo>
                    <a:pt x="1847" y="5386"/>
                  </a:lnTo>
                  <a:cubicBezTo>
                    <a:pt x="3156" y="4138"/>
                    <a:pt x="4577" y="3076"/>
                    <a:pt x="6059" y="2138"/>
                  </a:cubicBezTo>
                  <a:cubicBezTo>
                    <a:pt x="7109" y="1567"/>
                    <a:pt x="8341" y="1088"/>
                    <a:pt x="9483" y="1088"/>
                  </a:cubicBezTo>
                  <a:close/>
                  <a:moveTo>
                    <a:pt x="8864" y="1"/>
                  </a:moveTo>
                  <a:cubicBezTo>
                    <a:pt x="8497" y="1"/>
                    <a:pt x="8129" y="43"/>
                    <a:pt x="7771" y="129"/>
                  </a:cubicBezTo>
                  <a:cubicBezTo>
                    <a:pt x="4918" y="905"/>
                    <a:pt x="2156" y="3279"/>
                    <a:pt x="170" y="5356"/>
                  </a:cubicBezTo>
                  <a:cubicBezTo>
                    <a:pt x="54" y="5494"/>
                    <a:pt x="16" y="5643"/>
                    <a:pt x="31" y="5784"/>
                  </a:cubicBezTo>
                  <a:lnTo>
                    <a:pt x="31" y="5784"/>
                  </a:lnTo>
                  <a:cubicBezTo>
                    <a:pt x="0" y="6026"/>
                    <a:pt x="107" y="6258"/>
                    <a:pt x="410" y="6310"/>
                  </a:cubicBezTo>
                  <a:lnTo>
                    <a:pt x="410" y="6310"/>
                  </a:lnTo>
                  <a:cubicBezTo>
                    <a:pt x="490" y="6350"/>
                    <a:pt x="578" y="6373"/>
                    <a:pt x="665" y="6373"/>
                  </a:cubicBezTo>
                  <a:cubicBezTo>
                    <a:pt x="686" y="6373"/>
                    <a:pt x="707" y="6372"/>
                    <a:pt x="728" y="6369"/>
                  </a:cubicBezTo>
                  <a:lnTo>
                    <a:pt x="728" y="6369"/>
                  </a:lnTo>
                  <a:cubicBezTo>
                    <a:pt x="2115" y="6631"/>
                    <a:pt x="4486" y="7025"/>
                    <a:pt x="6758" y="7025"/>
                  </a:cubicBezTo>
                  <a:cubicBezTo>
                    <a:pt x="9720" y="7025"/>
                    <a:pt x="12511" y="6355"/>
                    <a:pt x="12724" y="3850"/>
                  </a:cubicBezTo>
                  <a:cubicBezTo>
                    <a:pt x="12957" y="1349"/>
                    <a:pt x="10934" y="1"/>
                    <a:pt x="88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80625" y="418500"/>
              <a:ext cx="184975" cy="204300"/>
            </a:xfrm>
            <a:custGeom>
              <a:avLst/>
              <a:gdLst/>
              <a:ahLst/>
              <a:cxnLst/>
              <a:rect l="l" t="t" r="r" b="b"/>
              <a:pathLst>
                <a:path w="7399" h="8172" extrusionOk="0">
                  <a:moveTo>
                    <a:pt x="6611" y="1"/>
                  </a:moveTo>
                  <a:cubicBezTo>
                    <a:pt x="6526" y="1"/>
                    <a:pt x="6436" y="26"/>
                    <a:pt x="6347" y="83"/>
                  </a:cubicBezTo>
                  <a:cubicBezTo>
                    <a:pt x="5206" y="951"/>
                    <a:pt x="4544" y="2001"/>
                    <a:pt x="3790" y="3142"/>
                  </a:cubicBezTo>
                  <a:cubicBezTo>
                    <a:pt x="2832" y="4557"/>
                    <a:pt x="1599" y="5904"/>
                    <a:pt x="367" y="7228"/>
                  </a:cubicBezTo>
                  <a:cubicBezTo>
                    <a:pt x="1" y="7593"/>
                    <a:pt x="353" y="8172"/>
                    <a:pt x="794" y="8172"/>
                  </a:cubicBezTo>
                  <a:cubicBezTo>
                    <a:pt x="931" y="8172"/>
                    <a:pt x="1076" y="8116"/>
                    <a:pt x="1211" y="7981"/>
                  </a:cubicBezTo>
                  <a:cubicBezTo>
                    <a:pt x="2261" y="6931"/>
                    <a:pt x="3220" y="5790"/>
                    <a:pt x="4179" y="4648"/>
                  </a:cubicBezTo>
                  <a:cubicBezTo>
                    <a:pt x="5023" y="3416"/>
                    <a:pt x="5685" y="2001"/>
                    <a:pt x="6918" y="1133"/>
                  </a:cubicBezTo>
                  <a:cubicBezTo>
                    <a:pt x="7399" y="729"/>
                    <a:pt x="7069" y="1"/>
                    <a:pt x="6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5000" y="427475"/>
              <a:ext cx="177125" cy="359575"/>
            </a:xfrm>
            <a:custGeom>
              <a:avLst/>
              <a:gdLst/>
              <a:ahLst/>
              <a:cxnLst/>
              <a:rect l="l" t="t" r="r" b="b"/>
              <a:pathLst>
                <a:path w="7085" h="14383" extrusionOk="0">
                  <a:moveTo>
                    <a:pt x="809" y="1"/>
                  </a:moveTo>
                  <a:cubicBezTo>
                    <a:pt x="405" y="1"/>
                    <a:pt x="1" y="412"/>
                    <a:pt x="251" y="866"/>
                  </a:cubicBezTo>
                  <a:cubicBezTo>
                    <a:pt x="2739" y="5157"/>
                    <a:pt x="2351" y="10475"/>
                    <a:pt x="5866" y="14196"/>
                  </a:cubicBezTo>
                  <a:cubicBezTo>
                    <a:pt x="5977" y="14327"/>
                    <a:pt x="6107" y="14382"/>
                    <a:pt x="6235" y="14382"/>
                  </a:cubicBezTo>
                  <a:cubicBezTo>
                    <a:pt x="6666" y="14382"/>
                    <a:pt x="7085" y="13767"/>
                    <a:pt x="6734" y="13328"/>
                  </a:cubicBezTo>
                  <a:cubicBezTo>
                    <a:pt x="3310" y="9813"/>
                    <a:pt x="3584" y="4404"/>
                    <a:pt x="1301" y="295"/>
                  </a:cubicBezTo>
                  <a:cubicBezTo>
                    <a:pt x="1179" y="87"/>
                    <a:pt x="994" y="1"/>
                    <a:pt x="80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09000" y="883550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2"/>
                    <a:pt x="1686" y="2709"/>
                  </a:cubicBezTo>
                  <a:cubicBezTo>
                    <a:pt x="1713" y="2711"/>
                    <a:pt x="1740" y="2711"/>
                    <a:pt x="1766" y="2711"/>
                  </a:cubicBezTo>
                  <a:cubicBezTo>
                    <a:pt x="3148" y="2711"/>
                    <a:pt x="3752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31925" y="907100"/>
              <a:ext cx="94775" cy="65550"/>
            </a:xfrm>
            <a:custGeom>
              <a:avLst/>
              <a:gdLst/>
              <a:ahLst/>
              <a:cxnLst/>
              <a:rect l="l" t="t" r="r" b="b"/>
              <a:pathLst>
                <a:path w="3791" h="2622" extrusionOk="0">
                  <a:moveTo>
                    <a:pt x="1637" y="1"/>
                  </a:moveTo>
                  <a:cubicBezTo>
                    <a:pt x="182" y="1"/>
                    <a:pt x="0" y="2443"/>
                    <a:pt x="1664" y="2611"/>
                  </a:cubicBezTo>
                  <a:cubicBezTo>
                    <a:pt x="1714" y="2618"/>
                    <a:pt x="1764" y="2621"/>
                    <a:pt x="1813" y="2621"/>
                  </a:cubicBezTo>
                  <a:cubicBezTo>
                    <a:pt x="3131" y="2621"/>
                    <a:pt x="3790" y="319"/>
                    <a:pt x="2029" y="55"/>
                  </a:cubicBezTo>
                  <a:cubicBezTo>
                    <a:pt x="1890" y="18"/>
                    <a:pt x="1759" y="1"/>
                    <a:pt x="1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56625" y="752875"/>
              <a:ext cx="93025" cy="67475"/>
            </a:xfrm>
            <a:custGeom>
              <a:avLst/>
              <a:gdLst/>
              <a:ahLst/>
              <a:cxnLst/>
              <a:rect l="l" t="t" r="r" b="b"/>
              <a:pathLst>
                <a:path w="3721" h="2699" extrusionOk="0">
                  <a:moveTo>
                    <a:pt x="1654" y="1"/>
                  </a:moveTo>
                  <a:cubicBezTo>
                    <a:pt x="155" y="1"/>
                    <a:pt x="1" y="2430"/>
                    <a:pt x="1601" y="2686"/>
                  </a:cubicBezTo>
                  <a:cubicBezTo>
                    <a:pt x="1661" y="2694"/>
                    <a:pt x="1720" y="2698"/>
                    <a:pt x="1778" y="2698"/>
                  </a:cubicBezTo>
                  <a:cubicBezTo>
                    <a:pt x="3178" y="2698"/>
                    <a:pt x="3721" y="389"/>
                    <a:pt x="1989" y="38"/>
                  </a:cubicBezTo>
                  <a:cubicBezTo>
                    <a:pt x="1871" y="13"/>
                    <a:pt x="1759" y="1"/>
                    <a:pt x="1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45550" y="752425"/>
              <a:ext cx="91825" cy="65625"/>
            </a:xfrm>
            <a:custGeom>
              <a:avLst/>
              <a:gdLst/>
              <a:ahLst/>
              <a:cxnLst/>
              <a:rect l="l" t="t" r="r" b="b"/>
              <a:pathLst>
                <a:path w="3673" h="2625" extrusionOk="0">
                  <a:moveTo>
                    <a:pt x="1540" y="1"/>
                  </a:moveTo>
                  <a:cubicBezTo>
                    <a:pt x="107" y="1"/>
                    <a:pt x="0" y="2361"/>
                    <a:pt x="1576" y="2613"/>
                  </a:cubicBezTo>
                  <a:cubicBezTo>
                    <a:pt x="1636" y="2621"/>
                    <a:pt x="1694" y="2625"/>
                    <a:pt x="1751" y="2625"/>
                  </a:cubicBezTo>
                  <a:cubicBezTo>
                    <a:pt x="3131" y="2625"/>
                    <a:pt x="3673" y="319"/>
                    <a:pt x="1941" y="56"/>
                  </a:cubicBezTo>
                  <a:cubicBezTo>
                    <a:pt x="1798" y="18"/>
                    <a:pt x="1664" y="1"/>
                    <a:pt x="1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02675" y="975700"/>
              <a:ext cx="92025" cy="66000"/>
            </a:xfrm>
            <a:custGeom>
              <a:avLst/>
              <a:gdLst/>
              <a:ahLst/>
              <a:cxnLst/>
              <a:rect l="l" t="t" r="r" b="b"/>
              <a:pathLst>
                <a:path w="3681" h="2640" extrusionOk="0">
                  <a:moveTo>
                    <a:pt x="1570" y="1"/>
                  </a:moveTo>
                  <a:cubicBezTo>
                    <a:pt x="112" y="1"/>
                    <a:pt x="0" y="2460"/>
                    <a:pt x="1670" y="2629"/>
                  </a:cubicBezTo>
                  <a:cubicBezTo>
                    <a:pt x="1723" y="2636"/>
                    <a:pt x="1774" y="2639"/>
                    <a:pt x="1824" y="2639"/>
                  </a:cubicBezTo>
                  <a:cubicBezTo>
                    <a:pt x="3131" y="2639"/>
                    <a:pt x="3681" y="424"/>
                    <a:pt x="1944" y="50"/>
                  </a:cubicBezTo>
                  <a:cubicBezTo>
                    <a:pt x="1811" y="16"/>
                    <a:pt x="1686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768350" y="1040475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1"/>
                    <a:pt x="1686" y="2709"/>
                  </a:cubicBezTo>
                  <a:cubicBezTo>
                    <a:pt x="1713" y="2710"/>
                    <a:pt x="1739" y="2711"/>
                    <a:pt x="1766" y="2711"/>
                  </a:cubicBezTo>
                  <a:cubicBezTo>
                    <a:pt x="3148" y="2711"/>
                    <a:pt x="3751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0850" y="648000"/>
              <a:ext cx="93225" cy="67850"/>
            </a:xfrm>
            <a:custGeom>
              <a:avLst/>
              <a:gdLst/>
              <a:ahLst/>
              <a:cxnLst/>
              <a:rect l="l" t="t" r="r" b="b"/>
              <a:pathLst>
                <a:path w="3729" h="2714" extrusionOk="0">
                  <a:moveTo>
                    <a:pt x="1672" y="0"/>
                  </a:moveTo>
                  <a:cubicBezTo>
                    <a:pt x="158" y="0"/>
                    <a:pt x="1" y="2447"/>
                    <a:pt x="1693" y="2704"/>
                  </a:cubicBezTo>
                  <a:cubicBezTo>
                    <a:pt x="1744" y="2711"/>
                    <a:pt x="1794" y="2714"/>
                    <a:pt x="1843" y="2714"/>
                  </a:cubicBezTo>
                  <a:cubicBezTo>
                    <a:pt x="3175" y="2714"/>
                    <a:pt x="3728" y="408"/>
                    <a:pt x="1989" y="33"/>
                  </a:cubicBezTo>
                  <a:cubicBezTo>
                    <a:pt x="1878" y="11"/>
                    <a:pt x="1772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35100" y="828775"/>
              <a:ext cx="96100" cy="67800"/>
            </a:xfrm>
            <a:custGeom>
              <a:avLst/>
              <a:gdLst/>
              <a:ahLst/>
              <a:cxnLst/>
              <a:rect l="l" t="t" r="r" b="b"/>
              <a:pathLst>
                <a:path w="3844" h="2712" extrusionOk="0">
                  <a:moveTo>
                    <a:pt x="1739" y="1"/>
                  </a:moveTo>
                  <a:cubicBezTo>
                    <a:pt x="230" y="1"/>
                    <a:pt x="1" y="2431"/>
                    <a:pt x="1686" y="2709"/>
                  </a:cubicBezTo>
                  <a:cubicBezTo>
                    <a:pt x="1715" y="2710"/>
                    <a:pt x="1743" y="2711"/>
                    <a:pt x="1772" y="2711"/>
                  </a:cubicBezTo>
                  <a:cubicBezTo>
                    <a:pt x="3239" y="2711"/>
                    <a:pt x="3843" y="419"/>
                    <a:pt x="2074" y="38"/>
                  </a:cubicBezTo>
                  <a:cubicBezTo>
                    <a:pt x="1956" y="13"/>
                    <a:pt x="1844" y="1"/>
                    <a:pt x="1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02575" y="971450"/>
              <a:ext cx="95300" cy="67950"/>
            </a:xfrm>
            <a:custGeom>
              <a:avLst/>
              <a:gdLst/>
              <a:ahLst/>
              <a:cxnLst/>
              <a:rect l="l" t="t" r="r" b="b"/>
              <a:pathLst>
                <a:path w="3812" h="2718" extrusionOk="0">
                  <a:moveTo>
                    <a:pt x="1716" y="0"/>
                  </a:moveTo>
                  <a:cubicBezTo>
                    <a:pt x="209" y="0"/>
                    <a:pt x="0" y="2431"/>
                    <a:pt x="1685" y="2708"/>
                  </a:cubicBezTo>
                  <a:cubicBezTo>
                    <a:pt x="1736" y="2714"/>
                    <a:pt x="1785" y="2718"/>
                    <a:pt x="1834" y="2718"/>
                  </a:cubicBezTo>
                  <a:cubicBezTo>
                    <a:pt x="3153" y="2718"/>
                    <a:pt x="3812" y="412"/>
                    <a:pt x="2051" y="37"/>
                  </a:cubicBezTo>
                  <a:cubicBezTo>
                    <a:pt x="1933" y="12"/>
                    <a:pt x="1821" y="0"/>
                    <a:pt x="1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28750" y="811800"/>
              <a:ext cx="92425" cy="65625"/>
            </a:xfrm>
            <a:custGeom>
              <a:avLst/>
              <a:gdLst/>
              <a:ahLst/>
              <a:cxnLst/>
              <a:rect l="l" t="t" r="r" b="b"/>
              <a:pathLst>
                <a:path w="3697" h="2625" extrusionOk="0">
                  <a:moveTo>
                    <a:pt x="1577" y="1"/>
                  </a:moveTo>
                  <a:cubicBezTo>
                    <a:pt x="131" y="1"/>
                    <a:pt x="0" y="2443"/>
                    <a:pt x="1580" y="2612"/>
                  </a:cubicBezTo>
                  <a:cubicBezTo>
                    <a:pt x="1643" y="2620"/>
                    <a:pt x="1705" y="2624"/>
                    <a:pt x="1765" y="2624"/>
                  </a:cubicBezTo>
                  <a:cubicBezTo>
                    <a:pt x="3160" y="2624"/>
                    <a:pt x="3697" y="427"/>
                    <a:pt x="1968" y="55"/>
                  </a:cubicBezTo>
                  <a:cubicBezTo>
                    <a:pt x="1829" y="18"/>
                    <a:pt x="1698" y="1"/>
                    <a:pt x="1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"/>
          <p:cNvGrpSpPr/>
          <p:nvPr/>
        </p:nvGrpSpPr>
        <p:grpSpPr>
          <a:xfrm>
            <a:off x="8831950" y="486075"/>
            <a:ext cx="717875" cy="906750"/>
            <a:chOff x="8831950" y="486075"/>
            <a:chExt cx="717875" cy="906750"/>
          </a:xfrm>
        </p:grpSpPr>
        <p:sp>
          <p:nvSpPr>
            <p:cNvPr id="327" name="Google Shape;327;p2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2"/>
          <p:cNvGrpSpPr/>
          <p:nvPr/>
        </p:nvGrpSpPr>
        <p:grpSpPr>
          <a:xfrm>
            <a:off x="8313250" y="2974521"/>
            <a:ext cx="716150" cy="944404"/>
            <a:chOff x="8313250" y="2974521"/>
            <a:chExt cx="716150" cy="944404"/>
          </a:xfrm>
        </p:grpSpPr>
        <p:sp>
          <p:nvSpPr>
            <p:cNvPr id="345" name="Google Shape;345;p2"/>
            <p:cNvSpPr/>
            <p:nvPr/>
          </p:nvSpPr>
          <p:spPr>
            <a:xfrm rot="-1686311">
              <a:off x="8463411" y="2997642"/>
              <a:ext cx="158778" cy="242179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8487275" y="3229775"/>
              <a:ext cx="180350" cy="175950"/>
            </a:xfrm>
            <a:custGeom>
              <a:avLst/>
              <a:gdLst/>
              <a:ahLst/>
              <a:cxnLst/>
              <a:rect l="l" t="t" r="r" b="b"/>
              <a:pathLst>
                <a:path w="7214" h="7038" extrusionOk="0">
                  <a:moveTo>
                    <a:pt x="5120" y="1"/>
                  </a:moveTo>
                  <a:cubicBezTo>
                    <a:pt x="4307" y="1"/>
                    <a:pt x="1934" y="137"/>
                    <a:pt x="1" y="1605"/>
                  </a:cubicBezTo>
                  <a:cubicBezTo>
                    <a:pt x="366" y="2952"/>
                    <a:pt x="1325" y="6285"/>
                    <a:pt x="1599" y="7038"/>
                  </a:cubicBezTo>
                  <a:lnTo>
                    <a:pt x="7214" y="5417"/>
                  </a:lnTo>
                  <a:cubicBezTo>
                    <a:pt x="6552" y="3317"/>
                    <a:pt x="6278" y="1605"/>
                    <a:pt x="5410" y="8"/>
                  </a:cubicBezTo>
                  <a:cubicBezTo>
                    <a:pt x="5410" y="8"/>
                    <a:pt x="5306" y="1"/>
                    <a:pt x="51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8313250" y="3333625"/>
              <a:ext cx="716150" cy="585300"/>
            </a:xfrm>
            <a:custGeom>
              <a:avLst/>
              <a:gdLst/>
              <a:ahLst/>
              <a:cxnLst/>
              <a:rect l="l" t="t" r="r" b="b"/>
              <a:pathLst>
                <a:path w="28646" h="23412" extrusionOk="0">
                  <a:moveTo>
                    <a:pt x="15640" y="1"/>
                  </a:moveTo>
                  <a:cubicBezTo>
                    <a:pt x="14036" y="1"/>
                    <a:pt x="12377" y="297"/>
                    <a:pt x="10751" y="875"/>
                  </a:cubicBezTo>
                  <a:cubicBezTo>
                    <a:pt x="2967" y="2405"/>
                    <a:pt x="0" y="8020"/>
                    <a:pt x="1529" y="14776"/>
                  </a:cubicBezTo>
                  <a:cubicBezTo>
                    <a:pt x="2891" y="20602"/>
                    <a:pt x="7499" y="23412"/>
                    <a:pt x="12773" y="23412"/>
                  </a:cubicBezTo>
                  <a:cubicBezTo>
                    <a:pt x="14131" y="23412"/>
                    <a:pt x="15534" y="23225"/>
                    <a:pt x="16936" y="22856"/>
                  </a:cubicBezTo>
                  <a:cubicBezTo>
                    <a:pt x="25222" y="20756"/>
                    <a:pt x="28646" y="15050"/>
                    <a:pt x="25793" y="6970"/>
                  </a:cubicBezTo>
                  <a:cubicBezTo>
                    <a:pt x="24036" y="2234"/>
                    <a:pt x="20046" y="1"/>
                    <a:pt x="1564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8343175" y="3515574"/>
              <a:ext cx="626983" cy="175959"/>
            </a:xfrm>
            <a:custGeom>
              <a:avLst/>
              <a:gdLst/>
              <a:ahLst/>
              <a:cxnLst/>
              <a:rect l="l" t="t" r="r" b="b"/>
              <a:pathLst>
                <a:path w="29118" h="8924" extrusionOk="0">
                  <a:moveTo>
                    <a:pt x="27863" y="1"/>
                  </a:moveTo>
                  <a:cubicBezTo>
                    <a:pt x="27752" y="1"/>
                    <a:pt x="27635" y="23"/>
                    <a:pt x="27515" y="71"/>
                  </a:cubicBezTo>
                  <a:cubicBezTo>
                    <a:pt x="19229" y="4157"/>
                    <a:pt x="10008" y="5960"/>
                    <a:pt x="878" y="7398"/>
                  </a:cubicBezTo>
                  <a:cubicBezTo>
                    <a:pt x="1" y="7569"/>
                    <a:pt x="347" y="8924"/>
                    <a:pt x="1183" y="8924"/>
                  </a:cubicBezTo>
                  <a:cubicBezTo>
                    <a:pt x="1239" y="8924"/>
                    <a:pt x="1297" y="8918"/>
                    <a:pt x="1357" y="8905"/>
                  </a:cubicBezTo>
                  <a:cubicBezTo>
                    <a:pt x="10579" y="7398"/>
                    <a:pt x="19914" y="5572"/>
                    <a:pt x="28359" y="1395"/>
                  </a:cubicBezTo>
                  <a:cubicBezTo>
                    <a:pt x="29118" y="1056"/>
                    <a:pt x="28637" y="1"/>
                    <a:pt x="2786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8343175" y="3421425"/>
              <a:ext cx="581205" cy="190045"/>
            </a:xfrm>
            <a:custGeom>
              <a:avLst/>
              <a:gdLst/>
              <a:ahLst/>
              <a:cxnLst/>
              <a:rect l="l" t="t" r="r" b="b"/>
              <a:pathLst>
                <a:path w="28064" h="9824" extrusionOk="0">
                  <a:moveTo>
                    <a:pt x="27276" y="0"/>
                  </a:moveTo>
                  <a:cubicBezTo>
                    <a:pt x="27169" y="0"/>
                    <a:pt x="27053" y="37"/>
                    <a:pt x="26934" y="123"/>
                  </a:cubicBezTo>
                  <a:cubicBezTo>
                    <a:pt x="26067" y="785"/>
                    <a:pt x="25679" y="1744"/>
                    <a:pt x="25108" y="2680"/>
                  </a:cubicBezTo>
                  <a:cubicBezTo>
                    <a:pt x="24904" y="3031"/>
                    <a:pt x="24521" y="3149"/>
                    <a:pt x="24055" y="3149"/>
                  </a:cubicBezTo>
                  <a:cubicBezTo>
                    <a:pt x="23107" y="3149"/>
                    <a:pt x="21816" y="2662"/>
                    <a:pt x="20994" y="2662"/>
                  </a:cubicBezTo>
                  <a:cubicBezTo>
                    <a:pt x="20906" y="2662"/>
                    <a:pt x="20824" y="2668"/>
                    <a:pt x="20748" y="2680"/>
                  </a:cubicBezTo>
                  <a:cubicBezTo>
                    <a:pt x="19881" y="2885"/>
                    <a:pt x="19219" y="4118"/>
                    <a:pt x="18831" y="4780"/>
                  </a:cubicBezTo>
                  <a:cubicBezTo>
                    <a:pt x="18482" y="5303"/>
                    <a:pt x="18072" y="5481"/>
                    <a:pt x="17627" y="5481"/>
                  </a:cubicBezTo>
                  <a:cubicBezTo>
                    <a:pt x="16681" y="5481"/>
                    <a:pt x="15579" y="4676"/>
                    <a:pt x="14584" y="4676"/>
                  </a:cubicBezTo>
                  <a:cubicBezTo>
                    <a:pt x="14516" y="4676"/>
                    <a:pt x="14448" y="4680"/>
                    <a:pt x="14380" y="4688"/>
                  </a:cubicBezTo>
                  <a:cubicBezTo>
                    <a:pt x="13330" y="4780"/>
                    <a:pt x="12668" y="5830"/>
                    <a:pt x="12189" y="6492"/>
                  </a:cubicBezTo>
                  <a:cubicBezTo>
                    <a:pt x="11802" y="6957"/>
                    <a:pt x="11385" y="7123"/>
                    <a:pt x="10948" y="7123"/>
                  </a:cubicBezTo>
                  <a:cubicBezTo>
                    <a:pt x="9867" y="7123"/>
                    <a:pt x="8671" y="6103"/>
                    <a:pt x="7533" y="6103"/>
                  </a:cubicBezTo>
                  <a:cubicBezTo>
                    <a:pt x="6574" y="6218"/>
                    <a:pt x="5912" y="7245"/>
                    <a:pt x="5341" y="7930"/>
                  </a:cubicBezTo>
                  <a:cubicBezTo>
                    <a:pt x="4988" y="8301"/>
                    <a:pt x="4602" y="8438"/>
                    <a:pt x="4199" y="8438"/>
                  </a:cubicBezTo>
                  <a:cubicBezTo>
                    <a:pt x="3068" y="8438"/>
                    <a:pt x="1796" y="7359"/>
                    <a:pt x="685" y="7359"/>
                  </a:cubicBezTo>
                  <a:cubicBezTo>
                    <a:pt x="0" y="7359"/>
                    <a:pt x="0" y="8500"/>
                    <a:pt x="685" y="8500"/>
                  </a:cubicBezTo>
                  <a:cubicBezTo>
                    <a:pt x="2100" y="8500"/>
                    <a:pt x="3059" y="9824"/>
                    <a:pt x="4474" y="9824"/>
                  </a:cubicBezTo>
                  <a:cubicBezTo>
                    <a:pt x="5524" y="9824"/>
                    <a:pt x="6391" y="8386"/>
                    <a:pt x="7053" y="7724"/>
                  </a:cubicBezTo>
                  <a:cubicBezTo>
                    <a:pt x="7332" y="7445"/>
                    <a:pt x="7624" y="7339"/>
                    <a:pt x="7926" y="7339"/>
                  </a:cubicBezTo>
                  <a:cubicBezTo>
                    <a:pt x="8908" y="7339"/>
                    <a:pt x="9992" y="8470"/>
                    <a:pt x="11051" y="8470"/>
                  </a:cubicBezTo>
                  <a:cubicBezTo>
                    <a:pt x="11210" y="8470"/>
                    <a:pt x="11369" y="8445"/>
                    <a:pt x="11527" y="8386"/>
                  </a:cubicBezTo>
                  <a:cubicBezTo>
                    <a:pt x="12626" y="8034"/>
                    <a:pt x="13619" y="5820"/>
                    <a:pt x="14813" y="5820"/>
                  </a:cubicBezTo>
                  <a:cubicBezTo>
                    <a:pt x="14858" y="5820"/>
                    <a:pt x="14904" y="5823"/>
                    <a:pt x="14951" y="5830"/>
                  </a:cubicBezTo>
                  <a:cubicBezTo>
                    <a:pt x="15916" y="5984"/>
                    <a:pt x="16800" y="6759"/>
                    <a:pt x="17810" y="6759"/>
                  </a:cubicBezTo>
                  <a:cubicBezTo>
                    <a:pt x="17994" y="6759"/>
                    <a:pt x="18181" y="6734"/>
                    <a:pt x="18375" y="6674"/>
                  </a:cubicBezTo>
                  <a:cubicBezTo>
                    <a:pt x="19516" y="6400"/>
                    <a:pt x="20086" y="4871"/>
                    <a:pt x="20748" y="4118"/>
                  </a:cubicBezTo>
                  <a:cubicBezTo>
                    <a:pt x="20966" y="3853"/>
                    <a:pt x="21251" y="3756"/>
                    <a:pt x="21576" y="3756"/>
                  </a:cubicBezTo>
                  <a:cubicBezTo>
                    <a:pt x="22442" y="3756"/>
                    <a:pt x="23590" y="4439"/>
                    <a:pt x="24499" y="4439"/>
                  </a:cubicBezTo>
                  <a:cubicBezTo>
                    <a:pt x="24719" y="4439"/>
                    <a:pt x="24924" y="4399"/>
                    <a:pt x="25108" y="4300"/>
                  </a:cubicBezTo>
                  <a:cubicBezTo>
                    <a:pt x="26363" y="3547"/>
                    <a:pt x="26455" y="1926"/>
                    <a:pt x="27596" y="1082"/>
                  </a:cubicBezTo>
                  <a:cubicBezTo>
                    <a:pt x="28064" y="764"/>
                    <a:pt x="27764" y="0"/>
                    <a:pt x="27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8361825" y="3588999"/>
              <a:ext cx="626994" cy="190051"/>
            </a:xfrm>
            <a:custGeom>
              <a:avLst/>
              <a:gdLst/>
              <a:ahLst/>
              <a:cxnLst/>
              <a:rect l="l" t="t" r="r" b="b"/>
              <a:pathLst>
                <a:path w="28044" h="9725" extrusionOk="0">
                  <a:moveTo>
                    <a:pt x="27298" y="0"/>
                  </a:moveTo>
                  <a:cubicBezTo>
                    <a:pt x="27204" y="0"/>
                    <a:pt x="27104" y="35"/>
                    <a:pt x="27003" y="115"/>
                  </a:cubicBezTo>
                  <a:cubicBezTo>
                    <a:pt x="26067" y="686"/>
                    <a:pt x="25679" y="1736"/>
                    <a:pt x="25200" y="2694"/>
                  </a:cubicBezTo>
                  <a:cubicBezTo>
                    <a:pt x="24996" y="3046"/>
                    <a:pt x="24602" y="3163"/>
                    <a:pt x="24124" y="3163"/>
                  </a:cubicBezTo>
                  <a:cubicBezTo>
                    <a:pt x="23151" y="3163"/>
                    <a:pt x="21829" y="2677"/>
                    <a:pt x="21047" y="2677"/>
                  </a:cubicBezTo>
                  <a:cubicBezTo>
                    <a:pt x="20964" y="2677"/>
                    <a:pt x="20887" y="2682"/>
                    <a:pt x="20818" y="2694"/>
                  </a:cubicBezTo>
                  <a:cubicBezTo>
                    <a:pt x="19882" y="2877"/>
                    <a:pt x="19311" y="4110"/>
                    <a:pt x="18832" y="4794"/>
                  </a:cubicBezTo>
                  <a:cubicBezTo>
                    <a:pt x="18491" y="5272"/>
                    <a:pt x="18091" y="5437"/>
                    <a:pt x="17656" y="5437"/>
                  </a:cubicBezTo>
                  <a:cubicBezTo>
                    <a:pt x="16672" y="5437"/>
                    <a:pt x="15512" y="4586"/>
                    <a:pt x="14467" y="4586"/>
                  </a:cubicBezTo>
                  <a:cubicBezTo>
                    <a:pt x="14431" y="4586"/>
                    <a:pt x="14394" y="4587"/>
                    <a:pt x="14358" y="4589"/>
                  </a:cubicBezTo>
                  <a:cubicBezTo>
                    <a:pt x="13399" y="4680"/>
                    <a:pt x="12737" y="5821"/>
                    <a:pt x="12167" y="6506"/>
                  </a:cubicBezTo>
                  <a:cubicBezTo>
                    <a:pt x="11787" y="6965"/>
                    <a:pt x="11375" y="7128"/>
                    <a:pt x="10945" y="7128"/>
                  </a:cubicBezTo>
                  <a:cubicBezTo>
                    <a:pt x="9876" y="7128"/>
                    <a:pt x="8692" y="6118"/>
                    <a:pt x="7602" y="6118"/>
                  </a:cubicBezTo>
                  <a:cubicBezTo>
                    <a:pt x="6666" y="6118"/>
                    <a:pt x="5890" y="7259"/>
                    <a:pt x="5319" y="7830"/>
                  </a:cubicBezTo>
                  <a:cubicBezTo>
                    <a:pt x="4954" y="8252"/>
                    <a:pt x="4560" y="8404"/>
                    <a:pt x="4148" y="8404"/>
                  </a:cubicBezTo>
                  <a:cubicBezTo>
                    <a:pt x="3065" y="8404"/>
                    <a:pt x="1862" y="7351"/>
                    <a:pt x="754" y="7351"/>
                  </a:cubicBezTo>
                  <a:cubicBezTo>
                    <a:pt x="1" y="7351"/>
                    <a:pt x="1" y="8492"/>
                    <a:pt x="754" y="8492"/>
                  </a:cubicBezTo>
                  <a:cubicBezTo>
                    <a:pt x="2101" y="8492"/>
                    <a:pt x="3037" y="9725"/>
                    <a:pt x="4475" y="9725"/>
                  </a:cubicBezTo>
                  <a:cubicBezTo>
                    <a:pt x="5616" y="9725"/>
                    <a:pt x="6369" y="8401"/>
                    <a:pt x="7031" y="7739"/>
                  </a:cubicBezTo>
                  <a:cubicBezTo>
                    <a:pt x="7324" y="7426"/>
                    <a:pt x="7633" y="7308"/>
                    <a:pt x="7953" y="7308"/>
                  </a:cubicBezTo>
                  <a:cubicBezTo>
                    <a:pt x="8961" y="7308"/>
                    <a:pt x="10072" y="8482"/>
                    <a:pt x="11076" y="8482"/>
                  </a:cubicBezTo>
                  <a:cubicBezTo>
                    <a:pt x="11221" y="8482"/>
                    <a:pt x="11364" y="8457"/>
                    <a:pt x="11505" y="8401"/>
                  </a:cubicBezTo>
                  <a:cubicBezTo>
                    <a:pt x="12690" y="7940"/>
                    <a:pt x="13622" y="5811"/>
                    <a:pt x="14869" y="5811"/>
                  </a:cubicBezTo>
                  <a:cubicBezTo>
                    <a:pt x="14919" y="5811"/>
                    <a:pt x="14969" y="5814"/>
                    <a:pt x="15020" y="5821"/>
                  </a:cubicBezTo>
                  <a:cubicBezTo>
                    <a:pt x="16017" y="6001"/>
                    <a:pt x="16875" y="6739"/>
                    <a:pt x="17899" y="6739"/>
                  </a:cubicBezTo>
                  <a:cubicBezTo>
                    <a:pt x="18046" y="6739"/>
                    <a:pt x="18197" y="6723"/>
                    <a:pt x="18352" y="6689"/>
                  </a:cubicBezTo>
                  <a:cubicBezTo>
                    <a:pt x="19494" y="6301"/>
                    <a:pt x="20064" y="4886"/>
                    <a:pt x="20726" y="4018"/>
                  </a:cubicBezTo>
                  <a:cubicBezTo>
                    <a:pt x="20933" y="3791"/>
                    <a:pt x="21202" y="3707"/>
                    <a:pt x="21509" y="3707"/>
                  </a:cubicBezTo>
                  <a:cubicBezTo>
                    <a:pt x="22388" y="3707"/>
                    <a:pt x="23577" y="4397"/>
                    <a:pt x="24514" y="4397"/>
                  </a:cubicBezTo>
                  <a:cubicBezTo>
                    <a:pt x="24764" y="4397"/>
                    <a:pt x="24996" y="4348"/>
                    <a:pt x="25200" y="4224"/>
                  </a:cubicBezTo>
                  <a:cubicBezTo>
                    <a:pt x="26341" y="3448"/>
                    <a:pt x="26433" y="1827"/>
                    <a:pt x="27574" y="1074"/>
                  </a:cubicBezTo>
                  <a:cubicBezTo>
                    <a:pt x="28044" y="754"/>
                    <a:pt x="27739" y="0"/>
                    <a:pt x="27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8343175" y="3388376"/>
              <a:ext cx="541244" cy="160160"/>
            </a:xfrm>
            <a:custGeom>
              <a:avLst/>
              <a:gdLst/>
              <a:ahLst/>
              <a:cxnLst/>
              <a:rect l="l" t="t" r="r" b="b"/>
              <a:pathLst>
                <a:path w="28494" h="8559" extrusionOk="0">
                  <a:moveTo>
                    <a:pt x="27655" y="0"/>
                  </a:moveTo>
                  <a:cubicBezTo>
                    <a:pt x="27562" y="0"/>
                    <a:pt x="27463" y="26"/>
                    <a:pt x="27362" y="85"/>
                  </a:cubicBezTo>
                  <a:cubicBezTo>
                    <a:pt x="18985" y="4171"/>
                    <a:pt x="9855" y="5883"/>
                    <a:pt x="725" y="7412"/>
                  </a:cubicBezTo>
                  <a:cubicBezTo>
                    <a:pt x="1" y="7500"/>
                    <a:pt x="226" y="8558"/>
                    <a:pt x="934" y="8558"/>
                  </a:cubicBezTo>
                  <a:cubicBezTo>
                    <a:pt x="963" y="8558"/>
                    <a:pt x="992" y="8557"/>
                    <a:pt x="1022" y="8553"/>
                  </a:cubicBezTo>
                  <a:cubicBezTo>
                    <a:pt x="10243" y="7024"/>
                    <a:pt x="19464" y="5221"/>
                    <a:pt x="27933" y="1021"/>
                  </a:cubicBezTo>
                  <a:cubicBezTo>
                    <a:pt x="28493" y="789"/>
                    <a:pt x="28170" y="0"/>
                    <a:pt x="27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8403425" y="3669576"/>
              <a:ext cx="581166" cy="160149"/>
            </a:xfrm>
            <a:custGeom>
              <a:avLst/>
              <a:gdLst/>
              <a:ahLst/>
              <a:cxnLst/>
              <a:rect l="l" t="t" r="r" b="b"/>
              <a:pathLst>
                <a:path w="28513" h="8539" extrusionOk="0">
                  <a:moveTo>
                    <a:pt x="27562" y="1"/>
                  </a:moveTo>
                  <a:cubicBezTo>
                    <a:pt x="27489" y="1"/>
                    <a:pt x="27413" y="15"/>
                    <a:pt x="27335" y="46"/>
                  </a:cubicBezTo>
                  <a:cubicBezTo>
                    <a:pt x="18981" y="4154"/>
                    <a:pt x="9759" y="5958"/>
                    <a:pt x="629" y="7464"/>
                  </a:cubicBezTo>
                  <a:cubicBezTo>
                    <a:pt x="1" y="7569"/>
                    <a:pt x="199" y="8539"/>
                    <a:pt x="818" y="8539"/>
                  </a:cubicBezTo>
                  <a:cubicBezTo>
                    <a:pt x="874" y="8539"/>
                    <a:pt x="932" y="8531"/>
                    <a:pt x="994" y="8514"/>
                  </a:cubicBezTo>
                  <a:cubicBezTo>
                    <a:pt x="10216" y="7099"/>
                    <a:pt x="19460" y="5296"/>
                    <a:pt x="27905" y="1096"/>
                  </a:cubicBezTo>
                  <a:cubicBezTo>
                    <a:pt x="28512" y="853"/>
                    <a:pt x="28133" y="1"/>
                    <a:pt x="27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8377250" y="3352899"/>
              <a:ext cx="459272" cy="134127"/>
            </a:xfrm>
            <a:custGeom>
              <a:avLst/>
              <a:gdLst/>
              <a:ahLst/>
              <a:cxnLst/>
              <a:rect l="l" t="t" r="r" b="b"/>
              <a:pathLst>
                <a:path w="27949" h="8176" extrusionOk="0">
                  <a:moveTo>
                    <a:pt x="27387" y="0"/>
                  </a:moveTo>
                  <a:cubicBezTo>
                    <a:pt x="27316" y="0"/>
                    <a:pt x="27239" y="20"/>
                    <a:pt x="27160" y="65"/>
                  </a:cubicBezTo>
                  <a:cubicBezTo>
                    <a:pt x="18806" y="4174"/>
                    <a:pt x="9562" y="5977"/>
                    <a:pt x="432" y="7392"/>
                  </a:cubicBezTo>
                  <a:cubicBezTo>
                    <a:pt x="0" y="7479"/>
                    <a:pt x="139" y="8176"/>
                    <a:pt x="637" y="8176"/>
                  </a:cubicBezTo>
                  <a:cubicBezTo>
                    <a:pt x="666" y="8176"/>
                    <a:pt x="697" y="8173"/>
                    <a:pt x="728" y="8168"/>
                  </a:cubicBezTo>
                  <a:cubicBezTo>
                    <a:pt x="9858" y="6639"/>
                    <a:pt x="19171" y="4836"/>
                    <a:pt x="27548" y="750"/>
                  </a:cubicBezTo>
                  <a:cubicBezTo>
                    <a:pt x="27948" y="502"/>
                    <a:pt x="27744" y="0"/>
                    <a:pt x="2738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8449075" y="3735750"/>
              <a:ext cx="518164" cy="134127"/>
            </a:xfrm>
            <a:custGeom>
              <a:avLst/>
              <a:gdLst/>
              <a:ahLst/>
              <a:cxnLst/>
              <a:rect l="l" t="t" r="r" b="b"/>
              <a:pathLst>
                <a:path w="27877" h="8171" extrusionOk="0">
                  <a:moveTo>
                    <a:pt x="27332" y="1"/>
                  </a:moveTo>
                  <a:cubicBezTo>
                    <a:pt x="27276" y="1"/>
                    <a:pt x="27218" y="19"/>
                    <a:pt x="27159" y="60"/>
                  </a:cubicBezTo>
                  <a:cubicBezTo>
                    <a:pt x="18805" y="4168"/>
                    <a:pt x="9584" y="5972"/>
                    <a:pt x="454" y="7387"/>
                  </a:cubicBezTo>
                  <a:cubicBezTo>
                    <a:pt x="1" y="7473"/>
                    <a:pt x="139" y="8170"/>
                    <a:pt x="560" y="8170"/>
                  </a:cubicBezTo>
                  <a:cubicBezTo>
                    <a:pt x="584" y="8170"/>
                    <a:pt x="610" y="8168"/>
                    <a:pt x="636" y="8163"/>
                  </a:cubicBezTo>
                  <a:cubicBezTo>
                    <a:pt x="9858" y="6725"/>
                    <a:pt x="19079" y="4830"/>
                    <a:pt x="27547" y="745"/>
                  </a:cubicBezTo>
                  <a:cubicBezTo>
                    <a:pt x="27877" y="570"/>
                    <a:pt x="27647" y="1"/>
                    <a:pt x="273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484769" y="3586306"/>
              <a:ext cx="49675" cy="40525"/>
            </a:xfrm>
            <a:custGeom>
              <a:avLst/>
              <a:gdLst/>
              <a:ahLst/>
              <a:cxnLst/>
              <a:rect l="l" t="t" r="r" b="b"/>
              <a:pathLst>
                <a:path w="1987" h="1621" extrusionOk="0">
                  <a:moveTo>
                    <a:pt x="1050" y="0"/>
                  </a:moveTo>
                  <a:cubicBezTo>
                    <a:pt x="1" y="0"/>
                    <a:pt x="1" y="1621"/>
                    <a:pt x="1050" y="1621"/>
                  </a:cubicBezTo>
                  <a:cubicBezTo>
                    <a:pt x="1986" y="1621"/>
                    <a:pt x="1986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15675" y="355522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28" y="0"/>
                  </a:moveTo>
                  <a:cubicBezTo>
                    <a:pt x="1" y="0"/>
                    <a:pt x="1" y="1529"/>
                    <a:pt x="1028" y="1529"/>
                  </a:cubicBezTo>
                  <a:cubicBezTo>
                    <a:pt x="1986" y="1529"/>
                    <a:pt x="1986" y="0"/>
                    <a:pt x="1028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772588" y="3505681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936" y="0"/>
                  </a:moveTo>
                  <a:cubicBezTo>
                    <a:pt x="0" y="0"/>
                    <a:pt x="0" y="1506"/>
                    <a:pt x="936" y="1506"/>
                  </a:cubicBezTo>
                  <a:cubicBezTo>
                    <a:pt x="1986" y="1506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22869" y="3696288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570025" y="3672200"/>
              <a:ext cx="50250" cy="37675"/>
            </a:xfrm>
            <a:custGeom>
              <a:avLst/>
              <a:gdLst/>
              <a:ahLst/>
              <a:cxnLst/>
              <a:rect l="l" t="t" r="r" b="b"/>
              <a:pathLst>
                <a:path w="2010" h="1507" extrusionOk="0">
                  <a:moveTo>
                    <a:pt x="1050" y="0"/>
                  </a:moveTo>
                  <a:cubicBezTo>
                    <a:pt x="0" y="0"/>
                    <a:pt x="0" y="1507"/>
                    <a:pt x="1050" y="1507"/>
                  </a:cubicBezTo>
                  <a:cubicBezTo>
                    <a:pt x="2009" y="1507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738925" y="3626550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895850" y="3572325"/>
              <a:ext cx="50250" cy="37700"/>
            </a:xfrm>
            <a:custGeom>
              <a:avLst/>
              <a:gdLst/>
              <a:ahLst/>
              <a:cxnLst/>
              <a:rect l="l" t="t" r="r" b="b"/>
              <a:pathLst>
                <a:path w="2010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2009" y="1507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"/>
          <p:cNvGrpSpPr/>
          <p:nvPr/>
        </p:nvGrpSpPr>
        <p:grpSpPr>
          <a:xfrm>
            <a:off x="1606225" y="4149350"/>
            <a:ext cx="865125" cy="776487"/>
            <a:chOff x="1606225" y="4149350"/>
            <a:chExt cx="865125" cy="776487"/>
          </a:xfrm>
        </p:grpSpPr>
        <p:sp>
          <p:nvSpPr>
            <p:cNvPr id="363" name="Google Shape;363;p2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"/>
          <p:cNvSpPr/>
          <p:nvPr/>
        </p:nvSpPr>
        <p:spPr>
          <a:xfrm>
            <a:off x="5482925" y="6190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3447225" y="2351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2"/>
          <p:cNvGrpSpPr/>
          <p:nvPr/>
        </p:nvGrpSpPr>
        <p:grpSpPr>
          <a:xfrm rot="1240283">
            <a:off x="2672202" y="4782355"/>
            <a:ext cx="964279" cy="936505"/>
            <a:chOff x="3103700" y="4167050"/>
            <a:chExt cx="964300" cy="936525"/>
          </a:xfrm>
        </p:grpSpPr>
        <p:sp>
          <p:nvSpPr>
            <p:cNvPr id="383" name="Google Shape;383;p2"/>
            <p:cNvSpPr/>
            <p:nvPr/>
          </p:nvSpPr>
          <p:spPr>
            <a:xfrm>
              <a:off x="3313400" y="4250825"/>
              <a:ext cx="239000" cy="637850"/>
            </a:xfrm>
            <a:custGeom>
              <a:avLst/>
              <a:gdLst/>
              <a:ahLst/>
              <a:cxnLst/>
              <a:rect l="l" t="t" r="r" b="b"/>
              <a:pathLst>
                <a:path w="9560" h="25514" extrusionOk="0">
                  <a:moveTo>
                    <a:pt x="898" y="0"/>
                  </a:moveTo>
                  <a:cubicBezTo>
                    <a:pt x="443" y="0"/>
                    <a:pt x="1" y="486"/>
                    <a:pt x="315" y="1004"/>
                  </a:cubicBezTo>
                  <a:cubicBezTo>
                    <a:pt x="4789" y="8035"/>
                    <a:pt x="8212" y="16411"/>
                    <a:pt x="7939" y="24880"/>
                  </a:cubicBezTo>
                  <a:cubicBezTo>
                    <a:pt x="7939" y="25302"/>
                    <a:pt x="8269" y="25513"/>
                    <a:pt x="8600" y="25513"/>
                  </a:cubicBezTo>
                  <a:cubicBezTo>
                    <a:pt x="8931" y="25513"/>
                    <a:pt x="9262" y="25302"/>
                    <a:pt x="9262" y="24880"/>
                  </a:cubicBezTo>
                  <a:cubicBezTo>
                    <a:pt x="9559" y="16229"/>
                    <a:pt x="6021" y="7555"/>
                    <a:pt x="1456" y="342"/>
                  </a:cubicBezTo>
                  <a:cubicBezTo>
                    <a:pt x="1314" y="100"/>
                    <a:pt x="1105" y="0"/>
                    <a:pt x="89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215425" y="4221850"/>
              <a:ext cx="272475" cy="289375"/>
            </a:xfrm>
            <a:custGeom>
              <a:avLst/>
              <a:gdLst/>
              <a:ahLst/>
              <a:cxnLst/>
              <a:rect l="l" t="t" r="r" b="b"/>
              <a:pathLst>
                <a:path w="10899" h="11575" extrusionOk="0">
                  <a:moveTo>
                    <a:pt x="9849" y="1"/>
                  </a:moveTo>
                  <a:cubicBezTo>
                    <a:pt x="9518" y="1"/>
                    <a:pt x="9187" y="212"/>
                    <a:pt x="9187" y="634"/>
                  </a:cubicBezTo>
                  <a:cubicBezTo>
                    <a:pt x="8913" y="3487"/>
                    <a:pt x="10328" y="6911"/>
                    <a:pt x="9096" y="9582"/>
                  </a:cubicBezTo>
                  <a:cubicBezTo>
                    <a:pt x="8951" y="9925"/>
                    <a:pt x="8695" y="10073"/>
                    <a:pt x="8361" y="10073"/>
                  </a:cubicBezTo>
                  <a:cubicBezTo>
                    <a:pt x="6475" y="10073"/>
                    <a:pt x="2104" y="5379"/>
                    <a:pt x="1289" y="4720"/>
                  </a:cubicBezTo>
                  <a:cubicBezTo>
                    <a:pt x="1146" y="4611"/>
                    <a:pt x="1005" y="4564"/>
                    <a:pt x="876" y="4564"/>
                  </a:cubicBezTo>
                  <a:cubicBezTo>
                    <a:pt x="332" y="4564"/>
                    <a:pt x="1" y="5399"/>
                    <a:pt x="536" y="5861"/>
                  </a:cubicBezTo>
                  <a:cubicBezTo>
                    <a:pt x="2123" y="6989"/>
                    <a:pt x="5518" y="11574"/>
                    <a:pt x="8256" y="11574"/>
                  </a:cubicBezTo>
                  <a:cubicBezTo>
                    <a:pt x="8787" y="11574"/>
                    <a:pt x="9294" y="11401"/>
                    <a:pt x="9758" y="10997"/>
                  </a:cubicBezTo>
                  <a:cubicBezTo>
                    <a:pt x="10899" y="9856"/>
                    <a:pt x="10808" y="7870"/>
                    <a:pt x="10808" y="6432"/>
                  </a:cubicBezTo>
                  <a:cubicBezTo>
                    <a:pt x="10808" y="4537"/>
                    <a:pt x="10328" y="2551"/>
                    <a:pt x="10511" y="634"/>
                  </a:cubicBezTo>
                  <a:cubicBezTo>
                    <a:pt x="10511" y="212"/>
                    <a:pt x="10180" y="1"/>
                    <a:pt x="984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169150" y="4234150"/>
              <a:ext cx="437250" cy="295875"/>
            </a:xfrm>
            <a:custGeom>
              <a:avLst/>
              <a:gdLst/>
              <a:ahLst/>
              <a:cxnLst/>
              <a:rect l="l" t="t" r="r" b="b"/>
              <a:pathLst>
                <a:path w="17490" h="11835" extrusionOk="0">
                  <a:moveTo>
                    <a:pt x="16603" y="1"/>
                  </a:moveTo>
                  <a:cubicBezTo>
                    <a:pt x="16402" y="1"/>
                    <a:pt x="16205" y="103"/>
                    <a:pt x="16082" y="348"/>
                  </a:cubicBezTo>
                  <a:cubicBezTo>
                    <a:pt x="14758" y="3201"/>
                    <a:pt x="13982" y="6510"/>
                    <a:pt x="11997" y="9090"/>
                  </a:cubicBezTo>
                  <a:cubicBezTo>
                    <a:pt x="11172" y="10144"/>
                    <a:pt x="9969" y="10512"/>
                    <a:pt x="8625" y="10512"/>
                  </a:cubicBezTo>
                  <a:cubicBezTo>
                    <a:pt x="6098" y="10512"/>
                    <a:pt x="3077" y="9208"/>
                    <a:pt x="1155" y="8702"/>
                  </a:cubicBezTo>
                  <a:cubicBezTo>
                    <a:pt x="1074" y="8676"/>
                    <a:pt x="997" y="8664"/>
                    <a:pt x="926" y="8664"/>
                  </a:cubicBezTo>
                  <a:cubicBezTo>
                    <a:pt x="230" y="8664"/>
                    <a:pt x="1" y="9769"/>
                    <a:pt x="767" y="9934"/>
                  </a:cubicBezTo>
                  <a:cubicBezTo>
                    <a:pt x="2995" y="10593"/>
                    <a:pt x="5978" y="11835"/>
                    <a:pt x="8648" y="11835"/>
                  </a:cubicBezTo>
                  <a:cubicBezTo>
                    <a:pt x="9862" y="11835"/>
                    <a:pt x="11012" y="11578"/>
                    <a:pt x="11997" y="10893"/>
                  </a:cubicBezTo>
                  <a:cubicBezTo>
                    <a:pt x="15032" y="8793"/>
                    <a:pt x="15786" y="4137"/>
                    <a:pt x="17224" y="1009"/>
                  </a:cubicBezTo>
                  <a:cubicBezTo>
                    <a:pt x="17489" y="478"/>
                    <a:pt x="17039" y="1"/>
                    <a:pt x="166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411500" y="4391325"/>
              <a:ext cx="574050" cy="712250"/>
            </a:xfrm>
            <a:custGeom>
              <a:avLst/>
              <a:gdLst/>
              <a:ahLst/>
              <a:cxnLst/>
              <a:rect l="l" t="t" r="r" b="b"/>
              <a:pathLst>
                <a:path w="22962" h="28490" extrusionOk="0">
                  <a:moveTo>
                    <a:pt x="22005" y="0"/>
                  </a:moveTo>
                  <a:cubicBezTo>
                    <a:pt x="21838" y="0"/>
                    <a:pt x="21661" y="66"/>
                    <a:pt x="21499" y="223"/>
                  </a:cubicBezTo>
                  <a:cubicBezTo>
                    <a:pt x="19422" y="2232"/>
                    <a:pt x="16842" y="3647"/>
                    <a:pt x="14651" y="5656"/>
                  </a:cubicBezTo>
                  <a:cubicBezTo>
                    <a:pt x="12574" y="7459"/>
                    <a:pt x="10657" y="9742"/>
                    <a:pt x="8945" y="12024"/>
                  </a:cubicBezTo>
                  <a:cubicBezTo>
                    <a:pt x="5430" y="16680"/>
                    <a:pt x="1915" y="22022"/>
                    <a:pt x="111" y="27614"/>
                  </a:cubicBezTo>
                  <a:cubicBezTo>
                    <a:pt x="1" y="28140"/>
                    <a:pt x="411" y="28490"/>
                    <a:pt x="812" y="28490"/>
                  </a:cubicBezTo>
                  <a:cubicBezTo>
                    <a:pt x="1072" y="28490"/>
                    <a:pt x="1328" y="28343"/>
                    <a:pt x="1435" y="28002"/>
                  </a:cubicBezTo>
                  <a:cubicBezTo>
                    <a:pt x="3147" y="22478"/>
                    <a:pt x="6662" y="17251"/>
                    <a:pt x="10086" y="12686"/>
                  </a:cubicBezTo>
                  <a:cubicBezTo>
                    <a:pt x="11912" y="10312"/>
                    <a:pt x="13898" y="8030"/>
                    <a:pt x="16089" y="6135"/>
                  </a:cubicBezTo>
                  <a:cubicBezTo>
                    <a:pt x="18189" y="4332"/>
                    <a:pt x="20472" y="2985"/>
                    <a:pt x="22457" y="1182"/>
                  </a:cubicBezTo>
                  <a:cubicBezTo>
                    <a:pt x="22962" y="677"/>
                    <a:pt x="22538" y="0"/>
                    <a:pt x="220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49225" y="4286450"/>
              <a:ext cx="313125" cy="286700"/>
            </a:xfrm>
            <a:custGeom>
              <a:avLst/>
              <a:gdLst/>
              <a:ahLst/>
              <a:cxnLst/>
              <a:rect l="l" t="t" r="r" b="b"/>
              <a:pathLst>
                <a:path w="12525" h="11468" extrusionOk="0">
                  <a:moveTo>
                    <a:pt x="4234" y="1"/>
                  </a:moveTo>
                  <a:cubicBezTo>
                    <a:pt x="4036" y="1"/>
                    <a:pt x="3842" y="98"/>
                    <a:pt x="3721" y="333"/>
                  </a:cubicBezTo>
                  <a:cubicBezTo>
                    <a:pt x="2580" y="2706"/>
                    <a:pt x="1" y="6815"/>
                    <a:pt x="1348" y="9463"/>
                  </a:cubicBezTo>
                  <a:cubicBezTo>
                    <a:pt x="2159" y="11004"/>
                    <a:pt x="3781" y="11468"/>
                    <a:pt x="5570" y="11468"/>
                  </a:cubicBezTo>
                  <a:cubicBezTo>
                    <a:pt x="7756" y="11468"/>
                    <a:pt x="10192" y="10776"/>
                    <a:pt x="11710" y="10513"/>
                  </a:cubicBezTo>
                  <a:cubicBezTo>
                    <a:pt x="12525" y="10337"/>
                    <a:pt x="12214" y="9184"/>
                    <a:pt x="11413" y="9184"/>
                  </a:cubicBezTo>
                  <a:cubicBezTo>
                    <a:pt x="11383" y="9184"/>
                    <a:pt x="11353" y="9186"/>
                    <a:pt x="11322" y="9189"/>
                  </a:cubicBezTo>
                  <a:cubicBezTo>
                    <a:pt x="10203" y="9395"/>
                    <a:pt x="7628" y="10122"/>
                    <a:pt x="5544" y="10122"/>
                  </a:cubicBezTo>
                  <a:cubicBezTo>
                    <a:pt x="3929" y="10122"/>
                    <a:pt x="2608" y="9685"/>
                    <a:pt x="2489" y="8230"/>
                  </a:cubicBezTo>
                  <a:cubicBezTo>
                    <a:pt x="2192" y="5856"/>
                    <a:pt x="3904" y="3095"/>
                    <a:pt x="4863" y="995"/>
                  </a:cubicBezTo>
                  <a:cubicBezTo>
                    <a:pt x="5130" y="476"/>
                    <a:pt x="4672" y="1"/>
                    <a:pt x="42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9300" y="4262375"/>
              <a:ext cx="333000" cy="416425"/>
            </a:xfrm>
            <a:custGeom>
              <a:avLst/>
              <a:gdLst/>
              <a:ahLst/>
              <a:cxnLst/>
              <a:rect l="l" t="t" r="r" b="b"/>
              <a:pathLst>
                <a:path w="13320" h="16657" extrusionOk="0">
                  <a:moveTo>
                    <a:pt x="1207" y="0"/>
                  </a:moveTo>
                  <a:cubicBezTo>
                    <a:pt x="873" y="0"/>
                    <a:pt x="514" y="211"/>
                    <a:pt x="457" y="634"/>
                  </a:cubicBezTo>
                  <a:cubicBezTo>
                    <a:pt x="91" y="3966"/>
                    <a:pt x="0" y="8349"/>
                    <a:pt x="2374" y="10996"/>
                  </a:cubicBezTo>
                  <a:cubicBezTo>
                    <a:pt x="4839" y="13941"/>
                    <a:pt x="8651" y="15561"/>
                    <a:pt x="12257" y="16611"/>
                  </a:cubicBezTo>
                  <a:cubicBezTo>
                    <a:pt x="12348" y="16642"/>
                    <a:pt x="12432" y="16656"/>
                    <a:pt x="12509" y="16656"/>
                  </a:cubicBezTo>
                  <a:cubicBezTo>
                    <a:pt x="13171" y="16656"/>
                    <a:pt x="13320" y="15624"/>
                    <a:pt x="12645" y="15379"/>
                  </a:cubicBezTo>
                  <a:cubicBezTo>
                    <a:pt x="9404" y="14420"/>
                    <a:pt x="5980" y="12914"/>
                    <a:pt x="3606" y="10426"/>
                  </a:cubicBezTo>
                  <a:cubicBezTo>
                    <a:pt x="1324" y="7961"/>
                    <a:pt x="1415" y="3784"/>
                    <a:pt x="1803" y="634"/>
                  </a:cubicBezTo>
                  <a:cubicBezTo>
                    <a:pt x="1849" y="211"/>
                    <a:pt x="1541" y="0"/>
                    <a:pt x="120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628250" y="4710750"/>
              <a:ext cx="232850" cy="86875"/>
            </a:xfrm>
            <a:custGeom>
              <a:avLst/>
              <a:gdLst/>
              <a:ahLst/>
              <a:cxnLst/>
              <a:rect l="l" t="t" r="r" b="b"/>
              <a:pathLst>
                <a:path w="9314" h="3475" extrusionOk="0">
                  <a:moveTo>
                    <a:pt x="4566" y="0"/>
                  </a:moveTo>
                  <a:cubicBezTo>
                    <a:pt x="3904" y="0"/>
                    <a:pt x="3333" y="114"/>
                    <a:pt x="2763" y="297"/>
                  </a:cubicBezTo>
                  <a:cubicBezTo>
                    <a:pt x="2192" y="480"/>
                    <a:pt x="1713" y="776"/>
                    <a:pt x="1325" y="959"/>
                  </a:cubicBezTo>
                  <a:cubicBezTo>
                    <a:pt x="1142" y="1142"/>
                    <a:pt x="960" y="1256"/>
                    <a:pt x="754" y="1438"/>
                  </a:cubicBezTo>
                  <a:cubicBezTo>
                    <a:pt x="571" y="1530"/>
                    <a:pt x="480" y="1621"/>
                    <a:pt x="275" y="1826"/>
                  </a:cubicBezTo>
                  <a:cubicBezTo>
                    <a:pt x="183" y="1918"/>
                    <a:pt x="92" y="2009"/>
                    <a:pt x="92" y="2009"/>
                  </a:cubicBezTo>
                  <a:cubicBezTo>
                    <a:pt x="1" y="2100"/>
                    <a:pt x="1" y="2191"/>
                    <a:pt x="1" y="2191"/>
                  </a:cubicBezTo>
                  <a:lnTo>
                    <a:pt x="92" y="2283"/>
                  </a:lnTo>
                  <a:cubicBezTo>
                    <a:pt x="183" y="2283"/>
                    <a:pt x="275" y="2397"/>
                    <a:pt x="389" y="2488"/>
                  </a:cubicBezTo>
                  <a:cubicBezTo>
                    <a:pt x="571" y="2580"/>
                    <a:pt x="663" y="2671"/>
                    <a:pt x="845" y="2762"/>
                  </a:cubicBezTo>
                  <a:cubicBezTo>
                    <a:pt x="1051" y="2853"/>
                    <a:pt x="1325" y="2968"/>
                    <a:pt x="1530" y="2968"/>
                  </a:cubicBezTo>
                  <a:cubicBezTo>
                    <a:pt x="1987" y="3150"/>
                    <a:pt x="2466" y="3333"/>
                    <a:pt x="3037" y="3424"/>
                  </a:cubicBezTo>
                  <a:cubicBezTo>
                    <a:pt x="3417" y="3424"/>
                    <a:pt x="3797" y="3475"/>
                    <a:pt x="4178" y="3475"/>
                  </a:cubicBezTo>
                  <a:cubicBezTo>
                    <a:pt x="4368" y="3475"/>
                    <a:pt x="4558" y="3462"/>
                    <a:pt x="4749" y="3424"/>
                  </a:cubicBezTo>
                  <a:cubicBezTo>
                    <a:pt x="5228" y="3424"/>
                    <a:pt x="5798" y="3333"/>
                    <a:pt x="6369" y="3241"/>
                  </a:cubicBezTo>
                  <a:cubicBezTo>
                    <a:pt x="6552" y="3150"/>
                    <a:pt x="6848" y="3059"/>
                    <a:pt x="7122" y="3059"/>
                  </a:cubicBezTo>
                  <a:cubicBezTo>
                    <a:pt x="7328" y="2968"/>
                    <a:pt x="7602" y="2853"/>
                    <a:pt x="7807" y="2762"/>
                  </a:cubicBezTo>
                  <a:cubicBezTo>
                    <a:pt x="7990" y="2671"/>
                    <a:pt x="8172" y="2580"/>
                    <a:pt x="8378" y="2488"/>
                  </a:cubicBezTo>
                  <a:cubicBezTo>
                    <a:pt x="8560" y="2397"/>
                    <a:pt x="8743" y="2283"/>
                    <a:pt x="8834" y="2191"/>
                  </a:cubicBezTo>
                  <a:cubicBezTo>
                    <a:pt x="9040" y="2100"/>
                    <a:pt x="9131" y="2009"/>
                    <a:pt x="9222" y="2009"/>
                  </a:cubicBezTo>
                  <a:cubicBezTo>
                    <a:pt x="9222" y="1918"/>
                    <a:pt x="9314" y="1918"/>
                    <a:pt x="9314" y="1918"/>
                  </a:cubicBezTo>
                  <a:lnTo>
                    <a:pt x="9222" y="1826"/>
                  </a:lnTo>
                  <a:lnTo>
                    <a:pt x="8948" y="1530"/>
                  </a:lnTo>
                  <a:cubicBezTo>
                    <a:pt x="8834" y="1347"/>
                    <a:pt x="8652" y="1256"/>
                    <a:pt x="8469" y="1142"/>
                  </a:cubicBezTo>
                  <a:cubicBezTo>
                    <a:pt x="8378" y="959"/>
                    <a:pt x="8081" y="868"/>
                    <a:pt x="7898" y="776"/>
                  </a:cubicBezTo>
                  <a:cubicBezTo>
                    <a:pt x="7693" y="571"/>
                    <a:pt x="7419" y="480"/>
                    <a:pt x="7122" y="388"/>
                  </a:cubicBezTo>
                  <a:cubicBezTo>
                    <a:pt x="6940" y="297"/>
                    <a:pt x="6666" y="206"/>
                    <a:pt x="6369" y="206"/>
                  </a:cubicBezTo>
                  <a:cubicBezTo>
                    <a:pt x="6095" y="114"/>
                    <a:pt x="5798" y="0"/>
                    <a:pt x="541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518700" y="44899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4200" y="1"/>
                  </a:moveTo>
                  <a:cubicBezTo>
                    <a:pt x="4086" y="92"/>
                    <a:pt x="3995" y="92"/>
                    <a:pt x="3812" y="92"/>
                  </a:cubicBezTo>
                  <a:cubicBezTo>
                    <a:pt x="3721" y="92"/>
                    <a:pt x="3516" y="183"/>
                    <a:pt x="3424" y="183"/>
                  </a:cubicBezTo>
                  <a:cubicBezTo>
                    <a:pt x="3242" y="275"/>
                    <a:pt x="3059" y="275"/>
                    <a:pt x="2854" y="389"/>
                  </a:cubicBezTo>
                  <a:cubicBezTo>
                    <a:pt x="2580" y="572"/>
                    <a:pt x="2192" y="754"/>
                    <a:pt x="1804" y="960"/>
                  </a:cubicBezTo>
                  <a:cubicBezTo>
                    <a:pt x="1621" y="1051"/>
                    <a:pt x="1530" y="1233"/>
                    <a:pt x="1347" y="1325"/>
                  </a:cubicBezTo>
                  <a:cubicBezTo>
                    <a:pt x="1233" y="1530"/>
                    <a:pt x="1050" y="1713"/>
                    <a:pt x="959" y="1804"/>
                  </a:cubicBezTo>
                  <a:cubicBezTo>
                    <a:pt x="776" y="2101"/>
                    <a:pt x="571" y="2466"/>
                    <a:pt x="388" y="2854"/>
                  </a:cubicBezTo>
                  <a:cubicBezTo>
                    <a:pt x="388" y="2945"/>
                    <a:pt x="388" y="3037"/>
                    <a:pt x="297" y="3128"/>
                  </a:cubicBezTo>
                  <a:cubicBezTo>
                    <a:pt x="297" y="3242"/>
                    <a:pt x="206" y="3333"/>
                    <a:pt x="206" y="3425"/>
                  </a:cubicBezTo>
                  <a:cubicBezTo>
                    <a:pt x="206" y="3607"/>
                    <a:pt x="92" y="3813"/>
                    <a:pt x="92" y="3995"/>
                  </a:cubicBezTo>
                  <a:cubicBezTo>
                    <a:pt x="0" y="4178"/>
                    <a:pt x="0" y="4383"/>
                    <a:pt x="0" y="4566"/>
                  </a:cubicBezTo>
                  <a:lnTo>
                    <a:pt x="0" y="5045"/>
                  </a:lnTo>
                  <a:lnTo>
                    <a:pt x="0" y="5319"/>
                  </a:lnTo>
                  <a:lnTo>
                    <a:pt x="0" y="5410"/>
                  </a:lnTo>
                  <a:cubicBezTo>
                    <a:pt x="0" y="5410"/>
                    <a:pt x="92" y="5525"/>
                    <a:pt x="206" y="5525"/>
                  </a:cubicBezTo>
                  <a:lnTo>
                    <a:pt x="480" y="5525"/>
                  </a:lnTo>
                  <a:cubicBezTo>
                    <a:pt x="662" y="5525"/>
                    <a:pt x="776" y="5525"/>
                    <a:pt x="959" y="5410"/>
                  </a:cubicBezTo>
                  <a:lnTo>
                    <a:pt x="1530" y="5410"/>
                  </a:lnTo>
                  <a:cubicBezTo>
                    <a:pt x="1712" y="5319"/>
                    <a:pt x="1918" y="5228"/>
                    <a:pt x="2100" y="5228"/>
                  </a:cubicBezTo>
                  <a:cubicBezTo>
                    <a:pt x="2192" y="5137"/>
                    <a:pt x="2283" y="5137"/>
                    <a:pt x="2374" y="5045"/>
                  </a:cubicBezTo>
                  <a:cubicBezTo>
                    <a:pt x="2488" y="5045"/>
                    <a:pt x="2580" y="4954"/>
                    <a:pt x="2671" y="4954"/>
                  </a:cubicBezTo>
                  <a:cubicBezTo>
                    <a:pt x="3059" y="4657"/>
                    <a:pt x="3424" y="4269"/>
                    <a:pt x="3721" y="3904"/>
                  </a:cubicBezTo>
                  <a:cubicBezTo>
                    <a:pt x="3904" y="3699"/>
                    <a:pt x="3995" y="3516"/>
                    <a:pt x="4086" y="3333"/>
                  </a:cubicBezTo>
                  <a:cubicBezTo>
                    <a:pt x="4200" y="3128"/>
                    <a:pt x="4292" y="2945"/>
                    <a:pt x="4383" y="2763"/>
                  </a:cubicBezTo>
                  <a:cubicBezTo>
                    <a:pt x="4383" y="2557"/>
                    <a:pt x="4474" y="2283"/>
                    <a:pt x="4474" y="2101"/>
                  </a:cubicBezTo>
                  <a:cubicBezTo>
                    <a:pt x="4565" y="1895"/>
                    <a:pt x="4565" y="1713"/>
                    <a:pt x="4565" y="1530"/>
                  </a:cubicBezTo>
                  <a:lnTo>
                    <a:pt x="4565" y="960"/>
                  </a:lnTo>
                  <a:cubicBezTo>
                    <a:pt x="4474" y="754"/>
                    <a:pt x="4474" y="572"/>
                    <a:pt x="4474" y="480"/>
                  </a:cubicBezTo>
                  <a:cubicBezTo>
                    <a:pt x="4383" y="275"/>
                    <a:pt x="4383" y="183"/>
                    <a:pt x="4383" y="183"/>
                  </a:cubicBezTo>
                  <a:cubicBezTo>
                    <a:pt x="4292" y="92"/>
                    <a:pt x="4292" y="1"/>
                    <a:pt x="429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300150" y="4744400"/>
              <a:ext cx="180900" cy="175800"/>
            </a:xfrm>
            <a:custGeom>
              <a:avLst/>
              <a:gdLst/>
              <a:ahLst/>
              <a:cxnLst/>
              <a:rect l="l" t="t" r="r" b="b"/>
              <a:pathLst>
                <a:path w="7236" h="7032" extrusionOk="0">
                  <a:moveTo>
                    <a:pt x="571" y="1"/>
                  </a:moveTo>
                  <a:cubicBezTo>
                    <a:pt x="388" y="1"/>
                    <a:pt x="274" y="92"/>
                    <a:pt x="183" y="92"/>
                  </a:cubicBezTo>
                  <a:lnTo>
                    <a:pt x="0" y="92"/>
                  </a:lnTo>
                  <a:lnTo>
                    <a:pt x="92" y="184"/>
                  </a:lnTo>
                  <a:cubicBezTo>
                    <a:pt x="92" y="275"/>
                    <a:pt x="92" y="480"/>
                    <a:pt x="183" y="572"/>
                  </a:cubicBezTo>
                  <a:cubicBezTo>
                    <a:pt x="183" y="754"/>
                    <a:pt x="274" y="937"/>
                    <a:pt x="388" y="1142"/>
                  </a:cubicBezTo>
                  <a:cubicBezTo>
                    <a:pt x="480" y="1325"/>
                    <a:pt x="571" y="1507"/>
                    <a:pt x="662" y="1804"/>
                  </a:cubicBezTo>
                  <a:cubicBezTo>
                    <a:pt x="754" y="1987"/>
                    <a:pt x="959" y="2283"/>
                    <a:pt x="1050" y="2466"/>
                  </a:cubicBezTo>
                  <a:cubicBezTo>
                    <a:pt x="1142" y="2557"/>
                    <a:pt x="1142" y="2649"/>
                    <a:pt x="1233" y="2854"/>
                  </a:cubicBezTo>
                  <a:cubicBezTo>
                    <a:pt x="1324" y="2945"/>
                    <a:pt x="1415" y="3037"/>
                    <a:pt x="1530" y="3128"/>
                  </a:cubicBezTo>
                  <a:cubicBezTo>
                    <a:pt x="1621" y="3425"/>
                    <a:pt x="1804" y="3607"/>
                    <a:pt x="1986" y="3790"/>
                  </a:cubicBezTo>
                  <a:cubicBezTo>
                    <a:pt x="2192" y="4087"/>
                    <a:pt x="2374" y="4269"/>
                    <a:pt x="2557" y="4475"/>
                  </a:cubicBezTo>
                  <a:cubicBezTo>
                    <a:pt x="2762" y="4749"/>
                    <a:pt x="3036" y="4931"/>
                    <a:pt x="3242" y="5137"/>
                  </a:cubicBezTo>
                  <a:cubicBezTo>
                    <a:pt x="3424" y="5319"/>
                    <a:pt x="3698" y="5502"/>
                    <a:pt x="3903" y="5707"/>
                  </a:cubicBezTo>
                  <a:cubicBezTo>
                    <a:pt x="4177" y="5890"/>
                    <a:pt x="4474" y="5981"/>
                    <a:pt x="4657" y="6187"/>
                  </a:cubicBezTo>
                  <a:cubicBezTo>
                    <a:pt x="4953" y="6278"/>
                    <a:pt x="5136" y="6461"/>
                    <a:pt x="5410" y="6552"/>
                  </a:cubicBezTo>
                  <a:cubicBezTo>
                    <a:pt x="5889" y="6757"/>
                    <a:pt x="6369" y="6849"/>
                    <a:pt x="6665" y="6940"/>
                  </a:cubicBezTo>
                  <a:lnTo>
                    <a:pt x="7031" y="6940"/>
                  </a:lnTo>
                  <a:cubicBezTo>
                    <a:pt x="7122" y="7031"/>
                    <a:pt x="7236" y="7031"/>
                    <a:pt x="7236" y="7031"/>
                  </a:cubicBezTo>
                  <a:lnTo>
                    <a:pt x="7236" y="6849"/>
                  </a:lnTo>
                  <a:cubicBezTo>
                    <a:pt x="7236" y="6757"/>
                    <a:pt x="7236" y="6643"/>
                    <a:pt x="7122" y="6461"/>
                  </a:cubicBezTo>
                  <a:cubicBezTo>
                    <a:pt x="7122" y="6072"/>
                    <a:pt x="7031" y="5707"/>
                    <a:pt x="6848" y="5137"/>
                  </a:cubicBezTo>
                  <a:cubicBezTo>
                    <a:pt x="6848" y="4931"/>
                    <a:pt x="6757" y="4657"/>
                    <a:pt x="6665" y="4361"/>
                  </a:cubicBezTo>
                  <a:cubicBezTo>
                    <a:pt x="6460" y="4178"/>
                    <a:pt x="6369" y="3904"/>
                    <a:pt x="6277" y="3607"/>
                  </a:cubicBezTo>
                  <a:cubicBezTo>
                    <a:pt x="6095" y="3333"/>
                    <a:pt x="5889" y="3128"/>
                    <a:pt x="5707" y="2854"/>
                  </a:cubicBezTo>
                  <a:cubicBezTo>
                    <a:pt x="5524" y="2557"/>
                    <a:pt x="5319" y="2375"/>
                    <a:pt x="5136" y="2078"/>
                  </a:cubicBezTo>
                  <a:cubicBezTo>
                    <a:pt x="4839" y="1895"/>
                    <a:pt x="4657" y="1622"/>
                    <a:pt x="4383" y="1416"/>
                  </a:cubicBezTo>
                  <a:cubicBezTo>
                    <a:pt x="4086" y="1234"/>
                    <a:pt x="3812" y="1051"/>
                    <a:pt x="3515" y="845"/>
                  </a:cubicBezTo>
                  <a:cubicBezTo>
                    <a:pt x="3333" y="663"/>
                    <a:pt x="3036" y="572"/>
                    <a:pt x="2762" y="480"/>
                  </a:cubicBezTo>
                  <a:cubicBezTo>
                    <a:pt x="2465" y="366"/>
                    <a:pt x="2192" y="275"/>
                    <a:pt x="1895" y="184"/>
                  </a:cubicBezTo>
                  <a:cubicBezTo>
                    <a:pt x="1621" y="92"/>
                    <a:pt x="1415" y="92"/>
                    <a:pt x="1142" y="92"/>
                  </a:cubicBezTo>
                  <a:cubicBezTo>
                    <a:pt x="959" y="1"/>
                    <a:pt x="754" y="1"/>
                    <a:pt x="57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483325" y="4934425"/>
              <a:ext cx="251675" cy="87900"/>
            </a:xfrm>
            <a:custGeom>
              <a:avLst/>
              <a:gdLst/>
              <a:ahLst/>
              <a:cxnLst/>
              <a:rect l="l" t="t" r="r" b="b"/>
              <a:pathLst>
                <a:path w="10067" h="3516" extrusionOk="0">
                  <a:moveTo>
                    <a:pt x="4839" y="1"/>
                  </a:moveTo>
                  <a:cubicBezTo>
                    <a:pt x="4565" y="92"/>
                    <a:pt x="4177" y="92"/>
                    <a:pt x="3903" y="183"/>
                  </a:cubicBezTo>
                  <a:cubicBezTo>
                    <a:pt x="3515" y="298"/>
                    <a:pt x="3219" y="389"/>
                    <a:pt x="2945" y="480"/>
                  </a:cubicBezTo>
                  <a:cubicBezTo>
                    <a:pt x="2557" y="571"/>
                    <a:pt x="2283" y="663"/>
                    <a:pt x="1986" y="868"/>
                  </a:cubicBezTo>
                  <a:cubicBezTo>
                    <a:pt x="1712" y="1051"/>
                    <a:pt x="1507" y="1233"/>
                    <a:pt x="1233" y="1439"/>
                  </a:cubicBezTo>
                  <a:cubicBezTo>
                    <a:pt x="1142" y="1439"/>
                    <a:pt x="1050" y="1530"/>
                    <a:pt x="936" y="1621"/>
                  </a:cubicBezTo>
                  <a:cubicBezTo>
                    <a:pt x="845" y="1713"/>
                    <a:pt x="753" y="1804"/>
                    <a:pt x="662" y="1895"/>
                  </a:cubicBezTo>
                  <a:cubicBezTo>
                    <a:pt x="571" y="2101"/>
                    <a:pt x="480" y="2192"/>
                    <a:pt x="365" y="2375"/>
                  </a:cubicBezTo>
                  <a:cubicBezTo>
                    <a:pt x="274" y="2466"/>
                    <a:pt x="183" y="2671"/>
                    <a:pt x="92" y="2671"/>
                  </a:cubicBezTo>
                  <a:cubicBezTo>
                    <a:pt x="92" y="2763"/>
                    <a:pt x="0" y="2854"/>
                    <a:pt x="0" y="2854"/>
                  </a:cubicBezTo>
                  <a:lnTo>
                    <a:pt x="183" y="2854"/>
                  </a:lnTo>
                  <a:cubicBezTo>
                    <a:pt x="274" y="2945"/>
                    <a:pt x="365" y="2945"/>
                    <a:pt x="571" y="3037"/>
                  </a:cubicBezTo>
                  <a:cubicBezTo>
                    <a:pt x="753" y="3037"/>
                    <a:pt x="936" y="3151"/>
                    <a:pt x="1142" y="3151"/>
                  </a:cubicBezTo>
                  <a:cubicBezTo>
                    <a:pt x="1233" y="3151"/>
                    <a:pt x="1415" y="3242"/>
                    <a:pt x="1507" y="3242"/>
                  </a:cubicBezTo>
                  <a:cubicBezTo>
                    <a:pt x="1621" y="3242"/>
                    <a:pt x="1712" y="3242"/>
                    <a:pt x="1895" y="3333"/>
                  </a:cubicBezTo>
                  <a:cubicBezTo>
                    <a:pt x="2077" y="3333"/>
                    <a:pt x="2374" y="3425"/>
                    <a:pt x="2557" y="3425"/>
                  </a:cubicBezTo>
                  <a:cubicBezTo>
                    <a:pt x="2853" y="3425"/>
                    <a:pt x="3127" y="3516"/>
                    <a:pt x="3424" y="3516"/>
                  </a:cubicBezTo>
                  <a:lnTo>
                    <a:pt x="5136" y="3516"/>
                  </a:lnTo>
                  <a:cubicBezTo>
                    <a:pt x="5798" y="3425"/>
                    <a:pt x="6368" y="3333"/>
                    <a:pt x="7030" y="3151"/>
                  </a:cubicBezTo>
                  <a:cubicBezTo>
                    <a:pt x="7601" y="3037"/>
                    <a:pt x="8172" y="2763"/>
                    <a:pt x="8560" y="2580"/>
                  </a:cubicBezTo>
                  <a:cubicBezTo>
                    <a:pt x="9039" y="2283"/>
                    <a:pt x="9496" y="2009"/>
                    <a:pt x="9701" y="1804"/>
                  </a:cubicBezTo>
                  <a:cubicBezTo>
                    <a:pt x="9884" y="1713"/>
                    <a:pt x="9975" y="1530"/>
                    <a:pt x="9975" y="1530"/>
                  </a:cubicBezTo>
                  <a:lnTo>
                    <a:pt x="10066" y="1439"/>
                  </a:lnTo>
                  <a:cubicBezTo>
                    <a:pt x="10066" y="1439"/>
                    <a:pt x="10066" y="1325"/>
                    <a:pt x="9975" y="1325"/>
                  </a:cubicBezTo>
                  <a:cubicBezTo>
                    <a:pt x="9884" y="1233"/>
                    <a:pt x="9792" y="1142"/>
                    <a:pt x="9610" y="1051"/>
                  </a:cubicBezTo>
                  <a:cubicBezTo>
                    <a:pt x="9313" y="959"/>
                    <a:pt x="8925" y="754"/>
                    <a:pt x="8468" y="571"/>
                  </a:cubicBezTo>
                  <a:cubicBezTo>
                    <a:pt x="7989" y="389"/>
                    <a:pt x="7418" y="183"/>
                    <a:pt x="6848" y="92"/>
                  </a:cubicBezTo>
                  <a:cubicBezTo>
                    <a:pt x="6186" y="1"/>
                    <a:pt x="5501" y="1"/>
                    <a:pt x="483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14750" y="4336575"/>
              <a:ext cx="153250" cy="104850"/>
            </a:xfrm>
            <a:custGeom>
              <a:avLst/>
              <a:gdLst/>
              <a:ahLst/>
              <a:cxnLst/>
              <a:rect l="l" t="t" r="r" b="b"/>
              <a:pathLst>
                <a:path w="6130" h="4194" extrusionOk="0">
                  <a:moveTo>
                    <a:pt x="2876" y="1"/>
                  </a:moveTo>
                  <a:cubicBezTo>
                    <a:pt x="1134" y="1"/>
                    <a:pt x="0" y="2850"/>
                    <a:pt x="2053" y="3943"/>
                  </a:cubicBezTo>
                  <a:cubicBezTo>
                    <a:pt x="2355" y="4116"/>
                    <a:pt x="2669" y="4193"/>
                    <a:pt x="2974" y="4193"/>
                  </a:cubicBezTo>
                  <a:cubicBezTo>
                    <a:pt x="4675" y="4193"/>
                    <a:pt x="6129" y="1802"/>
                    <a:pt x="4039" y="428"/>
                  </a:cubicBezTo>
                  <a:cubicBezTo>
                    <a:pt x="3640" y="128"/>
                    <a:pt x="3244" y="1"/>
                    <a:pt x="28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05825" y="4240850"/>
              <a:ext cx="128350" cy="89975"/>
            </a:xfrm>
            <a:custGeom>
              <a:avLst/>
              <a:gdLst/>
              <a:ahLst/>
              <a:cxnLst/>
              <a:rect l="l" t="t" r="r" b="b"/>
              <a:pathLst>
                <a:path w="5134" h="3599" extrusionOk="0">
                  <a:moveTo>
                    <a:pt x="2388" y="1"/>
                  </a:moveTo>
                  <a:cubicBezTo>
                    <a:pt x="944" y="1"/>
                    <a:pt x="1" y="2372"/>
                    <a:pt x="1640" y="3389"/>
                  </a:cubicBezTo>
                  <a:cubicBezTo>
                    <a:pt x="1899" y="3534"/>
                    <a:pt x="2168" y="3599"/>
                    <a:pt x="2429" y="3599"/>
                  </a:cubicBezTo>
                  <a:cubicBezTo>
                    <a:pt x="3892" y="3599"/>
                    <a:pt x="5134" y="1574"/>
                    <a:pt x="3352" y="353"/>
                  </a:cubicBezTo>
                  <a:cubicBezTo>
                    <a:pt x="3021" y="107"/>
                    <a:pt x="2694" y="1"/>
                    <a:pt x="23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72400" y="4198325"/>
              <a:ext cx="153075" cy="105000"/>
            </a:xfrm>
            <a:custGeom>
              <a:avLst/>
              <a:gdLst/>
              <a:ahLst/>
              <a:cxnLst/>
              <a:rect l="l" t="t" r="r" b="b"/>
              <a:pathLst>
                <a:path w="6123" h="4200" extrusionOk="0">
                  <a:moveTo>
                    <a:pt x="2851" y="0"/>
                  </a:moveTo>
                  <a:cubicBezTo>
                    <a:pt x="1119" y="0"/>
                    <a:pt x="1" y="2785"/>
                    <a:pt x="2047" y="3949"/>
                  </a:cubicBezTo>
                  <a:cubicBezTo>
                    <a:pt x="2349" y="4123"/>
                    <a:pt x="2662" y="4199"/>
                    <a:pt x="2967" y="4199"/>
                  </a:cubicBezTo>
                  <a:cubicBezTo>
                    <a:pt x="4668" y="4199"/>
                    <a:pt x="6123" y="1808"/>
                    <a:pt x="4032" y="434"/>
                  </a:cubicBezTo>
                  <a:cubicBezTo>
                    <a:pt x="3627" y="130"/>
                    <a:pt x="3225" y="0"/>
                    <a:pt x="285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392575" y="4167050"/>
              <a:ext cx="128300" cy="90150"/>
            </a:xfrm>
            <a:custGeom>
              <a:avLst/>
              <a:gdLst/>
              <a:ahLst/>
              <a:cxnLst/>
              <a:rect l="l" t="t" r="r" b="b"/>
              <a:pathLst>
                <a:path w="5132" h="3606" extrusionOk="0">
                  <a:moveTo>
                    <a:pt x="2415" y="0"/>
                  </a:moveTo>
                  <a:cubicBezTo>
                    <a:pt x="925" y="0"/>
                    <a:pt x="1" y="2381"/>
                    <a:pt x="1713" y="3397"/>
                  </a:cubicBezTo>
                  <a:cubicBezTo>
                    <a:pt x="1957" y="3541"/>
                    <a:pt x="2212" y="3605"/>
                    <a:pt x="2462" y="3605"/>
                  </a:cubicBezTo>
                  <a:cubicBezTo>
                    <a:pt x="3873" y="3605"/>
                    <a:pt x="5131" y="1563"/>
                    <a:pt x="3425" y="361"/>
                  </a:cubicBezTo>
                  <a:cubicBezTo>
                    <a:pt x="3076" y="108"/>
                    <a:pt x="2733" y="0"/>
                    <a:pt x="24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48875" y="4193925"/>
              <a:ext cx="152025" cy="106250"/>
            </a:xfrm>
            <a:custGeom>
              <a:avLst/>
              <a:gdLst/>
              <a:ahLst/>
              <a:cxnLst/>
              <a:rect l="l" t="t" r="r" b="b"/>
              <a:pathLst>
                <a:path w="6081" h="4250" extrusionOk="0">
                  <a:moveTo>
                    <a:pt x="2793" y="1"/>
                  </a:moveTo>
                  <a:cubicBezTo>
                    <a:pt x="1074" y="1"/>
                    <a:pt x="0" y="2865"/>
                    <a:pt x="1960" y="4034"/>
                  </a:cubicBezTo>
                  <a:cubicBezTo>
                    <a:pt x="2242" y="4183"/>
                    <a:pt x="2534" y="4250"/>
                    <a:pt x="2821" y="4250"/>
                  </a:cubicBezTo>
                  <a:cubicBezTo>
                    <a:pt x="4552" y="4250"/>
                    <a:pt x="6080" y="1818"/>
                    <a:pt x="3946" y="427"/>
                  </a:cubicBezTo>
                  <a:cubicBezTo>
                    <a:pt x="3548" y="129"/>
                    <a:pt x="3156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03700" y="4419675"/>
              <a:ext cx="151725" cy="104900"/>
            </a:xfrm>
            <a:custGeom>
              <a:avLst/>
              <a:gdLst/>
              <a:ahLst/>
              <a:cxnLst/>
              <a:rect l="l" t="t" r="r" b="b"/>
              <a:pathLst>
                <a:path w="6069" h="4196" extrusionOk="0">
                  <a:moveTo>
                    <a:pt x="2827" y="1"/>
                  </a:moveTo>
                  <a:cubicBezTo>
                    <a:pt x="1067" y="1"/>
                    <a:pt x="0" y="2770"/>
                    <a:pt x="1969" y="3951"/>
                  </a:cubicBezTo>
                  <a:cubicBezTo>
                    <a:pt x="2264" y="4120"/>
                    <a:pt x="2568" y="4195"/>
                    <a:pt x="2866" y="4195"/>
                  </a:cubicBezTo>
                  <a:cubicBezTo>
                    <a:pt x="4579" y="4195"/>
                    <a:pt x="6069" y="1719"/>
                    <a:pt x="4046" y="436"/>
                  </a:cubicBezTo>
                  <a:cubicBezTo>
                    <a:pt x="3623" y="131"/>
                    <a:pt x="3209" y="1"/>
                    <a:pt x="282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164225" y="4302525"/>
              <a:ext cx="128475" cy="90300"/>
            </a:xfrm>
            <a:custGeom>
              <a:avLst/>
              <a:gdLst/>
              <a:ahLst/>
              <a:cxnLst/>
              <a:rect l="l" t="t" r="r" b="b"/>
              <a:pathLst>
                <a:path w="5139" h="3612" extrusionOk="0">
                  <a:moveTo>
                    <a:pt x="2431" y="1"/>
                  </a:moveTo>
                  <a:cubicBezTo>
                    <a:pt x="934" y="1"/>
                    <a:pt x="0" y="2391"/>
                    <a:pt x="1717" y="3410"/>
                  </a:cubicBezTo>
                  <a:cubicBezTo>
                    <a:pt x="1958" y="3549"/>
                    <a:pt x="2209" y="3611"/>
                    <a:pt x="2456" y="3611"/>
                  </a:cubicBezTo>
                  <a:cubicBezTo>
                    <a:pt x="3871" y="3611"/>
                    <a:pt x="5139" y="1576"/>
                    <a:pt x="3429" y="352"/>
                  </a:cubicBezTo>
                  <a:cubicBezTo>
                    <a:pt x="3084" y="106"/>
                    <a:pt x="2745" y="1"/>
                    <a:pt x="243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527925" y="4191000"/>
              <a:ext cx="128950" cy="89125"/>
            </a:xfrm>
            <a:custGeom>
              <a:avLst/>
              <a:gdLst/>
              <a:ahLst/>
              <a:cxnLst/>
              <a:rect l="l" t="t" r="r" b="b"/>
              <a:pathLst>
                <a:path w="5158" h="3565" extrusionOk="0">
                  <a:moveTo>
                    <a:pt x="2423" y="1"/>
                  </a:moveTo>
                  <a:cubicBezTo>
                    <a:pt x="921" y="1"/>
                    <a:pt x="0" y="2381"/>
                    <a:pt x="1731" y="3397"/>
                  </a:cubicBezTo>
                  <a:cubicBezTo>
                    <a:pt x="1953" y="3513"/>
                    <a:pt x="2184" y="3565"/>
                    <a:pt x="2411" y="3565"/>
                  </a:cubicBezTo>
                  <a:cubicBezTo>
                    <a:pt x="3845" y="3565"/>
                    <a:pt x="5157" y="1504"/>
                    <a:pt x="3443" y="362"/>
                  </a:cubicBezTo>
                  <a:cubicBezTo>
                    <a:pt x="3090" y="109"/>
                    <a:pt x="2744" y="1"/>
                    <a:pt x="242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"/>
          <p:cNvSpPr/>
          <p:nvPr/>
        </p:nvSpPr>
        <p:spPr>
          <a:xfrm>
            <a:off x="2690600" y="43569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"/>
          <p:cNvGrpSpPr/>
          <p:nvPr/>
        </p:nvGrpSpPr>
        <p:grpSpPr>
          <a:xfrm>
            <a:off x="7704300" y="4106125"/>
            <a:ext cx="965575" cy="1023475"/>
            <a:chOff x="7247100" y="4106125"/>
            <a:chExt cx="965575" cy="1023475"/>
          </a:xfrm>
        </p:grpSpPr>
        <p:sp>
          <p:nvSpPr>
            <p:cNvPr id="403" name="Google Shape;403;p2"/>
            <p:cNvSpPr/>
            <p:nvPr/>
          </p:nvSpPr>
          <p:spPr>
            <a:xfrm>
              <a:off x="7439500" y="4106125"/>
              <a:ext cx="597450" cy="452100"/>
            </a:xfrm>
            <a:custGeom>
              <a:avLst/>
              <a:gdLst/>
              <a:ahLst/>
              <a:cxnLst/>
              <a:rect l="l" t="t" r="r" b="b"/>
              <a:pathLst>
                <a:path w="23898" h="18084" extrusionOk="0">
                  <a:moveTo>
                    <a:pt x="12230" y="1"/>
                  </a:moveTo>
                  <a:cubicBezTo>
                    <a:pt x="11865" y="1"/>
                    <a:pt x="11507" y="13"/>
                    <a:pt x="11161" y="36"/>
                  </a:cubicBezTo>
                  <a:cubicBezTo>
                    <a:pt x="11089" y="35"/>
                    <a:pt x="11017" y="35"/>
                    <a:pt x="10945" y="35"/>
                  </a:cubicBezTo>
                  <a:cubicBezTo>
                    <a:pt x="3597" y="35"/>
                    <a:pt x="795" y="4647"/>
                    <a:pt x="410" y="9349"/>
                  </a:cubicBezTo>
                  <a:cubicBezTo>
                    <a:pt x="1" y="15941"/>
                    <a:pt x="6257" y="18083"/>
                    <a:pt x="11946" y="18083"/>
                  </a:cubicBezTo>
                  <a:cubicBezTo>
                    <a:pt x="12915" y="18083"/>
                    <a:pt x="13867" y="18021"/>
                    <a:pt x="14768" y="17908"/>
                  </a:cubicBezTo>
                  <a:cubicBezTo>
                    <a:pt x="20771" y="17064"/>
                    <a:pt x="23898" y="12499"/>
                    <a:pt x="22277" y="6313"/>
                  </a:cubicBezTo>
                  <a:cubicBezTo>
                    <a:pt x="20982" y="1446"/>
                    <a:pt x="16169" y="1"/>
                    <a:pt x="12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7316800" y="4548850"/>
              <a:ext cx="781775" cy="580750"/>
            </a:xfrm>
            <a:custGeom>
              <a:avLst/>
              <a:gdLst/>
              <a:ahLst/>
              <a:cxnLst/>
              <a:rect l="l" t="t" r="r" b="b"/>
              <a:pathLst>
                <a:path w="31271" h="23230" extrusionOk="0">
                  <a:moveTo>
                    <a:pt x="16313" y="1"/>
                  </a:moveTo>
                  <a:cubicBezTo>
                    <a:pt x="10346" y="1"/>
                    <a:pt x="7042" y="765"/>
                    <a:pt x="4177" y="3258"/>
                  </a:cubicBezTo>
                  <a:cubicBezTo>
                    <a:pt x="1027" y="6020"/>
                    <a:pt x="0" y="10859"/>
                    <a:pt x="845" y="14671"/>
                  </a:cubicBezTo>
                  <a:cubicBezTo>
                    <a:pt x="2169" y="20377"/>
                    <a:pt x="7692" y="23230"/>
                    <a:pt x="15864" y="23230"/>
                  </a:cubicBezTo>
                  <a:cubicBezTo>
                    <a:pt x="24537" y="23230"/>
                    <a:pt x="31180" y="20377"/>
                    <a:pt x="31271" y="11155"/>
                  </a:cubicBezTo>
                  <a:cubicBezTo>
                    <a:pt x="31271" y="5388"/>
                    <a:pt x="27838" y="98"/>
                    <a:pt x="21312" y="98"/>
                  </a:cubicBezTo>
                  <a:cubicBezTo>
                    <a:pt x="21149" y="98"/>
                    <a:pt x="20984" y="101"/>
                    <a:pt x="20817" y="108"/>
                  </a:cubicBezTo>
                  <a:cubicBezTo>
                    <a:pt x="19161" y="40"/>
                    <a:pt x="17668" y="1"/>
                    <a:pt x="16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7392675" y="4456050"/>
              <a:ext cx="684450" cy="177525"/>
            </a:xfrm>
            <a:custGeom>
              <a:avLst/>
              <a:gdLst/>
              <a:ahLst/>
              <a:cxnLst/>
              <a:rect l="l" t="t" r="r" b="b"/>
              <a:pathLst>
                <a:path w="27378" h="7101" extrusionOk="0">
                  <a:moveTo>
                    <a:pt x="2836" y="0"/>
                  </a:moveTo>
                  <a:cubicBezTo>
                    <a:pt x="1980" y="0"/>
                    <a:pt x="1155" y="383"/>
                    <a:pt x="663" y="1264"/>
                  </a:cubicBezTo>
                  <a:cubicBezTo>
                    <a:pt x="1" y="2314"/>
                    <a:pt x="275" y="4208"/>
                    <a:pt x="1622" y="4779"/>
                  </a:cubicBezTo>
                  <a:cubicBezTo>
                    <a:pt x="5304" y="6341"/>
                    <a:pt x="9551" y="7100"/>
                    <a:pt x="13792" y="7100"/>
                  </a:cubicBezTo>
                  <a:cubicBezTo>
                    <a:pt x="17542" y="7100"/>
                    <a:pt x="21287" y="6506"/>
                    <a:pt x="24629" y="5349"/>
                  </a:cubicBezTo>
                  <a:cubicBezTo>
                    <a:pt x="27377" y="4399"/>
                    <a:pt x="26553" y="251"/>
                    <a:pt x="24053" y="251"/>
                  </a:cubicBezTo>
                  <a:cubicBezTo>
                    <a:pt x="23791" y="251"/>
                    <a:pt x="23511" y="297"/>
                    <a:pt x="23214" y="396"/>
                  </a:cubicBezTo>
                  <a:cubicBezTo>
                    <a:pt x="20274" y="1431"/>
                    <a:pt x="16801" y="2030"/>
                    <a:pt x="13356" y="2030"/>
                  </a:cubicBezTo>
                  <a:cubicBezTo>
                    <a:pt x="10115" y="2030"/>
                    <a:pt x="6900" y="1500"/>
                    <a:pt x="4178" y="305"/>
                  </a:cubicBezTo>
                  <a:cubicBezTo>
                    <a:pt x="3751" y="107"/>
                    <a:pt x="3289" y="0"/>
                    <a:pt x="28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7727050" y="4499875"/>
              <a:ext cx="228875" cy="531725"/>
            </a:xfrm>
            <a:custGeom>
              <a:avLst/>
              <a:gdLst/>
              <a:ahLst/>
              <a:cxnLst/>
              <a:rect l="l" t="t" r="r" b="b"/>
              <a:pathLst>
                <a:path w="9155" h="21269" extrusionOk="0">
                  <a:moveTo>
                    <a:pt x="3595" y="1"/>
                  </a:moveTo>
                  <a:cubicBezTo>
                    <a:pt x="1769" y="1"/>
                    <a:pt x="0" y="1816"/>
                    <a:pt x="1280" y="3688"/>
                  </a:cubicBezTo>
                  <a:cubicBezTo>
                    <a:pt x="4133" y="7773"/>
                    <a:pt x="2421" y="14142"/>
                    <a:pt x="2124" y="18821"/>
                  </a:cubicBezTo>
                  <a:cubicBezTo>
                    <a:pt x="2079" y="20464"/>
                    <a:pt x="3322" y="21269"/>
                    <a:pt x="4597" y="21269"/>
                  </a:cubicBezTo>
                  <a:cubicBezTo>
                    <a:pt x="5889" y="21269"/>
                    <a:pt x="7214" y="20441"/>
                    <a:pt x="7260" y="18821"/>
                  </a:cubicBezTo>
                  <a:cubicBezTo>
                    <a:pt x="7557" y="13114"/>
                    <a:pt x="9155" y="6153"/>
                    <a:pt x="5731" y="1131"/>
                  </a:cubicBezTo>
                  <a:cubicBezTo>
                    <a:pt x="5164" y="332"/>
                    <a:pt x="4374" y="1"/>
                    <a:pt x="359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7247100" y="4484825"/>
              <a:ext cx="194775" cy="202150"/>
            </a:xfrm>
            <a:custGeom>
              <a:avLst/>
              <a:gdLst/>
              <a:ahLst/>
              <a:cxnLst/>
              <a:rect l="l" t="t" r="r" b="b"/>
              <a:pathLst>
                <a:path w="7791" h="8086" extrusionOk="0">
                  <a:moveTo>
                    <a:pt x="867" y="1"/>
                  </a:moveTo>
                  <a:cubicBezTo>
                    <a:pt x="414" y="1"/>
                    <a:pt x="0" y="412"/>
                    <a:pt x="392" y="866"/>
                  </a:cubicBezTo>
                  <a:cubicBezTo>
                    <a:pt x="2218" y="3445"/>
                    <a:pt x="4203" y="5819"/>
                    <a:pt x="6486" y="7896"/>
                  </a:cubicBezTo>
                  <a:cubicBezTo>
                    <a:pt x="6620" y="8030"/>
                    <a:pt x="6770" y="8086"/>
                    <a:pt x="6914" y="8086"/>
                  </a:cubicBezTo>
                  <a:cubicBezTo>
                    <a:pt x="7384" y="8086"/>
                    <a:pt x="7790" y="7488"/>
                    <a:pt x="7353" y="7051"/>
                  </a:cubicBezTo>
                  <a:cubicBezTo>
                    <a:pt x="5162" y="4952"/>
                    <a:pt x="3245" y="2669"/>
                    <a:pt x="1441" y="295"/>
                  </a:cubicBezTo>
                  <a:cubicBezTo>
                    <a:pt x="1291" y="87"/>
                    <a:pt x="1075" y="1"/>
                    <a:pt x="86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7320225" y="4473800"/>
              <a:ext cx="46350" cy="111850"/>
            </a:xfrm>
            <a:custGeom>
              <a:avLst/>
              <a:gdLst/>
              <a:ahLst/>
              <a:cxnLst/>
              <a:rect l="l" t="t" r="r" b="b"/>
              <a:pathLst>
                <a:path w="1854" h="4474" extrusionOk="0">
                  <a:moveTo>
                    <a:pt x="1195" y="0"/>
                  </a:moveTo>
                  <a:cubicBezTo>
                    <a:pt x="1043" y="0"/>
                    <a:pt x="893" y="75"/>
                    <a:pt x="799" y="257"/>
                  </a:cubicBezTo>
                  <a:cubicBezTo>
                    <a:pt x="228" y="1398"/>
                    <a:pt x="137" y="2745"/>
                    <a:pt x="46" y="3977"/>
                  </a:cubicBezTo>
                  <a:cubicBezTo>
                    <a:pt x="0" y="4308"/>
                    <a:pt x="240" y="4474"/>
                    <a:pt x="502" y="4474"/>
                  </a:cubicBezTo>
                  <a:cubicBezTo>
                    <a:pt x="765" y="4474"/>
                    <a:pt x="1050" y="4308"/>
                    <a:pt x="1096" y="3977"/>
                  </a:cubicBezTo>
                  <a:cubicBezTo>
                    <a:pt x="1187" y="2927"/>
                    <a:pt x="1187" y="1786"/>
                    <a:pt x="1666" y="736"/>
                  </a:cubicBezTo>
                  <a:cubicBezTo>
                    <a:pt x="1853" y="347"/>
                    <a:pt x="1520" y="0"/>
                    <a:pt x="11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7247750" y="4594325"/>
              <a:ext cx="118700" cy="28575"/>
            </a:xfrm>
            <a:custGeom>
              <a:avLst/>
              <a:gdLst/>
              <a:ahLst/>
              <a:cxnLst/>
              <a:rect l="l" t="t" r="r" b="b"/>
              <a:pathLst>
                <a:path w="4748" h="1143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804" y="1051"/>
                    <a:pt x="2945" y="1051"/>
                    <a:pt x="4177" y="1142"/>
                  </a:cubicBezTo>
                  <a:cubicBezTo>
                    <a:pt x="4748" y="1142"/>
                    <a:pt x="4748" y="92"/>
                    <a:pt x="4177" y="92"/>
                  </a:cubicBezTo>
                  <a:cubicBezTo>
                    <a:pt x="2945" y="92"/>
                    <a:pt x="1804" y="1"/>
                    <a:pt x="6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7990400" y="4536500"/>
              <a:ext cx="214825" cy="200350"/>
            </a:xfrm>
            <a:custGeom>
              <a:avLst/>
              <a:gdLst/>
              <a:ahLst/>
              <a:cxnLst/>
              <a:rect l="l" t="t" r="r" b="b"/>
              <a:pathLst>
                <a:path w="8593" h="8014" extrusionOk="0">
                  <a:moveTo>
                    <a:pt x="7736" y="1"/>
                  </a:moveTo>
                  <a:cubicBezTo>
                    <a:pt x="7588" y="1"/>
                    <a:pt x="7433" y="70"/>
                    <a:pt x="7294" y="237"/>
                  </a:cubicBezTo>
                  <a:cubicBezTo>
                    <a:pt x="5194" y="2702"/>
                    <a:pt x="3003" y="4984"/>
                    <a:pt x="447" y="6970"/>
                  </a:cubicBezTo>
                  <a:cubicBezTo>
                    <a:pt x="0" y="7345"/>
                    <a:pt x="420" y="8014"/>
                    <a:pt x="941" y="8014"/>
                  </a:cubicBezTo>
                  <a:cubicBezTo>
                    <a:pt x="1086" y="8014"/>
                    <a:pt x="1238" y="7962"/>
                    <a:pt x="1382" y="7838"/>
                  </a:cubicBezTo>
                  <a:cubicBezTo>
                    <a:pt x="3870" y="5829"/>
                    <a:pt x="6153" y="3546"/>
                    <a:pt x="8230" y="1173"/>
                  </a:cubicBezTo>
                  <a:cubicBezTo>
                    <a:pt x="8593" y="672"/>
                    <a:pt x="8197" y="1"/>
                    <a:pt x="773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090350" y="4532650"/>
              <a:ext cx="35625" cy="107800"/>
            </a:xfrm>
            <a:custGeom>
              <a:avLst/>
              <a:gdLst/>
              <a:ahLst/>
              <a:cxnLst/>
              <a:rect l="l" t="t" r="r" b="b"/>
              <a:pathLst>
                <a:path w="1425" h="4312" extrusionOk="0">
                  <a:moveTo>
                    <a:pt x="672" y="1"/>
                  </a:moveTo>
                  <a:cubicBezTo>
                    <a:pt x="358" y="1"/>
                    <a:pt x="0" y="267"/>
                    <a:pt x="55" y="665"/>
                  </a:cubicBezTo>
                  <a:cubicBezTo>
                    <a:pt x="238" y="1715"/>
                    <a:pt x="238" y="2765"/>
                    <a:pt x="329" y="3815"/>
                  </a:cubicBezTo>
                  <a:cubicBezTo>
                    <a:pt x="386" y="4146"/>
                    <a:pt x="671" y="4311"/>
                    <a:pt x="931" y="4311"/>
                  </a:cubicBezTo>
                  <a:cubicBezTo>
                    <a:pt x="1191" y="4311"/>
                    <a:pt x="1424" y="4146"/>
                    <a:pt x="1379" y="3815"/>
                  </a:cubicBezTo>
                  <a:cubicBezTo>
                    <a:pt x="1288" y="2673"/>
                    <a:pt x="1196" y="1532"/>
                    <a:pt x="1105" y="391"/>
                  </a:cubicBezTo>
                  <a:cubicBezTo>
                    <a:pt x="1069" y="118"/>
                    <a:pt x="880" y="1"/>
                    <a:pt x="67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077450" y="4636975"/>
              <a:ext cx="135225" cy="31000"/>
            </a:xfrm>
            <a:custGeom>
              <a:avLst/>
              <a:gdLst/>
              <a:ahLst/>
              <a:cxnLst/>
              <a:rect l="l" t="t" r="r" b="b"/>
              <a:pathLst>
                <a:path w="5409" h="1240" extrusionOk="0">
                  <a:moveTo>
                    <a:pt x="4834" y="1"/>
                  </a:moveTo>
                  <a:cubicBezTo>
                    <a:pt x="4807" y="1"/>
                    <a:pt x="4778" y="3"/>
                    <a:pt x="4748" y="7"/>
                  </a:cubicBezTo>
                  <a:cubicBezTo>
                    <a:pt x="3424" y="98"/>
                    <a:pt x="1986" y="212"/>
                    <a:pt x="662" y="212"/>
                  </a:cubicBezTo>
                  <a:cubicBezTo>
                    <a:pt x="0" y="212"/>
                    <a:pt x="0" y="1239"/>
                    <a:pt x="662" y="1239"/>
                  </a:cubicBezTo>
                  <a:cubicBezTo>
                    <a:pt x="1986" y="1239"/>
                    <a:pt x="3424" y="1148"/>
                    <a:pt x="4748" y="965"/>
                  </a:cubicBezTo>
                  <a:cubicBezTo>
                    <a:pt x="5380" y="878"/>
                    <a:pt x="5409" y="1"/>
                    <a:pt x="48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7352175" y="4311450"/>
              <a:ext cx="237975" cy="92925"/>
            </a:xfrm>
            <a:custGeom>
              <a:avLst/>
              <a:gdLst/>
              <a:ahLst/>
              <a:cxnLst/>
              <a:rect l="l" t="t" r="r" b="b"/>
              <a:pathLst>
                <a:path w="9519" h="3717" extrusionOk="0">
                  <a:moveTo>
                    <a:pt x="4337" y="0"/>
                  </a:moveTo>
                  <a:cubicBezTo>
                    <a:pt x="2899" y="0"/>
                    <a:pt x="1473" y="52"/>
                    <a:pt x="0" y="200"/>
                  </a:cubicBezTo>
                  <a:cubicBezTo>
                    <a:pt x="2192" y="1524"/>
                    <a:pt x="4565" y="2574"/>
                    <a:pt x="6939" y="3418"/>
                  </a:cubicBezTo>
                  <a:cubicBezTo>
                    <a:pt x="7394" y="3587"/>
                    <a:pt x="7776" y="3716"/>
                    <a:pt x="8102" y="3716"/>
                  </a:cubicBezTo>
                  <a:cubicBezTo>
                    <a:pt x="8529" y="3716"/>
                    <a:pt x="8859" y="3494"/>
                    <a:pt x="9130" y="2848"/>
                  </a:cubicBezTo>
                  <a:cubicBezTo>
                    <a:pt x="9519" y="1912"/>
                    <a:pt x="9519" y="771"/>
                    <a:pt x="8742" y="109"/>
                  </a:cubicBezTo>
                  <a:cubicBezTo>
                    <a:pt x="7225" y="52"/>
                    <a:pt x="5775" y="0"/>
                    <a:pt x="433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7504525" y="4233075"/>
              <a:ext cx="77325" cy="57200"/>
            </a:xfrm>
            <a:custGeom>
              <a:avLst/>
              <a:gdLst/>
              <a:ahLst/>
              <a:cxnLst/>
              <a:rect l="l" t="t" r="r" b="b"/>
              <a:pathLst>
                <a:path w="3093" h="2288" extrusionOk="0">
                  <a:moveTo>
                    <a:pt x="1594" y="0"/>
                  </a:moveTo>
                  <a:cubicBezTo>
                    <a:pt x="1566" y="0"/>
                    <a:pt x="1537" y="1"/>
                    <a:pt x="1507" y="3"/>
                  </a:cubicBezTo>
                  <a:cubicBezTo>
                    <a:pt x="1" y="3"/>
                    <a:pt x="183" y="2194"/>
                    <a:pt x="1416" y="2285"/>
                  </a:cubicBezTo>
                  <a:cubicBezTo>
                    <a:pt x="1444" y="2287"/>
                    <a:pt x="1471" y="2288"/>
                    <a:pt x="1498" y="2288"/>
                  </a:cubicBezTo>
                  <a:cubicBezTo>
                    <a:pt x="2924" y="2288"/>
                    <a:pt x="3092" y="0"/>
                    <a:pt x="159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7647200" y="4275850"/>
              <a:ext cx="79600" cy="57225"/>
            </a:xfrm>
            <a:custGeom>
              <a:avLst/>
              <a:gdLst/>
              <a:ahLst/>
              <a:cxnLst/>
              <a:rect l="l" t="t" r="r" b="b"/>
              <a:pathLst>
                <a:path w="3184" h="2289" extrusionOk="0">
                  <a:moveTo>
                    <a:pt x="1706" y="1"/>
                  </a:moveTo>
                  <a:cubicBezTo>
                    <a:pt x="1678" y="1"/>
                    <a:pt x="1650" y="2"/>
                    <a:pt x="1621" y="3"/>
                  </a:cubicBezTo>
                  <a:cubicBezTo>
                    <a:pt x="0" y="3"/>
                    <a:pt x="183" y="2195"/>
                    <a:pt x="1415" y="2286"/>
                  </a:cubicBezTo>
                  <a:cubicBezTo>
                    <a:pt x="1445" y="2288"/>
                    <a:pt x="1474" y="2288"/>
                    <a:pt x="1502" y="2288"/>
                  </a:cubicBezTo>
                  <a:cubicBezTo>
                    <a:pt x="3013" y="2288"/>
                    <a:pt x="3183" y="1"/>
                    <a:pt x="170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7585700" y="4386850"/>
              <a:ext cx="142575" cy="60100"/>
            </a:xfrm>
            <a:custGeom>
              <a:avLst/>
              <a:gdLst/>
              <a:ahLst/>
              <a:cxnLst/>
              <a:rect l="l" t="t" r="r" b="b"/>
              <a:pathLst>
                <a:path w="5703" h="2404" extrusionOk="0">
                  <a:moveTo>
                    <a:pt x="5072" y="0"/>
                  </a:moveTo>
                  <a:cubicBezTo>
                    <a:pt x="4983" y="0"/>
                    <a:pt x="4897" y="39"/>
                    <a:pt x="4834" y="128"/>
                  </a:cubicBezTo>
                  <a:cubicBezTo>
                    <a:pt x="3883" y="1155"/>
                    <a:pt x="2806" y="1596"/>
                    <a:pt x="1537" y="1596"/>
                  </a:cubicBezTo>
                  <a:cubicBezTo>
                    <a:pt x="1282" y="1596"/>
                    <a:pt x="1019" y="1578"/>
                    <a:pt x="748" y="1544"/>
                  </a:cubicBezTo>
                  <a:cubicBezTo>
                    <a:pt x="720" y="1539"/>
                    <a:pt x="692" y="1537"/>
                    <a:pt x="665" y="1537"/>
                  </a:cubicBezTo>
                  <a:cubicBezTo>
                    <a:pt x="159" y="1537"/>
                    <a:pt x="1" y="2320"/>
                    <a:pt x="543" y="2320"/>
                  </a:cubicBezTo>
                  <a:cubicBezTo>
                    <a:pt x="927" y="2375"/>
                    <a:pt x="1300" y="2404"/>
                    <a:pt x="1661" y="2404"/>
                  </a:cubicBezTo>
                  <a:cubicBezTo>
                    <a:pt x="3098" y="2404"/>
                    <a:pt x="4346" y="1940"/>
                    <a:pt x="5404" y="790"/>
                  </a:cubicBezTo>
                  <a:cubicBezTo>
                    <a:pt x="5703" y="422"/>
                    <a:pt x="5368" y="0"/>
                    <a:pt x="50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7497100" y="4656475"/>
              <a:ext cx="113275" cy="80600"/>
            </a:xfrm>
            <a:custGeom>
              <a:avLst/>
              <a:gdLst/>
              <a:ahLst/>
              <a:cxnLst/>
              <a:rect l="l" t="t" r="r" b="b"/>
              <a:pathLst>
                <a:path w="4531" h="3224" extrusionOk="0">
                  <a:moveTo>
                    <a:pt x="2394" y="0"/>
                  </a:moveTo>
                  <a:cubicBezTo>
                    <a:pt x="2358" y="0"/>
                    <a:pt x="2321" y="1"/>
                    <a:pt x="2284" y="3"/>
                  </a:cubicBezTo>
                  <a:cubicBezTo>
                    <a:pt x="1" y="3"/>
                    <a:pt x="389" y="3039"/>
                    <a:pt x="2101" y="3221"/>
                  </a:cubicBezTo>
                  <a:cubicBezTo>
                    <a:pt x="2131" y="3222"/>
                    <a:pt x="2161" y="3223"/>
                    <a:pt x="2190" y="3223"/>
                  </a:cubicBezTo>
                  <a:cubicBezTo>
                    <a:pt x="4351" y="3223"/>
                    <a:pt x="4531" y="0"/>
                    <a:pt x="23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7459450" y="4765475"/>
              <a:ext cx="109725" cy="79000"/>
            </a:xfrm>
            <a:custGeom>
              <a:avLst/>
              <a:gdLst/>
              <a:ahLst/>
              <a:cxnLst/>
              <a:rect l="l" t="t" r="r" b="b"/>
              <a:pathLst>
                <a:path w="4389" h="3160" extrusionOk="0">
                  <a:moveTo>
                    <a:pt x="2258" y="1"/>
                  </a:moveTo>
                  <a:cubicBezTo>
                    <a:pt x="2229" y="1"/>
                    <a:pt x="2199" y="1"/>
                    <a:pt x="2169" y="2"/>
                  </a:cubicBezTo>
                  <a:cubicBezTo>
                    <a:pt x="1" y="2"/>
                    <a:pt x="274" y="3061"/>
                    <a:pt x="2078" y="3152"/>
                  </a:cubicBezTo>
                  <a:cubicBezTo>
                    <a:pt x="2135" y="3157"/>
                    <a:pt x="2190" y="3159"/>
                    <a:pt x="2244" y="3159"/>
                  </a:cubicBezTo>
                  <a:cubicBezTo>
                    <a:pt x="4249" y="3159"/>
                    <a:pt x="4389" y="1"/>
                    <a:pt x="22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7440050" y="4884725"/>
              <a:ext cx="113250" cy="80600"/>
            </a:xfrm>
            <a:custGeom>
              <a:avLst/>
              <a:gdLst/>
              <a:ahLst/>
              <a:cxnLst/>
              <a:rect l="l" t="t" r="r" b="b"/>
              <a:pathLst>
                <a:path w="4530" h="3224" extrusionOk="0">
                  <a:moveTo>
                    <a:pt x="2393" y="0"/>
                  </a:moveTo>
                  <a:cubicBezTo>
                    <a:pt x="2357" y="0"/>
                    <a:pt x="2320" y="1"/>
                    <a:pt x="2283" y="3"/>
                  </a:cubicBezTo>
                  <a:cubicBezTo>
                    <a:pt x="0" y="3"/>
                    <a:pt x="388" y="3130"/>
                    <a:pt x="2100" y="3221"/>
                  </a:cubicBezTo>
                  <a:cubicBezTo>
                    <a:pt x="2130" y="3223"/>
                    <a:pt x="2160" y="3223"/>
                    <a:pt x="2189" y="3223"/>
                  </a:cubicBezTo>
                  <a:cubicBezTo>
                    <a:pt x="4351" y="3223"/>
                    <a:pt x="4530" y="0"/>
                    <a:pt x="239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4" name="Google Shape;96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14">
    <p:bg>
      <p:bgPr>
        <a:solidFill>
          <a:schemeClr val="accent2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24"/>
          <p:cNvSpPr txBox="1">
            <a:spLocks noGrp="1"/>
          </p:cNvSpPr>
          <p:nvPr>
            <p:ph type="title"/>
          </p:nvPr>
        </p:nvSpPr>
        <p:spPr>
          <a:xfrm>
            <a:off x="2683575" y="1612175"/>
            <a:ext cx="57381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8" name="Google Shape;2058;p24"/>
          <p:cNvSpPr txBox="1">
            <a:spLocks noGrp="1"/>
          </p:cNvSpPr>
          <p:nvPr>
            <p:ph type="subTitle" idx="1"/>
          </p:nvPr>
        </p:nvSpPr>
        <p:spPr>
          <a:xfrm>
            <a:off x="2832375" y="3241700"/>
            <a:ext cx="54405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7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33"/>
          <p:cNvSpPr/>
          <p:nvPr/>
        </p:nvSpPr>
        <p:spPr>
          <a:xfrm flipH="1">
            <a:off x="7366263" y="472277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3"/>
          <p:cNvSpPr/>
          <p:nvPr/>
        </p:nvSpPr>
        <p:spPr>
          <a:xfrm flipH="1">
            <a:off x="7815663" y="2234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3"/>
          <p:cNvSpPr/>
          <p:nvPr/>
        </p:nvSpPr>
        <p:spPr>
          <a:xfrm flipH="1">
            <a:off x="8536950" y="29466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3"/>
          <p:cNvSpPr/>
          <p:nvPr/>
        </p:nvSpPr>
        <p:spPr>
          <a:xfrm flipH="1">
            <a:off x="7194263" y="386987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8" name="Google Shape;2268;p33"/>
          <p:cNvGrpSpPr/>
          <p:nvPr/>
        </p:nvGrpSpPr>
        <p:grpSpPr>
          <a:xfrm flipH="1">
            <a:off x="7317563" y="3300275"/>
            <a:ext cx="1044825" cy="1331800"/>
            <a:chOff x="1118650" y="3368575"/>
            <a:chExt cx="1044825" cy="1331800"/>
          </a:xfrm>
        </p:grpSpPr>
        <p:sp>
          <p:nvSpPr>
            <p:cNvPr id="2269" name="Google Shape;2269;p33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33"/>
          <p:cNvGrpSpPr/>
          <p:nvPr/>
        </p:nvGrpSpPr>
        <p:grpSpPr>
          <a:xfrm flipH="1">
            <a:off x="8240225" y="3414863"/>
            <a:ext cx="1022450" cy="1503100"/>
            <a:chOff x="90475" y="3547775"/>
            <a:chExt cx="1022450" cy="1503100"/>
          </a:xfrm>
        </p:grpSpPr>
        <p:sp>
          <p:nvSpPr>
            <p:cNvPr id="2289" name="Google Shape;2289;p33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33"/>
          <p:cNvGrpSpPr/>
          <p:nvPr/>
        </p:nvGrpSpPr>
        <p:grpSpPr>
          <a:xfrm rot="913800" flipH="1">
            <a:off x="8269527" y="1608038"/>
            <a:ext cx="963871" cy="1023072"/>
            <a:chOff x="171400" y="1580200"/>
            <a:chExt cx="963850" cy="1023050"/>
          </a:xfrm>
        </p:grpSpPr>
        <p:sp>
          <p:nvSpPr>
            <p:cNvPr id="2343" name="Google Shape;2343;p33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33"/>
          <p:cNvGrpSpPr/>
          <p:nvPr/>
        </p:nvGrpSpPr>
        <p:grpSpPr>
          <a:xfrm flipH="1">
            <a:off x="6065813" y="4292225"/>
            <a:ext cx="865125" cy="776487"/>
            <a:chOff x="1606225" y="4149350"/>
            <a:chExt cx="865125" cy="776487"/>
          </a:xfrm>
        </p:grpSpPr>
        <p:sp>
          <p:nvSpPr>
            <p:cNvPr id="2361" name="Google Shape;2361;p33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3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3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3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3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3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3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3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3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3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3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3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3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3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3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3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3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33"/>
          <p:cNvSpPr/>
          <p:nvPr/>
        </p:nvSpPr>
        <p:spPr>
          <a:xfrm flipH="1">
            <a:off x="-46075" y="233325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217550" y="1469300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1475800" y="1075000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669500" y="21637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897750" y="1762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3" name="Google Shape;2383;p33"/>
          <p:cNvGrpSpPr/>
          <p:nvPr/>
        </p:nvGrpSpPr>
        <p:grpSpPr>
          <a:xfrm flipH="1">
            <a:off x="1383000" y="78600"/>
            <a:ext cx="708750" cy="698750"/>
            <a:chOff x="6836325" y="30975"/>
            <a:chExt cx="708750" cy="698750"/>
          </a:xfrm>
        </p:grpSpPr>
        <p:sp>
          <p:nvSpPr>
            <p:cNvPr id="2384" name="Google Shape;2384;p33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3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3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3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3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3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3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3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3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3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3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3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3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3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3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3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3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3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3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3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4" name="Google Shape;2404;p33"/>
          <p:cNvSpPr/>
          <p:nvPr/>
        </p:nvSpPr>
        <p:spPr>
          <a:xfrm flipH="1">
            <a:off x="1247775" y="1293350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3"/>
          <p:cNvGrpSpPr/>
          <p:nvPr/>
        </p:nvGrpSpPr>
        <p:grpSpPr>
          <a:xfrm flipH="1">
            <a:off x="173925" y="201925"/>
            <a:ext cx="1154200" cy="1393900"/>
            <a:chOff x="7333250" y="135250"/>
            <a:chExt cx="1154200" cy="1393900"/>
          </a:xfrm>
        </p:grpSpPr>
        <p:sp>
          <p:nvSpPr>
            <p:cNvPr id="2406" name="Google Shape;2406;p33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3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3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3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3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3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3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3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3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3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3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3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3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3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3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3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3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3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3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3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3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3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3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3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3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3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3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3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3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3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3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3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3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3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3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3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3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33"/>
          <p:cNvGrpSpPr/>
          <p:nvPr/>
        </p:nvGrpSpPr>
        <p:grpSpPr>
          <a:xfrm flipH="1">
            <a:off x="61325" y="1821375"/>
            <a:ext cx="949000" cy="632300"/>
            <a:chOff x="8108250" y="1754700"/>
            <a:chExt cx="949000" cy="632300"/>
          </a:xfrm>
        </p:grpSpPr>
        <p:sp>
          <p:nvSpPr>
            <p:cNvPr id="2459" name="Google Shape;2459;p33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3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3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3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3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3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3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3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3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3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3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3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33"/>
          <p:cNvGrpSpPr/>
          <p:nvPr/>
        </p:nvGrpSpPr>
        <p:grpSpPr>
          <a:xfrm flipH="1">
            <a:off x="121200" y="2564925"/>
            <a:ext cx="717875" cy="906750"/>
            <a:chOff x="8831950" y="486075"/>
            <a:chExt cx="717875" cy="906750"/>
          </a:xfrm>
        </p:grpSpPr>
        <p:sp>
          <p:nvSpPr>
            <p:cNvPr id="2475" name="Google Shape;2475;p33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3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3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3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3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3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bg>
      <p:bgPr>
        <a:solidFill>
          <a:schemeClr val="accent4"/>
        </a:solidFill>
        <a:effectLst/>
      </p:bgPr>
    </p:bg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34"/>
          <p:cNvSpPr/>
          <p:nvPr/>
        </p:nvSpPr>
        <p:spPr>
          <a:xfrm>
            <a:off x="2243579" y="4926991"/>
            <a:ext cx="101336" cy="99615"/>
          </a:xfrm>
          <a:custGeom>
            <a:avLst/>
            <a:gdLst/>
            <a:ahLst/>
            <a:cxnLst/>
            <a:rect l="l" t="t" r="r" b="b"/>
            <a:pathLst>
              <a:path w="4474" h="4398" extrusionOk="0">
                <a:moveTo>
                  <a:pt x="2659" y="1"/>
                </a:moveTo>
                <a:cubicBezTo>
                  <a:pt x="2608" y="1"/>
                  <a:pt x="2556" y="24"/>
                  <a:pt x="2556" y="69"/>
                </a:cubicBezTo>
                <a:cubicBezTo>
                  <a:pt x="2556" y="640"/>
                  <a:pt x="2465" y="1302"/>
                  <a:pt x="2283" y="1873"/>
                </a:cubicBezTo>
                <a:lnTo>
                  <a:pt x="2191" y="1873"/>
                </a:lnTo>
                <a:cubicBezTo>
                  <a:pt x="2077" y="1690"/>
                  <a:pt x="1986" y="1507"/>
                  <a:pt x="1803" y="1302"/>
                </a:cubicBezTo>
                <a:cubicBezTo>
                  <a:pt x="1895" y="1302"/>
                  <a:pt x="1895" y="1211"/>
                  <a:pt x="1895" y="1119"/>
                </a:cubicBezTo>
                <a:cubicBezTo>
                  <a:pt x="1803" y="1119"/>
                  <a:pt x="1712" y="1119"/>
                  <a:pt x="1712" y="1028"/>
                </a:cubicBezTo>
                <a:cubicBezTo>
                  <a:pt x="1507" y="731"/>
                  <a:pt x="1324" y="549"/>
                  <a:pt x="1141" y="252"/>
                </a:cubicBezTo>
                <a:cubicBezTo>
                  <a:pt x="1141" y="221"/>
                  <a:pt x="1131" y="211"/>
                  <a:pt x="1118" y="211"/>
                </a:cubicBezTo>
                <a:cubicBezTo>
                  <a:pt x="1091" y="211"/>
                  <a:pt x="1050" y="252"/>
                  <a:pt x="1050" y="252"/>
                </a:cubicBezTo>
                <a:cubicBezTo>
                  <a:pt x="1141" y="549"/>
                  <a:pt x="1324" y="731"/>
                  <a:pt x="1415" y="937"/>
                </a:cubicBezTo>
                <a:cubicBezTo>
                  <a:pt x="1233" y="823"/>
                  <a:pt x="1050" y="823"/>
                  <a:pt x="936" y="731"/>
                </a:cubicBezTo>
                <a:cubicBezTo>
                  <a:pt x="753" y="731"/>
                  <a:pt x="753" y="823"/>
                  <a:pt x="845" y="937"/>
                </a:cubicBezTo>
                <a:cubicBezTo>
                  <a:pt x="1141" y="1028"/>
                  <a:pt x="1324" y="1119"/>
                  <a:pt x="1507" y="1211"/>
                </a:cubicBezTo>
                <a:cubicBezTo>
                  <a:pt x="1712" y="1393"/>
                  <a:pt x="1803" y="1599"/>
                  <a:pt x="1895" y="1781"/>
                </a:cubicBezTo>
                <a:cubicBezTo>
                  <a:pt x="1324" y="1599"/>
                  <a:pt x="662" y="1507"/>
                  <a:pt x="91" y="1302"/>
                </a:cubicBezTo>
                <a:cubicBezTo>
                  <a:pt x="0" y="1302"/>
                  <a:pt x="0" y="1393"/>
                  <a:pt x="91" y="1507"/>
                </a:cubicBezTo>
                <a:cubicBezTo>
                  <a:pt x="662" y="1690"/>
                  <a:pt x="1324" y="1873"/>
                  <a:pt x="1895" y="2078"/>
                </a:cubicBezTo>
                <a:cubicBezTo>
                  <a:pt x="1507" y="2261"/>
                  <a:pt x="1141" y="2534"/>
                  <a:pt x="845" y="2740"/>
                </a:cubicBezTo>
                <a:lnTo>
                  <a:pt x="662" y="2740"/>
                </a:lnTo>
                <a:cubicBezTo>
                  <a:pt x="571" y="2649"/>
                  <a:pt x="365" y="2534"/>
                  <a:pt x="183" y="2534"/>
                </a:cubicBezTo>
                <a:cubicBezTo>
                  <a:pt x="274" y="2740"/>
                  <a:pt x="479" y="2740"/>
                  <a:pt x="571" y="2831"/>
                </a:cubicBezTo>
                <a:lnTo>
                  <a:pt x="662" y="2831"/>
                </a:lnTo>
                <a:cubicBezTo>
                  <a:pt x="571" y="2922"/>
                  <a:pt x="479" y="2922"/>
                  <a:pt x="479" y="3014"/>
                </a:cubicBezTo>
                <a:cubicBezTo>
                  <a:pt x="380" y="3014"/>
                  <a:pt x="453" y="3237"/>
                  <a:pt x="534" y="3237"/>
                </a:cubicBezTo>
                <a:cubicBezTo>
                  <a:pt x="546" y="3237"/>
                  <a:pt x="558" y="3231"/>
                  <a:pt x="571" y="3219"/>
                </a:cubicBezTo>
                <a:cubicBezTo>
                  <a:pt x="662" y="3219"/>
                  <a:pt x="845" y="3105"/>
                  <a:pt x="936" y="3014"/>
                </a:cubicBezTo>
                <a:lnTo>
                  <a:pt x="1050" y="3014"/>
                </a:lnTo>
                <a:cubicBezTo>
                  <a:pt x="936" y="3219"/>
                  <a:pt x="936" y="3402"/>
                  <a:pt x="845" y="3584"/>
                </a:cubicBezTo>
                <a:cubicBezTo>
                  <a:pt x="845" y="3790"/>
                  <a:pt x="753" y="3881"/>
                  <a:pt x="753" y="4064"/>
                </a:cubicBezTo>
                <a:cubicBezTo>
                  <a:pt x="753" y="4064"/>
                  <a:pt x="794" y="4104"/>
                  <a:pt x="848" y="4104"/>
                </a:cubicBezTo>
                <a:cubicBezTo>
                  <a:pt x="875" y="4104"/>
                  <a:pt x="905" y="4094"/>
                  <a:pt x="936" y="4064"/>
                </a:cubicBezTo>
                <a:cubicBezTo>
                  <a:pt x="936" y="3881"/>
                  <a:pt x="1050" y="3790"/>
                  <a:pt x="1050" y="3584"/>
                </a:cubicBezTo>
                <a:cubicBezTo>
                  <a:pt x="1050" y="3402"/>
                  <a:pt x="1050" y="3219"/>
                  <a:pt x="1141" y="3105"/>
                </a:cubicBezTo>
                <a:lnTo>
                  <a:pt x="1141" y="3014"/>
                </a:lnTo>
                <a:lnTo>
                  <a:pt x="1141" y="2922"/>
                </a:lnTo>
                <a:cubicBezTo>
                  <a:pt x="1507" y="2740"/>
                  <a:pt x="1803" y="2534"/>
                  <a:pt x="2191" y="2352"/>
                </a:cubicBezTo>
                <a:lnTo>
                  <a:pt x="2191" y="2352"/>
                </a:lnTo>
                <a:cubicBezTo>
                  <a:pt x="2077" y="2831"/>
                  <a:pt x="1895" y="3310"/>
                  <a:pt x="1803" y="3790"/>
                </a:cubicBezTo>
                <a:cubicBezTo>
                  <a:pt x="1803" y="3835"/>
                  <a:pt x="1826" y="3858"/>
                  <a:pt x="1849" y="3858"/>
                </a:cubicBezTo>
                <a:cubicBezTo>
                  <a:pt x="1872" y="3858"/>
                  <a:pt x="1895" y="3835"/>
                  <a:pt x="1895" y="3790"/>
                </a:cubicBezTo>
                <a:cubicBezTo>
                  <a:pt x="2077" y="3402"/>
                  <a:pt x="2283" y="3014"/>
                  <a:pt x="2374" y="2649"/>
                </a:cubicBezTo>
                <a:cubicBezTo>
                  <a:pt x="2556" y="2922"/>
                  <a:pt x="2762" y="3219"/>
                  <a:pt x="2944" y="3493"/>
                </a:cubicBezTo>
                <a:cubicBezTo>
                  <a:pt x="2853" y="3790"/>
                  <a:pt x="2762" y="3972"/>
                  <a:pt x="2648" y="4246"/>
                </a:cubicBezTo>
                <a:cubicBezTo>
                  <a:pt x="2648" y="4328"/>
                  <a:pt x="2706" y="4398"/>
                  <a:pt x="2739" y="4398"/>
                </a:cubicBezTo>
                <a:cubicBezTo>
                  <a:pt x="2753" y="4398"/>
                  <a:pt x="2762" y="4387"/>
                  <a:pt x="2762" y="4360"/>
                </a:cubicBezTo>
                <a:cubicBezTo>
                  <a:pt x="2944" y="4155"/>
                  <a:pt x="2944" y="3881"/>
                  <a:pt x="3036" y="3676"/>
                </a:cubicBezTo>
                <a:lnTo>
                  <a:pt x="3036" y="3790"/>
                </a:lnTo>
                <a:cubicBezTo>
                  <a:pt x="3062" y="3816"/>
                  <a:pt x="3097" y="3827"/>
                  <a:pt x="3132" y="3827"/>
                </a:cubicBezTo>
                <a:cubicBezTo>
                  <a:pt x="3218" y="3827"/>
                  <a:pt x="3300" y="3757"/>
                  <a:pt x="3218" y="3676"/>
                </a:cubicBezTo>
                <a:cubicBezTo>
                  <a:pt x="3218" y="3584"/>
                  <a:pt x="3127" y="3493"/>
                  <a:pt x="3127" y="3402"/>
                </a:cubicBezTo>
                <a:lnTo>
                  <a:pt x="3903" y="3402"/>
                </a:lnTo>
                <a:cubicBezTo>
                  <a:pt x="3994" y="3402"/>
                  <a:pt x="3994" y="3310"/>
                  <a:pt x="3903" y="3310"/>
                </a:cubicBezTo>
                <a:cubicBezTo>
                  <a:pt x="3606" y="3219"/>
                  <a:pt x="3333" y="3219"/>
                  <a:pt x="3036" y="3219"/>
                </a:cubicBezTo>
                <a:cubicBezTo>
                  <a:pt x="2853" y="2922"/>
                  <a:pt x="2648" y="2534"/>
                  <a:pt x="2465" y="2261"/>
                </a:cubicBezTo>
                <a:lnTo>
                  <a:pt x="2465" y="2261"/>
                </a:lnTo>
                <a:cubicBezTo>
                  <a:pt x="3036" y="2443"/>
                  <a:pt x="3606" y="2534"/>
                  <a:pt x="4177" y="2740"/>
                </a:cubicBezTo>
                <a:cubicBezTo>
                  <a:pt x="4268" y="2740"/>
                  <a:pt x="4268" y="2534"/>
                  <a:pt x="4177" y="2534"/>
                </a:cubicBezTo>
                <a:cubicBezTo>
                  <a:pt x="3698" y="2352"/>
                  <a:pt x="3127" y="2169"/>
                  <a:pt x="2648" y="1964"/>
                </a:cubicBezTo>
                <a:cubicBezTo>
                  <a:pt x="2944" y="1781"/>
                  <a:pt x="3218" y="1599"/>
                  <a:pt x="3424" y="1393"/>
                </a:cubicBezTo>
                <a:cubicBezTo>
                  <a:pt x="3424" y="1393"/>
                  <a:pt x="3424" y="1507"/>
                  <a:pt x="3515" y="1507"/>
                </a:cubicBezTo>
                <a:cubicBezTo>
                  <a:pt x="3789" y="1599"/>
                  <a:pt x="4086" y="1690"/>
                  <a:pt x="4360" y="1781"/>
                </a:cubicBezTo>
                <a:cubicBezTo>
                  <a:pt x="4474" y="1781"/>
                  <a:pt x="4474" y="1599"/>
                  <a:pt x="4360" y="1599"/>
                </a:cubicBezTo>
                <a:cubicBezTo>
                  <a:pt x="4086" y="1507"/>
                  <a:pt x="3789" y="1393"/>
                  <a:pt x="3515" y="1302"/>
                </a:cubicBezTo>
                <a:cubicBezTo>
                  <a:pt x="3698" y="1119"/>
                  <a:pt x="3994" y="937"/>
                  <a:pt x="4177" y="731"/>
                </a:cubicBezTo>
                <a:cubicBezTo>
                  <a:pt x="4250" y="731"/>
                  <a:pt x="4206" y="614"/>
                  <a:pt x="4139" y="614"/>
                </a:cubicBezTo>
                <a:cubicBezTo>
                  <a:pt x="4122" y="614"/>
                  <a:pt x="4104" y="622"/>
                  <a:pt x="4086" y="640"/>
                </a:cubicBezTo>
                <a:cubicBezTo>
                  <a:pt x="3903" y="731"/>
                  <a:pt x="3698" y="937"/>
                  <a:pt x="3606" y="1028"/>
                </a:cubicBezTo>
                <a:lnTo>
                  <a:pt x="3606" y="731"/>
                </a:lnTo>
                <a:cubicBezTo>
                  <a:pt x="3606" y="549"/>
                  <a:pt x="3606" y="366"/>
                  <a:pt x="3515" y="161"/>
                </a:cubicBezTo>
                <a:cubicBezTo>
                  <a:pt x="3515" y="115"/>
                  <a:pt x="3492" y="92"/>
                  <a:pt x="3469" y="92"/>
                </a:cubicBezTo>
                <a:cubicBezTo>
                  <a:pt x="3447" y="92"/>
                  <a:pt x="3424" y="115"/>
                  <a:pt x="3424" y="161"/>
                </a:cubicBezTo>
                <a:lnTo>
                  <a:pt x="3424" y="731"/>
                </a:lnTo>
                <a:cubicBezTo>
                  <a:pt x="3424" y="823"/>
                  <a:pt x="3333" y="1028"/>
                  <a:pt x="3424" y="1119"/>
                </a:cubicBezTo>
                <a:cubicBezTo>
                  <a:pt x="3127" y="1302"/>
                  <a:pt x="2853" y="1507"/>
                  <a:pt x="2556" y="1690"/>
                </a:cubicBezTo>
                <a:cubicBezTo>
                  <a:pt x="2648" y="1119"/>
                  <a:pt x="2762" y="640"/>
                  <a:pt x="2762" y="69"/>
                </a:cubicBezTo>
                <a:cubicBezTo>
                  <a:pt x="2762" y="24"/>
                  <a:pt x="2711" y="1"/>
                  <a:pt x="2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4"/>
          <p:cNvSpPr/>
          <p:nvPr/>
        </p:nvSpPr>
        <p:spPr>
          <a:xfrm>
            <a:off x="2280272" y="4928554"/>
            <a:ext cx="6229" cy="23284"/>
          </a:xfrm>
          <a:custGeom>
            <a:avLst/>
            <a:gdLst/>
            <a:ahLst/>
            <a:cxnLst/>
            <a:rect l="l" t="t" r="r" b="b"/>
            <a:pathLst>
              <a:path w="275" h="1028" extrusionOk="0">
                <a:moveTo>
                  <a:pt x="275" y="0"/>
                </a:moveTo>
                <a:cubicBezTo>
                  <a:pt x="92" y="297"/>
                  <a:pt x="1" y="662"/>
                  <a:pt x="183" y="959"/>
                </a:cubicBezTo>
                <a:cubicBezTo>
                  <a:pt x="183" y="1005"/>
                  <a:pt x="206" y="1027"/>
                  <a:pt x="229" y="1027"/>
                </a:cubicBezTo>
                <a:cubicBezTo>
                  <a:pt x="252" y="1027"/>
                  <a:pt x="275" y="1005"/>
                  <a:pt x="275" y="959"/>
                </a:cubicBezTo>
                <a:cubicBezTo>
                  <a:pt x="183" y="662"/>
                  <a:pt x="183" y="297"/>
                  <a:pt x="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4"/>
          <p:cNvSpPr/>
          <p:nvPr/>
        </p:nvSpPr>
        <p:spPr>
          <a:xfrm>
            <a:off x="823106" y="4970185"/>
            <a:ext cx="41653" cy="33613"/>
          </a:xfrm>
          <a:custGeom>
            <a:avLst/>
            <a:gdLst/>
            <a:ahLst/>
            <a:cxnLst/>
            <a:rect l="l" t="t" r="r" b="b"/>
            <a:pathLst>
              <a:path w="1839" h="1484" extrusionOk="0">
                <a:moveTo>
                  <a:pt x="980" y="1"/>
                </a:moveTo>
                <a:cubicBezTo>
                  <a:pt x="719" y="1"/>
                  <a:pt x="480" y="149"/>
                  <a:pt x="424" y="445"/>
                </a:cubicBezTo>
                <a:lnTo>
                  <a:pt x="424" y="536"/>
                </a:lnTo>
                <a:lnTo>
                  <a:pt x="310" y="536"/>
                </a:lnTo>
                <a:cubicBezTo>
                  <a:pt x="310" y="627"/>
                  <a:pt x="218" y="742"/>
                  <a:pt x="218" y="742"/>
                </a:cubicBezTo>
                <a:cubicBezTo>
                  <a:pt x="0" y="1105"/>
                  <a:pt x="318" y="1484"/>
                  <a:pt x="641" y="1484"/>
                </a:cubicBezTo>
                <a:cubicBezTo>
                  <a:pt x="723" y="1484"/>
                  <a:pt x="806" y="1459"/>
                  <a:pt x="880" y="1403"/>
                </a:cubicBezTo>
                <a:cubicBezTo>
                  <a:pt x="880" y="1403"/>
                  <a:pt x="994" y="1403"/>
                  <a:pt x="1086" y="1312"/>
                </a:cubicBezTo>
                <a:lnTo>
                  <a:pt x="1177" y="1312"/>
                </a:lnTo>
                <a:cubicBezTo>
                  <a:pt x="1656" y="1107"/>
                  <a:pt x="1839" y="536"/>
                  <a:pt x="1451" y="171"/>
                </a:cubicBezTo>
                <a:cubicBezTo>
                  <a:pt x="1311" y="57"/>
                  <a:pt x="1142" y="1"/>
                  <a:pt x="9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34"/>
          <p:cNvGrpSpPr/>
          <p:nvPr/>
        </p:nvGrpSpPr>
        <p:grpSpPr>
          <a:xfrm>
            <a:off x="26050" y="190500"/>
            <a:ext cx="9041751" cy="4749025"/>
            <a:chOff x="26050" y="190500"/>
            <a:chExt cx="9041751" cy="4749025"/>
          </a:xfrm>
        </p:grpSpPr>
        <p:sp>
          <p:nvSpPr>
            <p:cNvPr id="2497" name="Google Shape;2497;p34"/>
            <p:cNvSpPr/>
            <p:nvPr/>
          </p:nvSpPr>
          <p:spPr>
            <a:xfrm>
              <a:off x="3470427" y="1291408"/>
              <a:ext cx="296644" cy="296060"/>
            </a:xfrm>
            <a:custGeom>
              <a:avLst/>
              <a:gdLst/>
              <a:ahLst/>
              <a:cxnLst/>
              <a:rect l="l" t="t" r="r" b="b"/>
              <a:pathLst>
                <a:path w="12190" h="12166" extrusionOk="0">
                  <a:moveTo>
                    <a:pt x="6095" y="0"/>
                  </a:moveTo>
                  <a:cubicBezTo>
                    <a:pt x="2762" y="0"/>
                    <a:pt x="1" y="2762"/>
                    <a:pt x="1" y="6072"/>
                  </a:cubicBezTo>
                  <a:cubicBezTo>
                    <a:pt x="1" y="9404"/>
                    <a:pt x="2762" y="12166"/>
                    <a:pt x="6095" y="12166"/>
                  </a:cubicBezTo>
                  <a:cubicBezTo>
                    <a:pt x="9519" y="12166"/>
                    <a:pt x="12189" y="9404"/>
                    <a:pt x="12189" y="6072"/>
                  </a:cubicBezTo>
                  <a:cubicBezTo>
                    <a:pt x="12189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4535451" y="190500"/>
              <a:ext cx="296060" cy="296084"/>
            </a:xfrm>
            <a:custGeom>
              <a:avLst/>
              <a:gdLst/>
              <a:ahLst/>
              <a:cxnLst/>
              <a:rect l="l" t="t" r="r" b="b"/>
              <a:pathLst>
                <a:path w="12166" h="12167" extrusionOk="0">
                  <a:moveTo>
                    <a:pt x="6072" y="1"/>
                  </a:moveTo>
                  <a:cubicBezTo>
                    <a:pt x="2739" y="1"/>
                    <a:pt x="0" y="2762"/>
                    <a:pt x="0" y="6095"/>
                  </a:cubicBezTo>
                  <a:cubicBezTo>
                    <a:pt x="0" y="9427"/>
                    <a:pt x="2739" y="12166"/>
                    <a:pt x="6072" y="12166"/>
                  </a:cubicBezTo>
                  <a:cubicBezTo>
                    <a:pt x="9495" y="12166"/>
                    <a:pt x="12166" y="9427"/>
                    <a:pt x="12166" y="6095"/>
                  </a:cubicBezTo>
                  <a:cubicBezTo>
                    <a:pt x="12166" y="2762"/>
                    <a:pt x="9495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3572631" y="3901925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72" y="1"/>
                  </a:moveTo>
                  <a:cubicBezTo>
                    <a:pt x="2739" y="1"/>
                    <a:pt x="0" y="2763"/>
                    <a:pt x="0" y="6072"/>
                  </a:cubicBezTo>
                  <a:cubicBezTo>
                    <a:pt x="0" y="9405"/>
                    <a:pt x="2739" y="12167"/>
                    <a:pt x="6072" y="12167"/>
                  </a:cubicBezTo>
                  <a:cubicBezTo>
                    <a:pt x="9496" y="12167"/>
                    <a:pt x="12166" y="9405"/>
                    <a:pt x="12166" y="6072"/>
                  </a:cubicBezTo>
                  <a:cubicBezTo>
                    <a:pt x="12166" y="2763"/>
                    <a:pt x="9496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6013995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4"/>
            <p:cNvSpPr/>
            <p:nvPr/>
          </p:nvSpPr>
          <p:spPr>
            <a:xfrm>
              <a:off x="5859035" y="4396028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4"/>
            <p:cNvSpPr/>
            <p:nvPr/>
          </p:nvSpPr>
          <p:spPr>
            <a:xfrm>
              <a:off x="4701833" y="4133001"/>
              <a:ext cx="184995" cy="185530"/>
            </a:xfrm>
            <a:custGeom>
              <a:avLst/>
              <a:gdLst/>
              <a:ahLst/>
              <a:cxnLst/>
              <a:rect l="l" t="t" r="r" b="b"/>
              <a:pathLst>
                <a:path w="7602" h="7624" extrusionOk="0">
                  <a:moveTo>
                    <a:pt x="3812" y="0"/>
                  </a:moveTo>
                  <a:cubicBezTo>
                    <a:pt x="1712" y="0"/>
                    <a:pt x="0" y="1712"/>
                    <a:pt x="0" y="3812"/>
                  </a:cubicBezTo>
                  <a:cubicBezTo>
                    <a:pt x="0" y="5912"/>
                    <a:pt x="1712" y="7624"/>
                    <a:pt x="3812" y="7624"/>
                  </a:cubicBezTo>
                  <a:cubicBezTo>
                    <a:pt x="5889" y="7624"/>
                    <a:pt x="7601" y="5912"/>
                    <a:pt x="7601" y="3812"/>
                  </a:cubicBezTo>
                  <a:cubicBezTo>
                    <a:pt x="7601" y="1712"/>
                    <a:pt x="5889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4"/>
            <p:cNvSpPr/>
            <p:nvPr/>
          </p:nvSpPr>
          <p:spPr>
            <a:xfrm>
              <a:off x="6821596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4"/>
            <p:cNvSpPr/>
            <p:nvPr/>
          </p:nvSpPr>
          <p:spPr>
            <a:xfrm>
              <a:off x="6877151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4"/>
            <p:cNvSpPr/>
            <p:nvPr/>
          </p:nvSpPr>
          <p:spPr>
            <a:xfrm>
              <a:off x="6291720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4"/>
            <p:cNvSpPr/>
            <p:nvPr/>
          </p:nvSpPr>
          <p:spPr>
            <a:xfrm>
              <a:off x="6345036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4"/>
            <p:cNvSpPr/>
            <p:nvPr/>
          </p:nvSpPr>
          <p:spPr>
            <a:xfrm>
              <a:off x="665478" y="3452400"/>
              <a:ext cx="173898" cy="152970"/>
            </a:xfrm>
            <a:custGeom>
              <a:avLst/>
              <a:gdLst/>
              <a:ahLst/>
              <a:cxnLst/>
              <a:rect l="l" t="t" r="r" b="b"/>
              <a:pathLst>
                <a:path w="7146" h="6286" extrusionOk="0">
                  <a:moveTo>
                    <a:pt x="2872" y="0"/>
                  </a:moveTo>
                  <a:cubicBezTo>
                    <a:pt x="2821" y="0"/>
                    <a:pt x="2763" y="57"/>
                    <a:pt x="2763" y="122"/>
                  </a:cubicBezTo>
                  <a:cubicBezTo>
                    <a:pt x="2854" y="579"/>
                    <a:pt x="2945" y="1058"/>
                    <a:pt x="3059" y="1537"/>
                  </a:cubicBezTo>
                  <a:cubicBezTo>
                    <a:pt x="3059" y="1629"/>
                    <a:pt x="3059" y="1720"/>
                    <a:pt x="2945" y="1834"/>
                  </a:cubicBezTo>
                  <a:cubicBezTo>
                    <a:pt x="2945" y="1899"/>
                    <a:pt x="3002" y="1963"/>
                    <a:pt x="3068" y="1963"/>
                  </a:cubicBezTo>
                  <a:cubicBezTo>
                    <a:pt x="3095" y="1963"/>
                    <a:pt x="3124" y="1952"/>
                    <a:pt x="3151" y="1925"/>
                  </a:cubicBezTo>
                  <a:cubicBezTo>
                    <a:pt x="3242" y="2291"/>
                    <a:pt x="3333" y="2587"/>
                    <a:pt x="3333" y="2975"/>
                  </a:cubicBezTo>
                  <a:lnTo>
                    <a:pt x="3242" y="2975"/>
                  </a:lnTo>
                  <a:cubicBezTo>
                    <a:pt x="2489" y="2587"/>
                    <a:pt x="1804" y="2017"/>
                    <a:pt x="1142" y="1446"/>
                  </a:cubicBezTo>
                  <a:cubicBezTo>
                    <a:pt x="1125" y="1429"/>
                    <a:pt x="1104" y="1421"/>
                    <a:pt x="1082" y="1421"/>
                  </a:cubicBezTo>
                  <a:cubicBezTo>
                    <a:pt x="991" y="1421"/>
                    <a:pt x="886" y="1555"/>
                    <a:pt x="959" y="1629"/>
                  </a:cubicBezTo>
                  <a:cubicBezTo>
                    <a:pt x="1530" y="2108"/>
                    <a:pt x="2192" y="2679"/>
                    <a:pt x="2763" y="3067"/>
                  </a:cubicBezTo>
                  <a:cubicBezTo>
                    <a:pt x="2375" y="3158"/>
                    <a:pt x="1918" y="3249"/>
                    <a:pt x="1439" y="3341"/>
                  </a:cubicBezTo>
                  <a:cubicBezTo>
                    <a:pt x="1233" y="3249"/>
                    <a:pt x="1051" y="3067"/>
                    <a:pt x="959" y="2975"/>
                  </a:cubicBezTo>
                  <a:cubicBezTo>
                    <a:pt x="663" y="2770"/>
                    <a:pt x="480" y="2587"/>
                    <a:pt x="297" y="2405"/>
                  </a:cubicBezTo>
                  <a:cubicBezTo>
                    <a:pt x="278" y="2380"/>
                    <a:pt x="257" y="2370"/>
                    <a:pt x="237" y="2370"/>
                  </a:cubicBezTo>
                  <a:cubicBezTo>
                    <a:pt x="167" y="2370"/>
                    <a:pt x="117" y="2496"/>
                    <a:pt x="206" y="2496"/>
                  </a:cubicBezTo>
                  <a:cubicBezTo>
                    <a:pt x="389" y="2770"/>
                    <a:pt x="571" y="2975"/>
                    <a:pt x="777" y="3158"/>
                  </a:cubicBezTo>
                  <a:cubicBezTo>
                    <a:pt x="868" y="3249"/>
                    <a:pt x="959" y="3341"/>
                    <a:pt x="1051" y="3432"/>
                  </a:cubicBezTo>
                  <a:cubicBezTo>
                    <a:pt x="777" y="3546"/>
                    <a:pt x="480" y="3546"/>
                    <a:pt x="92" y="3546"/>
                  </a:cubicBezTo>
                  <a:cubicBezTo>
                    <a:pt x="1" y="3637"/>
                    <a:pt x="1" y="3820"/>
                    <a:pt x="206" y="3820"/>
                  </a:cubicBezTo>
                  <a:cubicBezTo>
                    <a:pt x="571" y="3820"/>
                    <a:pt x="959" y="3729"/>
                    <a:pt x="1439" y="3729"/>
                  </a:cubicBezTo>
                  <a:cubicBezTo>
                    <a:pt x="1233" y="4117"/>
                    <a:pt x="959" y="4482"/>
                    <a:pt x="777" y="4870"/>
                  </a:cubicBezTo>
                  <a:cubicBezTo>
                    <a:pt x="693" y="5004"/>
                    <a:pt x="781" y="5088"/>
                    <a:pt x="870" y="5088"/>
                  </a:cubicBezTo>
                  <a:cubicBezTo>
                    <a:pt x="902" y="5088"/>
                    <a:pt x="935" y="5077"/>
                    <a:pt x="959" y="5053"/>
                  </a:cubicBezTo>
                  <a:cubicBezTo>
                    <a:pt x="1233" y="4687"/>
                    <a:pt x="1439" y="4299"/>
                    <a:pt x="1621" y="3820"/>
                  </a:cubicBezTo>
                  <a:cubicBezTo>
                    <a:pt x="1621" y="3820"/>
                    <a:pt x="1621" y="3729"/>
                    <a:pt x="1530" y="3729"/>
                  </a:cubicBezTo>
                  <a:cubicBezTo>
                    <a:pt x="2101" y="3637"/>
                    <a:pt x="2580" y="3637"/>
                    <a:pt x="3059" y="3546"/>
                  </a:cubicBezTo>
                  <a:lnTo>
                    <a:pt x="3059" y="3546"/>
                  </a:lnTo>
                  <a:cubicBezTo>
                    <a:pt x="2671" y="4208"/>
                    <a:pt x="2283" y="4961"/>
                    <a:pt x="2009" y="5714"/>
                  </a:cubicBezTo>
                  <a:cubicBezTo>
                    <a:pt x="1946" y="5794"/>
                    <a:pt x="2015" y="5906"/>
                    <a:pt x="2093" y="5906"/>
                  </a:cubicBezTo>
                  <a:cubicBezTo>
                    <a:pt x="2128" y="5906"/>
                    <a:pt x="2164" y="5884"/>
                    <a:pt x="2192" y="5829"/>
                  </a:cubicBezTo>
                  <a:cubicBezTo>
                    <a:pt x="2671" y="5144"/>
                    <a:pt x="3059" y="4391"/>
                    <a:pt x="3516" y="3546"/>
                  </a:cubicBezTo>
                  <a:lnTo>
                    <a:pt x="3516" y="3637"/>
                  </a:lnTo>
                  <a:cubicBezTo>
                    <a:pt x="3630" y="4117"/>
                    <a:pt x="3813" y="4687"/>
                    <a:pt x="3904" y="5144"/>
                  </a:cubicBezTo>
                  <a:cubicBezTo>
                    <a:pt x="3630" y="5441"/>
                    <a:pt x="3333" y="5829"/>
                    <a:pt x="3059" y="6102"/>
                  </a:cubicBezTo>
                  <a:cubicBezTo>
                    <a:pt x="2945" y="6194"/>
                    <a:pt x="3059" y="6285"/>
                    <a:pt x="3151" y="6285"/>
                  </a:cubicBezTo>
                  <a:cubicBezTo>
                    <a:pt x="3425" y="6011"/>
                    <a:pt x="3721" y="5714"/>
                    <a:pt x="3904" y="5441"/>
                  </a:cubicBezTo>
                  <a:cubicBezTo>
                    <a:pt x="3995" y="5441"/>
                    <a:pt x="3995" y="5532"/>
                    <a:pt x="3995" y="5532"/>
                  </a:cubicBezTo>
                  <a:cubicBezTo>
                    <a:pt x="4086" y="5623"/>
                    <a:pt x="4086" y="5714"/>
                    <a:pt x="4086" y="5829"/>
                  </a:cubicBezTo>
                  <a:cubicBezTo>
                    <a:pt x="4144" y="5920"/>
                    <a:pt x="4218" y="5966"/>
                    <a:pt x="4278" y="5966"/>
                  </a:cubicBezTo>
                  <a:cubicBezTo>
                    <a:pt x="4338" y="5966"/>
                    <a:pt x="4383" y="5920"/>
                    <a:pt x="4383" y="5829"/>
                  </a:cubicBezTo>
                  <a:lnTo>
                    <a:pt x="4383" y="5714"/>
                  </a:lnTo>
                  <a:cubicBezTo>
                    <a:pt x="4657" y="5829"/>
                    <a:pt x="4954" y="6011"/>
                    <a:pt x="5342" y="6102"/>
                  </a:cubicBezTo>
                  <a:cubicBezTo>
                    <a:pt x="5359" y="6120"/>
                    <a:pt x="5377" y="6127"/>
                    <a:pt x="5392" y="6127"/>
                  </a:cubicBezTo>
                  <a:cubicBezTo>
                    <a:pt x="5458" y="6127"/>
                    <a:pt x="5490" y="5994"/>
                    <a:pt x="5342" y="5920"/>
                  </a:cubicBezTo>
                  <a:cubicBezTo>
                    <a:pt x="5045" y="5714"/>
                    <a:pt x="4657" y="5532"/>
                    <a:pt x="4292" y="5441"/>
                  </a:cubicBezTo>
                  <a:cubicBezTo>
                    <a:pt x="4201" y="4870"/>
                    <a:pt x="4086" y="4391"/>
                    <a:pt x="3995" y="3820"/>
                  </a:cubicBezTo>
                  <a:lnTo>
                    <a:pt x="3995" y="3820"/>
                  </a:lnTo>
                  <a:cubicBezTo>
                    <a:pt x="4474" y="4208"/>
                    <a:pt x="5045" y="4482"/>
                    <a:pt x="5616" y="4687"/>
                  </a:cubicBezTo>
                  <a:cubicBezTo>
                    <a:pt x="5648" y="4703"/>
                    <a:pt x="5678" y="4710"/>
                    <a:pt x="5704" y="4710"/>
                  </a:cubicBezTo>
                  <a:cubicBezTo>
                    <a:pt x="5829" y="4710"/>
                    <a:pt x="5877" y="4557"/>
                    <a:pt x="5707" y="4482"/>
                  </a:cubicBezTo>
                  <a:cubicBezTo>
                    <a:pt x="5136" y="4117"/>
                    <a:pt x="4474" y="3820"/>
                    <a:pt x="3904" y="3432"/>
                  </a:cubicBezTo>
                  <a:cubicBezTo>
                    <a:pt x="4474" y="3249"/>
                    <a:pt x="5045" y="3158"/>
                    <a:pt x="5616" y="2975"/>
                  </a:cubicBezTo>
                  <a:cubicBezTo>
                    <a:pt x="5616" y="3067"/>
                    <a:pt x="5707" y="3067"/>
                    <a:pt x="5707" y="3067"/>
                  </a:cubicBezTo>
                  <a:lnTo>
                    <a:pt x="5798" y="3067"/>
                  </a:lnTo>
                  <a:cubicBezTo>
                    <a:pt x="6004" y="3249"/>
                    <a:pt x="6186" y="3341"/>
                    <a:pt x="6369" y="3546"/>
                  </a:cubicBezTo>
                  <a:cubicBezTo>
                    <a:pt x="6574" y="3637"/>
                    <a:pt x="6757" y="3820"/>
                    <a:pt x="7054" y="3911"/>
                  </a:cubicBezTo>
                  <a:cubicBezTo>
                    <a:pt x="7054" y="3911"/>
                    <a:pt x="7145" y="3820"/>
                    <a:pt x="7054" y="3729"/>
                  </a:cubicBezTo>
                  <a:cubicBezTo>
                    <a:pt x="6940" y="3637"/>
                    <a:pt x="6757" y="3546"/>
                    <a:pt x="6574" y="3341"/>
                  </a:cubicBezTo>
                  <a:cubicBezTo>
                    <a:pt x="6278" y="3249"/>
                    <a:pt x="6095" y="3067"/>
                    <a:pt x="5798" y="2975"/>
                  </a:cubicBezTo>
                  <a:lnTo>
                    <a:pt x="5912" y="2861"/>
                  </a:lnTo>
                  <a:cubicBezTo>
                    <a:pt x="6095" y="2861"/>
                    <a:pt x="6278" y="2770"/>
                    <a:pt x="6483" y="2679"/>
                  </a:cubicBezTo>
                  <a:cubicBezTo>
                    <a:pt x="6666" y="2587"/>
                    <a:pt x="6574" y="2291"/>
                    <a:pt x="6369" y="2291"/>
                  </a:cubicBezTo>
                  <a:cubicBezTo>
                    <a:pt x="6278" y="2291"/>
                    <a:pt x="6186" y="2405"/>
                    <a:pt x="6095" y="2405"/>
                  </a:cubicBezTo>
                  <a:lnTo>
                    <a:pt x="6095" y="2291"/>
                  </a:lnTo>
                  <a:cubicBezTo>
                    <a:pt x="6186" y="2017"/>
                    <a:pt x="6278" y="1834"/>
                    <a:pt x="6278" y="1537"/>
                  </a:cubicBezTo>
                  <a:cubicBezTo>
                    <a:pt x="6278" y="1537"/>
                    <a:pt x="6237" y="1497"/>
                    <a:pt x="6210" y="1497"/>
                  </a:cubicBezTo>
                  <a:cubicBezTo>
                    <a:pt x="6197" y="1497"/>
                    <a:pt x="6186" y="1507"/>
                    <a:pt x="6186" y="1537"/>
                  </a:cubicBezTo>
                  <a:cubicBezTo>
                    <a:pt x="6004" y="1720"/>
                    <a:pt x="5912" y="2017"/>
                    <a:pt x="5798" y="2291"/>
                  </a:cubicBezTo>
                  <a:cubicBezTo>
                    <a:pt x="5798" y="2291"/>
                    <a:pt x="5798" y="2405"/>
                    <a:pt x="5707" y="2405"/>
                  </a:cubicBezTo>
                  <a:cubicBezTo>
                    <a:pt x="5136" y="2587"/>
                    <a:pt x="4474" y="2679"/>
                    <a:pt x="3904" y="2861"/>
                  </a:cubicBezTo>
                  <a:cubicBezTo>
                    <a:pt x="4292" y="2017"/>
                    <a:pt x="4771" y="1149"/>
                    <a:pt x="5228" y="305"/>
                  </a:cubicBezTo>
                  <a:cubicBezTo>
                    <a:pt x="5228" y="173"/>
                    <a:pt x="5180" y="77"/>
                    <a:pt x="5119" y="77"/>
                  </a:cubicBezTo>
                  <a:cubicBezTo>
                    <a:pt x="5096" y="77"/>
                    <a:pt x="5070" y="91"/>
                    <a:pt x="5045" y="122"/>
                  </a:cubicBezTo>
                  <a:cubicBezTo>
                    <a:pt x="4566" y="967"/>
                    <a:pt x="4086" y="1720"/>
                    <a:pt x="3630" y="2587"/>
                  </a:cubicBezTo>
                  <a:cubicBezTo>
                    <a:pt x="3516" y="2199"/>
                    <a:pt x="3425" y="1925"/>
                    <a:pt x="3333" y="1537"/>
                  </a:cubicBezTo>
                  <a:cubicBezTo>
                    <a:pt x="3516" y="1264"/>
                    <a:pt x="3630" y="875"/>
                    <a:pt x="3813" y="579"/>
                  </a:cubicBezTo>
                  <a:cubicBezTo>
                    <a:pt x="3813" y="445"/>
                    <a:pt x="3715" y="360"/>
                    <a:pt x="3617" y="360"/>
                  </a:cubicBezTo>
                  <a:cubicBezTo>
                    <a:pt x="3582" y="360"/>
                    <a:pt x="3546" y="372"/>
                    <a:pt x="3516" y="396"/>
                  </a:cubicBezTo>
                  <a:cubicBezTo>
                    <a:pt x="3425" y="693"/>
                    <a:pt x="3333" y="875"/>
                    <a:pt x="3242" y="1149"/>
                  </a:cubicBezTo>
                  <a:cubicBezTo>
                    <a:pt x="3151" y="784"/>
                    <a:pt x="3059" y="396"/>
                    <a:pt x="2945" y="122"/>
                  </a:cubicBezTo>
                  <a:cubicBezTo>
                    <a:pt x="2945" y="33"/>
                    <a:pt x="2911" y="0"/>
                    <a:pt x="2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4"/>
            <p:cNvSpPr/>
            <p:nvPr/>
          </p:nvSpPr>
          <p:spPr>
            <a:xfrm>
              <a:off x="434426" y="1324162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4"/>
            <p:cNvSpPr/>
            <p:nvPr/>
          </p:nvSpPr>
          <p:spPr>
            <a:xfrm>
              <a:off x="508304" y="1323602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4"/>
            <p:cNvSpPr/>
            <p:nvPr/>
          </p:nvSpPr>
          <p:spPr>
            <a:xfrm>
              <a:off x="5738508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5812922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6821596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4"/>
            <p:cNvSpPr/>
            <p:nvPr/>
          </p:nvSpPr>
          <p:spPr>
            <a:xfrm>
              <a:off x="6877151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4"/>
            <p:cNvSpPr/>
            <p:nvPr/>
          </p:nvSpPr>
          <p:spPr>
            <a:xfrm>
              <a:off x="6287267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4"/>
            <p:cNvSpPr/>
            <p:nvPr/>
          </p:nvSpPr>
          <p:spPr>
            <a:xfrm>
              <a:off x="6340583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4"/>
            <p:cNvSpPr/>
            <p:nvPr/>
          </p:nvSpPr>
          <p:spPr>
            <a:xfrm>
              <a:off x="804353" y="2647914"/>
              <a:ext cx="126761" cy="121310"/>
            </a:xfrm>
            <a:custGeom>
              <a:avLst/>
              <a:gdLst/>
              <a:ahLst/>
              <a:cxnLst/>
              <a:rect l="l" t="t" r="r" b="b"/>
              <a:pathLst>
                <a:path w="5209" h="4985" extrusionOk="0">
                  <a:moveTo>
                    <a:pt x="2100" y="0"/>
                  </a:moveTo>
                  <a:cubicBezTo>
                    <a:pt x="2054" y="0"/>
                    <a:pt x="2009" y="29"/>
                    <a:pt x="2009" y="86"/>
                  </a:cubicBezTo>
                  <a:cubicBezTo>
                    <a:pt x="2100" y="748"/>
                    <a:pt x="2100" y="1318"/>
                    <a:pt x="2191" y="1889"/>
                  </a:cubicBezTo>
                  <a:cubicBezTo>
                    <a:pt x="1917" y="1683"/>
                    <a:pt x="1621" y="1501"/>
                    <a:pt x="1347" y="1318"/>
                  </a:cubicBezTo>
                  <a:cubicBezTo>
                    <a:pt x="1347" y="1113"/>
                    <a:pt x="1233" y="930"/>
                    <a:pt x="1233" y="748"/>
                  </a:cubicBezTo>
                  <a:lnTo>
                    <a:pt x="1233" y="86"/>
                  </a:lnTo>
                  <a:cubicBezTo>
                    <a:pt x="1141" y="86"/>
                    <a:pt x="1050" y="86"/>
                    <a:pt x="1050" y="177"/>
                  </a:cubicBezTo>
                  <a:lnTo>
                    <a:pt x="1050" y="839"/>
                  </a:lnTo>
                  <a:lnTo>
                    <a:pt x="1050" y="1113"/>
                  </a:lnTo>
                  <a:cubicBezTo>
                    <a:pt x="867" y="1021"/>
                    <a:pt x="662" y="839"/>
                    <a:pt x="479" y="748"/>
                  </a:cubicBezTo>
                  <a:cubicBezTo>
                    <a:pt x="453" y="721"/>
                    <a:pt x="426" y="710"/>
                    <a:pt x="404" y="710"/>
                  </a:cubicBezTo>
                  <a:cubicBezTo>
                    <a:pt x="350" y="710"/>
                    <a:pt x="324" y="774"/>
                    <a:pt x="388" y="839"/>
                  </a:cubicBezTo>
                  <a:cubicBezTo>
                    <a:pt x="571" y="1021"/>
                    <a:pt x="867" y="1318"/>
                    <a:pt x="1141" y="1501"/>
                  </a:cubicBezTo>
                  <a:cubicBezTo>
                    <a:pt x="776" y="1592"/>
                    <a:pt x="479" y="1683"/>
                    <a:pt x="91" y="1798"/>
                  </a:cubicBezTo>
                  <a:cubicBezTo>
                    <a:pt x="0" y="1798"/>
                    <a:pt x="0" y="1980"/>
                    <a:pt x="91" y="1980"/>
                  </a:cubicBezTo>
                  <a:cubicBezTo>
                    <a:pt x="479" y="1889"/>
                    <a:pt x="776" y="1798"/>
                    <a:pt x="1141" y="1683"/>
                  </a:cubicBezTo>
                  <a:lnTo>
                    <a:pt x="1233" y="1592"/>
                  </a:lnTo>
                  <a:cubicBezTo>
                    <a:pt x="1529" y="1798"/>
                    <a:pt x="1803" y="2071"/>
                    <a:pt x="2100" y="2254"/>
                  </a:cubicBezTo>
                  <a:cubicBezTo>
                    <a:pt x="1529" y="2459"/>
                    <a:pt x="959" y="2642"/>
                    <a:pt x="297" y="2939"/>
                  </a:cubicBezTo>
                  <a:cubicBezTo>
                    <a:pt x="205" y="2939"/>
                    <a:pt x="297" y="3121"/>
                    <a:pt x="388" y="3121"/>
                  </a:cubicBezTo>
                  <a:cubicBezTo>
                    <a:pt x="1050" y="2939"/>
                    <a:pt x="1712" y="2733"/>
                    <a:pt x="2374" y="2551"/>
                  </a:cubicBezTo>
                  <a:lnTo>
                    <a:pt x="2374" y="2551"/>
                  </a:lnTo>
                  <a:cubicBezTo>
                    <a:pt x="2100" y="2939"/>
                    <a:pt x="1917" y="3304"/>
                    <a:pt x="1712" y="3692"/>
                  </a:cubicBezTo>
                  <a:lnTo>
                    <a:pt x="662" y="3692"/>
                  </a:lnTo>
                  <a:cubicBezTo>
                    <a:pt x="571" y="3692"/>
                    <a:pt x="571" y="3875"/>
                    <a:pt x="662" y="3875"/>
                  </a:cubicBezTo>
                  <a:lnTo>
                    <a:pt x="1529" y="3875"/>
                  </a:lnTo>
                  <a:cubicBezTo>
                    <a:pt x="1529" y="3966"/>
                    <a:pt x="1529" y="4080"/>
                    <a:pt x="1438" y="4171"/>
                  </a:cubicBezTo>
                  <a:cubicBezTo>
                    <a:pt x="1373" y="4236"/>
                    <a:pt x="1446" y="4300"/>
                    <a:pt x="1526" y="4300"/>
                  </a:cubicBezTo>
                  <a:cubicBezTo>
                    <a:pt x="1559" y="4300"/>
                    <a:pt x="1594" y="4289"/>
                    <a:pt x="1621" y="4263"/>
                  </a:cubicBezTo>
                  <a:lnTo>
                    <a:pt x="1712" y="4263"/>
                  </a:lnTo>
                  <a:cubicBezTo>
                    <a:pt x="1712" y="4445"/>
                    <a:pt x="1803" y="4742"/>
                    <a:pt x="1917" y="4925"/>
                  </a:cubicBezTo>
                  <a:cubicBezTo>
                    <a:pt x="1955" y="4962"/>
                    <a:pt x="2009" y="4985"/>
                    <a:pt x="2052" y="4985"/>
                  </a:cubicBezTo>
                  <a:cubicBezTo>
                    <a:pt x="2113" y="4985"/>
                    <a:pt x="2153" y="4940"/>
                    <a:pt x="2100" y="4833"/>
                  </a:cubicBezTo>
                  <a:cubicBezTo>
                    <a:pt x="2009" y="4537"/>
                    <a:pt x="1917" y="4263"/>
                    <a:pt x="1803" y="3966"/>
                  </a:cubicBezTo>
                  <a:cubicBezTo>
                    <a:pt x="2009" y="3692"/>
                    <a:pt x="2283" y="3304"/>
                    <a:pt x="2488" y="2939"/>
                  </a:cubicBezTo>
                  <a:cubicBezTo>
                    <a:pt x="2579" y="3395"/>
                    <a:pt x="2762" y="3875"/>
                    <a:pt x="2945" y="4354"/>
                  </a:cubicBezTo>
                  <a:cubicBezTo>
                    <a:pt x="2945" y="4381"/>
                    <a:pt x="2962" y="4392"/>
                    <a:pt x="2987" y="4392"/>
                  </a:cubicBezTo>
                  <a:cubicBezTo>
                    <a:pt x="3047" y="4392"/>
                    <a:pt x="3150" y="4327"/>
                    <a:pt x="3150" y="4263"/>
                  </a:cubicBezTo>
                  <a:cubicBezTo>
                    <a:pt x="2945" y="3783"/>
                    <a:pt x="2762" y="3213"/>
                    <a:pt x="2671" y="2642"/>
                  </a:cubicBezTo>
                  <a:lnTo>
                    <a:pt x="2671" y="2642"/>
                  </a:lnTo>
                  <a:cubicBezTo>
                    <a:pt x="3059" y="2939"/>
                    <a:pt x="3424" y="3121"/>
                    <a:pt x="3903" y="3395"/>
                  </a:cubicBezTo>
                  <a:lnTo>
                    <a:pt x="3903" y="3509"/>
                  </a:lnTo>
                  <a:cubicBezTo>
                    <a:pt x="3903" y="3692"/>
                    <a:pt x="3994" y="3875"/>
                    <a:pt x="3994" y="4080"/>
                  </a:cubicBezTo>
                  <a:cubicBezTo>
                    <a:pt x="3994" y="4263"/>
                    <a:pt x="3994" y="4445"/>
                    <a:pt x="4086" y="4651"/>
                  </a:cubicBezTo>
                  <a:cubicBezTo>
                    <a:pt x="4143" y="4696"/>
                    <a:pt x="4194" y="4719"/>
                    <a:pt x="4231" y="4719"/>
                  </a:cubicBezTo>
                  <a:cubicBezTo>
                    <a:pt x="4268" y="4719"/>
                    <a:pt x="4291" y="4696"/>
                    <a:pt x="4291" y="4651"/>
                  </a:cubicBezTo>
                  <a:cubicBezTo>
                    <a:pt x="4291" y="4445"/>
                    <a:pt x="4200" y="4263"/>
                    <a:pt x="4200" y="4080"/>
                  </a:cubicBezTo>
                  <a:cubicBezTo>
                    <a:pt x="4086" y="3875"/>
                    <a:pt x="4086" y="3692"/>
                    <a:pt x="3994" y="3509"/>
                  </a:cubicBezTo>
                  <a:cubicBezTo>
                    <a:pt x="4200" y="3509"/>
                    <a:pt x="4383" y="3601"/>
                    <a:pt x="4565" y="3692"/>
                  </a:cubicBezTo>
                  <a:cubicBezTo>
                    <a:pt x="4578" y="3705"/>
                    <a:pt x="4591" y="3710"/>
                    <a:pt x="4604" y="3710"/>
                  </a:cubicBezTo>
                  <a:cubicBezTo>
                    <a:pt x="4684" y="3710"/>
                    <a:pt x="4755" y="3494"/>
                    <a:pt x="4656" y="3395"/>
                  </a:cubicBezTo>
                  <a:cubicBezTo>
                    <a:pt x="4565" y="3395"/>
                    <a:pt x="4474" y="3304"/>
                    <a:pt x="4474" y="3304"/>
                  </a:cubicBezTo>
                  <a:lnTo>
                    <a:pt x="4474" y="3213"/>
                  </a:lnTo>
                  <a:cubicBezTo>
                    <a:pt x="4656" y="3121"/>
                    <a:pt x="4862" y="3121"/>
                    <a:pt x="5044" y="2939"/>
                  </a:cubicBezTo>
                  <a:cubicBezTo>
                    <a:pt x="5044" y="2939"/>
                    <a:pt x="5044" y="2825"/>
                    <a:pt x="4953" y="2825"/>
                  </a:cubicBezTo>
                  <a:cubicBezTo>
                    <a:pt x="4771" y="2939"/>
                    <a:pt x="4565" y="3030"/>
                    <a:pt x="4383" y="3121"/>
                  </a:cubicBezTo>
                  <a:lnTo>
                    <a:pt x="4200" y="3121"/>
                  </a:lnTo>
                  <a:cubicBezTo>
                    <a:pt x="3812" y="2825"/>
                    <a:pt x="3424" y="2642"/>
                    <a:pt x="2945" y="2368"/>
                  </a:cubicBezTo>
                  <a:cubicBezTo>
                    <a:pt x="3721" y="2071"/>
                    <a:pt x="4383" y="1889"/>
                    <a:pt x="5136" y="1592"/>
                  </a:cubicBezTo>
                  <a:cubicBezTo>
                    <a:pt x="5209" y="1592"/>
                    <a:pt x="5165" y="1475"/>
                    <a:pt x="5098" y="1475"/>
                  </a:cubicBezTo>
                  <a:cubicBezTo>
                    <a:pt x="5081" y="1475"/>
                    <a:pt x="5063" y="1483"/>
                    <a:pt x="5044" y="1501"/>
                  </a:cubicBezTo>
                  <a:cubicBezTo>
                    <a:pt x="4383" y="1683"/>
                    <a:pt x="3721" y="1889"/>
                    <a:pt x="2945" y="2071"/>
                  </a:cubicBezTo>
                  <a:cubicBezTo>
                    <a:pt x="3150" y="1798"/>
                    <a:pt x="3241" y="1592"/>
                    <a:pt x="3333" y="1318"/>
                  </a:cubicBezTo>
                  <a:cubicBezTo>
                    <a:pt x="3629" y="1227"/>
                    <a:pt x="3903" y="1113"/>
                    <a:pt x="4200" y="1021"/>
                  </a:cubicBezTo>
                  <a:cubicBezTo>
                    <a:pt x="4274" y="948"/>
                    <a:pt x="4288" y="814"/>
                    <a:pt x="4182" y="814"/>
                  </a:cubicBezTo>
                  <a:cubicBezTo>
                    <a:pt x="4157" y="814"/>
                    <a:pt x="4125" y="821"/>
                    <a:pt x="4086" y="839"/>
                  </a:cubicBezTo>
                  <a:cubicBezTo>
                    <a:pt x="3903" y="930"/>
                    <a:pt x="3721" y="930"/>
                    <a:pt x="3515" y="1021"/>
                  </a:cubicBezTo>
                  <a:cubicBezTo>
                    <a:pt x="3721" y="839"/>
                    <a:pt x="3812" y="542"/>
                    <a:pt x="3994" y="360"/>
                  </a:cubicBezTo>
                  <a:cubicBezTo>
                    <a:pt x="3994" y="253"/>
                    <a:pt x="3963" y="208"/>
                    <a:pt x="3919" y="208"/>
                  </a:cubicBezTo>
                  <a:cubicBezTo>
                    <a:pt x="3888" y="208"/>
                    <a:pt x="3850" y="230"/>
                    <a:pt x="3812" y="268"/>
                  </a:cubicBezTo>
                  <a:cubicBezTo>
                    <a:pt x="3629" y="542"/>
                    <a:pt x="3424" y="839"/>
                    <a:pt x="3241" y="1227"/>
                  </a:cubicBezTo>
                  <a:cubicBezTo>
                    <a:pt x="3150" y="1227"/>
                    <a:pt x="3059" y="1227"/>
                    <a:pt x="3059" y="1318"/>
                  </a:cubicBezTo>
                  <a:cubicBezTo>
                    <a:pt x="2945" y="1318"/>
                    <a:pt x="2945" y="1409"/>
                    <a:pt x="3059" y="1501"/>
                  </a:cubicBezTo>
                  <a:cubicBezTo>
                    <a:pt x="2945" y="1683"/>
                    <a:pt x="2762" y="1889"/>
                    <a:pt x="2579" y="2163"/>
                  </a:cubicBezTo>
                  <a:cubicBezTo>
                    <a:pt x="2579" y="2163"/>
                    <a:pt x="2579" y="2071"/>
                    <a:pt x="2488" y="2071"/>
                  </a:cubicBezTo>
                  <a:cubicBezTo>
                    <a:pt x="2374" y="1409"/>
                    <a:pt x="2283" y="748"/>
                    <a:pt x="2191" y="86"/>
                  </a:cubicBezTo>
                  <a:cubicBezTo>
                    <a:pt x="2191" y="29"/>
                    <a:pt x="214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4"/>
            <p:cNvSpPr/>
            <p:nvPr/>
          </p:nvSpPr>
          <p:spPr>
            <a:xfrm>
              <a:off x="875993" y="2647208"/>
              <a:ext cx="7252" cy="30565"/>
            </a:xfrm>
            <a:custGeom>
              <a:avLst/>
              <a:gdLst/>
              <a:ahLst/>
              <a:cxnLst/>
              <a:rect l="l" t="t" r="r" b="b"/>
              <a:pathLst>
                <a:path w="298" h="1256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389"/>
                    <a:pt x="115" y="777"/>
                    <a:pt x="115" y="1256"/>
                  </a:cubicBezTo>
                  <a:lnTo>
                    <a:pt x="206" y="1256"/>
                  </a:lnTo>
                  <a:cubicBezTo>
                    <a:pt x="297" y="868"/>
                    <a:pt x="206" y="3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5750164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5821828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7034885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4"/>
            <p:cNvSpPr/>
            <p:nvPr/>
          </p:nvSpPr>
          <p:spPr>
            <a:xfrm>
              <a:off x="7120420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4"/>
            <p:cNvSpPr/>
            <p:nvPr/>
          </p:nvSpPr>
          <p:spPr>
            <a:xfrm>
              <a:off x="3426553" y="486582"/>
              <a:ext cx="152775" cy="143382"/>
            </a:xfrm>
            <a:custGeom>
              <a:avLst/>
              <a:gdLst/>
              <a:ahLst/>
              <a:cxnLst/>
              <a:rect l="l" t="t" r="r" b="b"/>
              <a:pathLst>
                <a:path w="6278" h="5892" extrusionOk="0">
                  <a:moveTo>
                    <a:pt x="2945" y="0"/>
                  </a:moveTo>
                  <a:cubicBezTo>
                    <a:pt x="2899" y="0"/>
                    <a:pt x="2853" y="23"/>
                    <a:pt x="2853" y="69"/>
                  </a:cubicBezTo>
                  <a:lnTo>
                    <a:pt x="2853" y="1027"/>
                  </a:lnTo>
                  <a:cubicBezTo>
                    <a:pt x="2671" y="822"/>
                    <a:pt x="2580" y="639"/>
                    <a:pt x="2374" y="457"/>
                  </a:cubicBezTo>
                  <a:cubicBezTo>
                    <a:pt x="2355" y="433"/>
                    <a:pt x="2336" y="423"/>
                    <a:pt x="2319" y="423"/>
                  </a:cubicBezTo>
                  <a:cubicBezTo>
                    <a:pt x="2253" y="423"/>
                    <a:pt x="2211" y="567"/>
                    <a:pt x="2283" y="639"/>
                  </a:cubicBezTo>
                  <a:cubicBezTo>
                    <a:pt x="2465" y="913"/>
                    <a:pt x="2671" y="1210"/>
                    <a:pt x="2853" y="1484"/>
                  </a:cubicBezTo>
                  <a:cubicBezTo>
                    <a:pt x="2853" y="1781"/>
                    <a:pt x="2853" y="2054"/>
                    <a:pt x="2762" y="2351"/>
                  </a:cubicBezTo>
                  <a:cubicBezTo>
                    <a:pt x="2192" y="1781"/>
                    <a:pt x="1621" y="1210"/>
                    <a:pt x="1050" y="548"/>
                  </a:cubicBezTo>
                  <a:cubicBezTo>
                    <a:pt x="1033" y="531"/>
                    <a:pt x="1015" y="523"/>
                    <a:pt x="999" y="523"/>
                  </a:cubicBezTo>
                  <a:cubicBezTo>
                    <a:pt x="931" y="523"/>
                    <a:pt x="885" y="657"/>
                    <a:pt x="959" y="731"/>
                  </a:cubicBezTo>
                  <a:lnTo>
                    <a:pt x="2671" y="2739"/>
                  </a:lnTo>
                  <a:lnTo>
                    <a:pt x="959" y="2739"/>
                  </a:lnTo>
                  <a:cubicBezTo>
                    <a:pt x="868" y="2739"/>
                    <a:pt x="868" y="2625"/>
                    <a:pt x="754" y="2625"/>
                  </a:cubicBezTo>
                  <a:cubicBezTo>
                    <a:pt x="662" y="2443"/>
                    <a:pt x="571" y="2169"/>
                    <a:pt x="388" y="2054"/>
                  </a:cubicBezTo>
                  <a:cubicBezTo>
                    <a:pt x="358" y="2024"/>
                    <a:pt x="338" y="2014"/>
                    <a:pt x="324" y="2014"/>
                  </a:cubicBezTo>
                  <a:cubicBezTo>
                    <a:pt x="297" y="2014"/>
                    <a:pt x="297" y="2054"/>
                    <a:pt x="297" y="2054"/>
                  </a:cubicBezTo>
                  <a:cubicBezTo>
                    <a:pt x="388" y="2351"/>
                    <a:pt x="480" y="2443"/>
                    <a:pt x="571" y="2625"/>
                  </a:cubicBezTo>
                  <a:cubicBezTo>
                    <a:pt x="571" y="2739"/>
                    <a:pt x="571" y="2739"/>
                    <a:pt x="662" y="2739"/>
                  </a:cubicBezTo>
                  <a:lnTo>
                    <a:pt x="388" y="2739"/>
                  </a:lnTo>
                  <a:cubicBezTo>
                    <a:pt x="183" y="2739"/>
                    <a:pt x="92" y="3104"/>
                    <a:pt x="297" y="3104"/>
                  </a:cubicBezTo>
                  <a:cubicBezTo>
                    <a:pt x="480" y="3104"/>
                    <a:pt x="662" y="3196"/>
                    <a:pt x="959" y="3196"/>
                  </a:cubicBezTo>
                  <a:cubicBezTo>
                    <a:pt x="754" y="3401"/>
                    <a:pt x="571" y="3584"/>
                    <a:pt x="388" y="3766"/>
                  </a:cubicBezTo>
                  <a:cubicBezTo>
                    <a:pt x="297" y="3881"/>
                    <a:pt x="92" y="4063"/>
                    <a:pt x="0" y="4246"/>
                  </a:cubicBezTo>
                  <a:lnTo>
                    <a:pt x="92" y="4337"/>
                  </a:lnTo>
                  <a:cubicBezTo>
                    <a:pt x="297" y="4154"/>
                    <a:pt x="480" y="3972"/>
                    <a:pt x="571" y="3881"/>
                  </a:cubicBezTo>
                  <a:cubicBezTo>
                    <a:pt x="754" y="3675"/>
                    <a:pt x="868" y="3492"/>
                    <a:pt x="1050" y="3310"/>
                  </a:cubicBezTo>
                  <a:lnTo>
                    <a:pt x="1142" y="3196"/>
                  </a:lnTo>
                  <a:lnTo>
                    <a:pt x="2762" y="3196"/>
                  </a:lnTo>
                  <a:cubicBezTo>
                    <a:pt x="2283" y="3675"/>
                    <a:pt x="1804" y="4063"/>
                    <a:pt x="1324" y="4542"/>
                  </a:cubicBezTo>
                  <a:cubicBezTo>
                    <a:pt x="1250" y="4616"/>
                    <a:pt x="1296" y="4750"/>
                    <a:pt x="1377" y="4750"/>
                  </a:cubicBezTo>
                  <a:cubicBezTo>
                    <a:pt x="1396" y="4750"/>
                    <a:pt x="1417" y="4742"/>
                    <a:pt x="1438" y="4725"/>
                  </a:cubicBezTo>
                  <a:cubicBezTo>
                    <a:pt x="1895" y="4451"/>
                    <a:pt x="2374" y="4063"/>
                    <a:pt x="2762" y="3584"/>
                  </a:cubicBezTo>
                  <a:cubicBezTo>
                    <a:pt x="2762" y="4154"/>
                    <a:pt x="2762" y="4634"/>
                    <a:pt x="2853" y="5113"/>
                  </a:cubicBezTo>
                  <a:cubicBezTo>
                    <a:pt x="2580" y="5296"/>
                    <a:pt x="2283" y="5478"/>
                    <a:pt x="2009" y="5775"/>
                  </a:cubicBezTo>
                  <a:cubicBezTo>
                    <a:pt x="1918" y="5775"/>
                    <a:pt x="1972" y="5892"/>
                    <a:pt x="2045" y="5892"/>
                  </a:cubicBezTo>
                  <a:cubicBezTo>
                    <a:pt x="2063" y="5892"/>
                    <a:pt x="2082" y="5885"/>
                    <a:pt x="2100" y="5866"/>
                  </a:cubicBezTo>
                  <a:cubicBezTo>
                    <a:pt x="2374" y="5775"/>
                    <a:pt x="2580" y="5592"/>
                    <a:pt x="2853" y="5296"/>
                  </a:cubicBezTo>
                  <a:lnTo>
                    <a:pt x="2853" y="5387"/>
                  </a:lnTo>
                  <a:cubicBezTo>
                    <a:pt x="2853" y="5490"/>
                    <a:pt x="2899" y="5541"/>
                    <a:pt x="2945" y="5541"/>
                  </a:cubicBezTo>
                  <a:cubicBezTo>
                    <a:pt x="2990" y="5541"/>
                    <a:pt x="3036" y="5490"/>
                    <a:pt x="3036" y="5387"/>
                  </a:cubicBezTo>
                  <a:cubicBezTo>
                    <a:pt x="3036" y="5296"/>
                    <a:pt x="3036" y="5204"/>
                    <a:pt x="3150" y="5113"/>
                  </a:cubicBezTo>
                  <a:lnTo>
                    <a:pt x="3150" y="5022"/>
                  </a:lnTo>
                  <a:lnTo>
                    <a:pt x="3995" y="5592"/>
                  </a:lnTo>
                  <a:cubicBezTo>
                    <a:pt x="4086" y="5592"/>
                    <a:pt x="4177" y="5478"/>
                    <a:pt x="4086" y="5387"/>
                  </a:cubicBezTo>
                  <a:cubicBezTo>
                    <a:pt x="3812" y="5204"/>
                    <a:pt x="3424" y="4908"/>
                    <a:pt x="3150" y="4725"/>
                  </a:cubicBezTo>
                  <a:lnTo>
                    <a:pt x="3150" y="3310"/>
                  </a:lnTo>
                  <a:cubicBezTo>
                    <a:pt x="3721" y="3881"/>
                    <a:pt x="4177" y="4451"/>
                    <a:pt x="4748" y="5022"/>
                  </a:cubicBezTo>
                  <a:cubicBezTo>
                    <a:pt x="4768" y="5038"/>
                    <a:pt x="4790" y="5045"/>
                    <a:pt x="4812" y="5045"/>
                  </a:cubicBezTo>
                  <a:cubicBezTo>
                    <a:pt x="4918" y="5045"/>
                    <a:pt x="5029" y="4892"/>
                    <a:pt x="4953" y="4816"/>
                  </a:cubicBezTo>
                  <a:cubicBezTo>
                    <a:pt x="4474" y="4246"/>
                    <a:pt x="3995" y="3675"/>
                    <a:pt x="3515" y="3104"/>
                  </a:cubicBezTo>
                  <a:cubicBezTo>
                    <a:pt x="3995" y="3104"/>
                    <a:pt x="4383" y="3013"/>
                    <a:pt x="4862" y="3013"/>
                  </a:cubicBezTo>
                  <a:lnTo>
                    <a:pt x="4862" y="3104"/>
                  </a:lnTo>
                  <a:cubicBezTo>
                    <a:pt x="5136" y="3401"/>
                    <a:pt x="5433" y="3766"/>
                    <a:pt x="5707" y="4063"/>
                  </a:cubicBezTo>
                  <a:cubicBezTo>
                    <a:pt x="5724" y="4081"/>
                    <a:pt x="5742" y="4088"/>
                    <a:pt x="5758" y="4088"/>
                  </a:cubicBezTo>
                  <a:cubicBezTo>
                    <a:pt x="5826" y="4088"/>
                    <a:pt x="5872" y="3954"/>
                    <a:pt x="5798" y="3881"/>
                  </a:cubicBezTo>
                  <a:cubicBezTo>
                    <a:pt x="5615" y="3584"/>
                    <a:pt x="5319" y="3310"/>
                    <a:pt x="5045" y="3013"/>
                  </a:cubicBezTo>
                  <a:lnTo>
                    <a:pt x="5045" y="2922"/>
                  </a:lnTo>
                  <a:cubicBezTo>
                    <a:pt x="5433" y="2922"/>
                    <a:pt x="5798" y="2831"/>
                    <a:pt x="6186" y="2739"/>
                  </a:cubicBezTo>
                  <a:cubicBezTo>
                    <a:pt x="6277" y="2739"/>
                    <a:pt x="6186" y="2534"/>
                    <a:pt x="6095" y="2534"/>
                  </a:cubicBezTo>
                  <a:cubicBezTo>
                    <a:pt x="5798" y="2625"/>
                    <a:pt x="5524" y="2625"/>
                    <a:pt x="5227" y="2625"/>
                  </a:cubicBezTo>
                  <a:cubicBezTo>
                    <a:pt x="5319" y="2534"/>
                    <a:pt x="5433" y="2443"/>
                    <a:pt x="5433" y="2260"/>
                  </a:cubicBezTo>
                  <a:cubicBezTo>
                    <a:pt x="5615" y="2054"/>
                    <a:pt x="5707" y="1872"/>
                    <a:pt x="5798" y="1598"/>
                  </a:cubicBezTo>
                  <a:cubicBezTo>
                    <a:pt x="5889" y="1598"/>
                    <a:pt x="5798" y="1484"/>
                    <a:pt x="5707" y="1484"/>
                  </a:cubicBezTo>
                  <a:cubicBezTo>
                    <a:pt x="5524" y="1689"/>
                    <a:pt x="5433" y="1963"/>
                    <a:pt x="5227" y="2169"/>
                  </a:cubicBezTo>
                  <a:cubicBezTo>
                    <a:pt x="5136" y="2351"/>
                    <a:pt x="5045" y="2443"/>
                    <a:pt x="4953" y="2625"/>
                  </a:cubicBezTo>
                  <a:cubicBezTo>
                    <a:pt x="4474" y="2625"/>
                    <a:pt x="4086" y="2739"/>
                    <a:pt x="3607" y="2739"/>
                  </a:cubicBezTo>
                  <a:cubicBezTo>
                    <a:pt x="4086" y="2169"/>
                    <a:pt x="4565" y="1598"/>
                    <a:pt x="4953" y="1027"/>
                  </a:cubicBezTo>
                  <a:cubicBezTo>
                    <a:pt x="5019" y="946"/>
                    <a:pt x="4944" y="876"/>
                    <a:pt x="4855" y="876"/>
                  </a:cubicBezTo>
                  <a:cubicBezTo>
                    <a:pt x="4819" y="876"/>
                    <a:pt x="4781" y="887"/>
                    <a:pt x="4748" y="913"/>
                  </a:cubicBezTo>
                  <a:cubicBezTo>
                    <a:pt x="4291" y="1598"/>
                    <a:pt x="3812" y="2169"/>
                    <a:pt x="3242" y="2739"/>
                  </a:cubicBezTo>
                  <a:lnTo>
                    <a:pt x="3150" y="2739"/>
                  </a:lnTo>
                  <a:cubicBezTo>
                    <a:pt x="3150" y="2443"/>
                    <a:pt x="3150" y="2054"/>
                    <a:pt x="3036" y="1781"/>
                  </a:cubicBezTo>
                  <a:cubicBezTo>
                    <a:pt x="3150" y="1781"/>
                    <a:pt x="3333" y="1689"/>
                    <a:pt x="3242" y="1598"/>
                  </a:cubicBezTo>
                  <a:lnTo>
                    <a:pt x="3036" y="1393"/>
                  </a:lnTo>
                  <a:lnTo>
                    <a:pt x="3036" y="69"/>
                  </a:lnTo>
                  <a:cubicBezTo>
                    <a:pt x="3036" y="23"/>
                    <a:pt x="2990" y="0"/>
                    <a:pt x="2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4"/>
            <p:cNvSpPr/>
            <p:nvPr/>
          </p:nvSpPr>
          <p:spPr>
            <a:xfrm>
              <a:off x="3503205" y="494904"/>
              <a:ext cx="22802" cy="29032"/>
            </a:xfrm>
            <a:custGeom>
              <a:avLst/>
              <a:gdLst/>
              <a:ahLst/>
              <a:cxnLst/>
              <a:rect l="l" t="t" r="r" b="b"/>
              <a:pathLst>
                <a:path w="937" h="1193" extrusionOk="0">
                  <a:moveTo>
                    <a:pt x="845" y="1"/>
                  </a:moveTo>
                  <a:cubicBezTo>
                    <a:pt x="457" y="206"/>
                    <a:pt x="92" y="685"/>
                    <a:pt x="0" y="1142"/>
                  </a:cubicBezTo>
                  <a:cubicBezTo>
                    <a:pt x="0" y="1142"/>
                    <a:pt x="41" y="1193"/>
                    <a:pt x="95" y="1193"/>
                  </a:cubicBezTo>
                  <a:cubicBezTo>
                    <a:pt x="122" y="1193"/>
                    <a:pt x="152" y="1180"/>
                    <a:pt x="183" y="1142"/>
                  </a:cubicBezTo>
                  <a:cubicBezTo>
                    <a:pt x="365" y="777"/>
                    <a:pt x="571" y="389"/>
                    <a:pt x="936" y="115"/>
                  </a:cubicBezTo>
                  <a:cubicBezTo>
                    <a:pt x="936" y="1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4"/>
            <p:cNvSpPr/>
            <p:nvPr/>
          </p:nvSpPr>
          <p:spPr>
            <a:xfrm>
              <a:off x="2558967" y="794846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4"/>
            <p:cNvSpPr/>
            <p:nvPr/>
          </p:nvSpPr>
          <p:spPr>
            <a:xfrm>
              <a:off x="2653384" y="805383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4"/>
            <p:cNvSpPr/>
            <p:nvPr/>
          </p:nvSpPr>
          <p:spPr>
            <a:xfrm>
              <a:off x="5019637" y="556007"/>
              <a:ext cx="188767" cy="178327"/>
            </a:xfrm>
            <a:custGeom>
              <a:avLst/>
              <a:gdLst/>
              <a:ahLst/>
              <a:cxnLst/>
              <a:rect l="l" t="t" r="r" b="b"/>
              <a:pathLst>
                <a:path w="7757" h="7328" extrusionOk="0">
                  <a:moveTo>
                    <a:pt x="3671" y="0"/>
                  </a:moveTo>
                  <a:cubicBezTo>
                    <a:pt x="3626" y="0"/>
                    <a:pt x="3580" y="23"/>
                    <a:pt x="3580" y="69"/>
                  </a:cubicBezTo>
                  <a:cubicBezTo>
                    <a:pt x="3580" y="548"/>
                    <a:pt x="3489" y="913"/>
                    <a:pt x="3489" y="1301"/>
                  </a:cubicBezTo>
                  <a:cubicBezTo>
                    <a:pt x="3397" y="1028"/>
                    <a:pt x="3192" y="822"/>
                    <a:pt x="3009" y="639"/>
                  </a:cubicBezTo>
                  <a:cubicBezTo>
                    <a:pt x="2956" y="586"/>
                    <a:pt x="2910" y="564"/>
                    <a:pt x="2875" y="564"/>
                  </a:cubicBezTo>
                  <a:cubicBezTo>
                    <a:pt x="2789" y="564"/>
                    <a:pt x="2762" y="693"/>
                    <a:pt x="2827" y="822"/>
                  </a:cubicBezTo>
                  <a:cubicBezTo>
                    <a:pt x="3009" y="1119"/>
                    <a:pt x="3306" y="1484"/>
                    <a:pt x="3489" y="1781"/>
                  </a:cubicBezTo>
                  <a:lnTo>
                    <a:pt x="3489" y="2922"/>
                  </a:lnTo>
                  <a:cubicBezTo>
                    <a:pt x="2735" y="2169"/>
                    <a:pt x="2051" y="1484"/>
                    <a:pt x="1297" y="731"/>
                  </a:cubicBezTo>
                  <a:cubicBezTo>
                    <a:pt x="1273" y="706"/>
                    <a:pt x="1248" y="695"/>
                    <a:pt x="1227" y="695"/>
                  </a:cubicBezTo>
                  <a:cubicBezTo>
                    <a:pt x="1170" y="695"/>
                    <a:pt x="1139" y="780"/>
                    <a:pt x="1206" y="913"/>
                  </a:cubicBezTo>
                  <a:cubicBezTo>
                    <a:pt x="1868" y="1689"/>
                    <a:pt x="2530" y="2534"/>
                    <a:pt x="3306" y="3401"/>
                  </a:cubicBezTo>
                  <a:lnTo>
                    <a:pt x="1115" y="3401"/>
                  </a:lnTo>
                  <a:cubicBezTo>
                    <a:pt x="1115" y="3310"/>
                    <a:pt x="1023" y="3310"/>
                    <a:pt x="1023" y="3196"/>
                  </a:cubicBezTo>
                  <a:cubicBezTo>
                    <a:pt x="818" y="3013"/>
                    <a:pt x="727" y="2739"/>
                    <a:pt x="453" y="2534"/>
                  </a:cubicBezTo>
                  <a:cubicBezTo>
                    <a:pt x="453" y="2504"/>
                    <a:pt x="440" y="2493"/>
                    <a:pt x="423" y="2493"/>
                  </a:cubicBezTo>
                  <a:cubicBezTo>
                    <a:pt x="389" y="2493"/>
                    <a:pt x="339" y="2534"/>
                    <a:pt x="339" y="2534"/>
                  </a:cubicBezTo>
                  <a:cubicBezTo>
                    <a:pt x="453" y="2831"/>
                    <a:pt x="635" y="3105"/>
                    <a:pt x="727" y="3310"/>
                  </a:cubicBezTo>
                  <a:lnTo>
                    <a:pt x="818" y="3401"/>
                  </a:lnTo>
                  <a:lnTo>
                    <a:pt x="453" y="3401"/>
                  </a:lnTo>
                  <a:cubicBezTo>
                    <a:pt x="247" y="3401"/>
                    <a:pt x="156" y="3767"/>
                    <a:pt x="339" y="3881"/>
                  </a:cubicBezTo>
                  <a:cubicBezTo>
                    <a:pt x="635" y="3881"/>
                    <a:pt x="909" y="3881"/>
                    <a:pt x="1115" y="3972"/>
                  </a:cubicBezTo>
                  <a:lnTo>
                    <a:pt x="1206" y="3972"/>
                  </a:lnTo>
                  <a:lnTo>
                    <a:pt x="544" y="4634"/>
                  </a:lnTo>
                  <a:cubicBezTo>
                    <a:pt x="339" y="4817"/>
                    <a:pt x="156" y="4908"/>
                    <a:pt x="65" y="5205"/>
                  </a:cubicBezTo>
                  <a:cubicBezTo>
                    <a:pt x="0" y="5269"/>
                    <a:pt x="27" y="5334"/>
                    <a:pt x="80" y="5334"/>
                  </a:cubicBezTo>
                  <a:cubicBezTo>
                    <a:pt x="103" y="5334"/>
                    <a:pt x="129" y="5323"/>
                    <a:pt x="156" y="5296"/>
                  </a:cubicBezTo>
                  <a:cubicBezTo>
                    <a:pt x="453" y="5205"/>
                    <a:pt x="544" y="4908"/>
                    <a:pt x="727" y="4725"/>
                  </a:cubicBezTo>
                  <a:cubicBezTo>
                    <a:pt x="909" y="4543"/>
                    <a:pt x="1115" y="4246"/>
                    <a:pt x="1297" y="4063"/>
                  </a:cubicBezTo>
                  <a:cubicBezTo>
                    <a:pt x="1389" y="4063"/>
                    <a:pt x="1389" y="3972"/>
                    <a:pt x="1389" y="3972"/>
                  </a:cubicBezTo>
                  <a:lnTo>
                    <a:pt x="3397" y="3972"/>
                  </a:lnTo>
                  <a:cubicBezTo>
                    <a:pt x="2827" y="4543"/>
                    <a:pt x="2256" y="5022"/>
                    <a:pt x="1685" y="5593"/>
                  </a:cubicBezTo>
                  <a:cubicBezTo>
                    <a:pt x="1594" y="5684"/>
                    <a:pt x="1685" y="5866"/>
                    <a:pt x="1868" y="5866"/>
                  </a:cubicBezTo>
                  <a:cubicBezTo>
                    <a:pt x="2439" y="5387"/>
                    <a:pt x="2918" y="5022"/>
                    <a:pt x="3489" y="4451"/>
                  </a:cubicBezTo>
                  <a:lnTo>
                    <a:pt x="3489" y="6255"/>
                  </a:lnTo>
                  <a:cubicBezTo>
                    <a:pt x="3101" y="6528"/>
                    <a:pt x="2827" y="6734"/>
                    <a:pt x="2439" y="7099"/>
                  </a:cubicBezTo>
                  <a:cubicBezTo>
                    <a:pt x="2363" y="7174"/>
                    <a:pt x="2474" y="7327"/>
                    <a:pt x="2567" y="7327"/>
                  </a:cubicBezTo>
                  <a:cubicBezTo>
                    <a:pt x="2586" y="7327"/>
                    <a:pt x="2605" y="7320"/>
                    <a:pt x="2621" y="7304"/>
                  </a:cubicBezTo>
                  <a:cubicBezTo>
                    <a:pt x="2918" y="7099"/>
                    <a:pt x="3192" y="6825"/>
                    <a:pt x="3489" y="6620"/>
                  </a:cubicBezTo>
                  <a:lnTo>
                    <a:pt x="3489" y="6734"/>
                  </a:lnTo>
                  <a:cubicBezTo>
                    <a:pt x="3489" y="6825"/>
                    <a:pt x="3557" y="6871"/>
                    <a:pt x="3640" y="6871"/>
                  </a:cubicBezTo>
                  <a:cubicBezTo>
                    <a:pt x="3723" y="6871"/>
                    <a:pt x="3820" y="6825"/>
                    <a:pt x="3877" y="6734"/>
                  </a:cubicBezTo>
                  <a:lnTo>
                    <a:pt x="3877" y="6255"/>
                  </a:lnTo>
                  <a:lnTo>
                    <a:pt x="3877" y="6163"/>
                  </a:lnTo>
                  <a:cubicBezTo>
                    <a:pt x="4242" y="6437"/>
                    <a:pt x="4630" y="6620"/>
                    <a:pt x="5018" y="6825"/>
                  </a:cubicBezTo>
                  <a:cubicBezTo>
                    <a:pt x="5036" y="6843"/>
                    <a:pt x="5051" y="6851"/>
                    <a:pt x="5062" y="6851"/>
                  </a:cubicBezTo>
                  <a:cubicBezTo>
                    <a:pt x="5106" y="6851"/>
                    <a:pt x="5091" y="6734"/>
                    <a:pt x="5018" y="6734"/>
                  </a:cubicBezTo>
                  <a:cubicBezTo>
                    <a:pt x="4630" y="6437"/>
                    <a:pt x="4242" y="6049"/>
                    <a:pt x="3877" y="5866"/>
                  </a:cubicBezTo>
                  <a:lnTo>
                    <a:pt x="3877" y="4063"/>
                  </a:lnTo>
                  <a:cubicBezTo>
                    <a:pt x="4539" y="4725"/>
                    <a:pt x="5200" y="5478"/>
                    <a:pt x="5954" y="6163"/>
                  </a:cubicBezTo>
                  <a:cubicBezTo>
                    <a:pt x="5970" y="6179"/>
                    <a:pt x="5989" y="6186"/>
                    <a:pt x="6010" y="6186"/>
                  </a:cubicBezTo>
                  <a:cubicBezTo>
                    <a:pt x="6108" y="6186"/>
                    <a:pt x="6234" y="6033"/>
                    <a:pt x="6159" y="5958"/>
                  </a:cubicBezTo>
                  <a:cubicBezTo>
                    <a:pt x="5589" y="5205"/>
                    <a:pt x="5018" y="4543"/>
                    <a:pt x="4333" y="3881"/>
                  </a:cubicBezTo>
                  <a:cubicBezTo>
                    <a:pt x="4893" y="3881"/>
                    <a:pt x="5452" y="3771"/>
                    <a:pt x="6011" y="3681"/>
                  </a:cubicBezTo>
                  <a:lnTo>
                    <a:pt x="6011" y="3681"/>
                  </a:lnTo>
                  <a:cubicBezTo>
                    <a:pt x="5956" y="3702"/>
                    <a:pt x="5967" y="3783"/>
                    <a:pt x="6045" y="3881"/>
                  </a:cubicBezTo>
                  <a:cubicBezTo>
                    <a:pt x="6342" y="4246"/>
                    <a:pt x="6616" y="4634"/>
                    <a:pt x="7004" y="4908"/>
                  </a:cubicBezTo>
                  <a:cubicBezTo>
                    <a:pt x="7031" y="4969"/>
                    <a:pt x="7068" y="4993"/>
                    <a:pt x="7104" y="4993"/>
                  </a:cubicBezTo>
                  <a:cubicBezTo>
                    <a:pt x="7189" y="4993"/>
                    <a:pt x="7267" y="4854"/>
                    <a:pt x="7186" y="4725"/>
                  </a:cubicBezTo>
                  <a:cubicBezTo>
                    <a:pt x="6912" y="4337"/>
                    <a:pt x="6524" y="4063"/>
                    <a:pt x="6159" y="3675"/>
                  </a:cubicBezTo>
                  <a:lnTo>
                    <a:pt x="7574" y="3401"/>
                  </a:lnTo>
                  <a:cubicBezTo>
                    <a:pt x="7757" y="3401"/>
                    <a:pt x="7666" y="3105"/>
                    <a:pt x="7574" y="3105"/>
                  </a:cubicBezTo>
                  <a:cubicBezTo>
                    <a:pt x="7186" y="3196"/>
                    <a:pt x="6821" y="3196"/>
                    <a:pt x="6524" y="3196"/>
                  </a:cubicBezTo>
                  <a:cubicBezTo>
                    <a:pt x="6616" y="3105"/>
                    <a:pt x="6730" y="2922"/>
                    <a:pt x="6730" y="2831"/>
                  </a:cubicBezTo>
                  <a:cubicBezTo>
                    <a:pt x="6912" y="2534"/>
                    <a:pt x="7095" y="2351"/>
                    <a:pt x="7186" y="1963"/>
                  </a:cubicBezTo>
                  <a:cubicBezTo>
                    <a:pt x="7267" y="1899"/>
                    <a:pt x="7234" y="1834"/>
                    <a:pt x="7175" y="1834"/>
                  </a:cubicBezTo>
                  <a:cubicBezTo>
                    <a:pt x="7150" y="1834"/>
                    <a:pt x="7122" y="1845"/>
                    <a:pt x="7095" y="1872"/>
                  </a:cubicBezTo>
                  <a:cubicBezTo>
                    <a:pt x="6912" y="2169"/>
                    <a:pt x="6730" y="2443"/>
                    <a:pt x="6524" y="2625"/>
                  </a:cubicBezTo>
                  <a:cubicBezTo>
                    <a:pt x="6342" y="2831"/>
                    <a:pt x="6250" y="3013"/>
                    <a:pt x="6159" y="3310"/>
                  </a:cubicBezTo>
                  <a:lnTo>
                    <a:pt x="4539" y="3310"/>
                  </a:lnTo>
                  <a:cubicBezTo>
                    <a:pt x="5109" y="2625"/>
                    <a:pt x="5589" y="1963"/>
                    <a:pt x="6159" y="1301"/>
                  </a:cubicBezTo>
                  <a:cubicBezTo>
                    <a:pt x="6159" y="1168"/>
                    <a:pt x="6049" y="1083"/>
                    <a:pt x="5990" y="1083"/>
                  </a:cubicBezTo>
                  <a:cubicBezTo>
                    <a:pt x="5968" y="1083"/>
                    <a:pt x="5954" y="1094"/>
                    <a:pt x="5954" y="1119"/>
                  </a:cubicBezTo>
                  <a:cubicBezTo>
                    <a:pt x="5292" y="1872"/>
                    <a:pt x="4721" y="2625"/>
                    <a:pt x="4059" y="3310"/>
                  </a:cubicBezTo>
                  <a:lnTo>
                    <a:pt x="3877" y="3310"/>
                  </a:lnTo>
                  <a:lnTo>
                    <a:pt x="3877" y="2169"/>
                  </a:lnTo>
                  <a:cubicBezTo>
                    <a:pt x="3893" y="2185"/>
                    <a:pt x="3909" y="2192"/>
                    <a:pt x="3924" y="2192"/>
                  </a:cubicBezTo>
                  <a:cubicBezTo>
                    <a:pt x="3994" y="2192"/>
                    <a:pt x="4043" y="2039"/>
                    <a:pt x="3968" y="1963"/>
                  </a:cubicBezTo>
                  <a:cubicBezTo>
                    <a:pt x="3968" y="1872"/>
                    <a:pt x="3877" y="1781"/>
                    <a:pt x="3762" y="1689"/>
                  </a:cubicBezTo>
                  <a:lnTo>
                    <a:pt x="3762" y="69"/>
                  </a:lnTo>
                  <a:cubicBezTo>
                    <a:pt x="3762" y="23"/>
                    <a:pt x="37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4"/>
            <p:cNvSpPr/>
            <p:nvPr/>
          </p:nvSpPr>
          <p:spPr>
            <a:xfrm>
              <a:off x="5113956" y="567103"/>
              <a:ext cx="27791" cy="35383"/>
            </a:xfrm>
            <a:custGeom>
              <a:avLst/>
              <a:gdLst/>
              <a:ahLst/>
              <a:cxnLst/>
              <a:rect l="l" t="t" r="r" b="b"/>
              <a:pathLst>
                <a:path w="1142" h="1454" extrusionOk="0">
                  <a:moveTo>
                    <a:pt x="1142" y="1"/>
                  </a:moveTo>
                  <a:cubicBezTo>
                    <a:pt x="663" y="275"/>
                    <a:pt x="183" y="754"/>
                    <a:pt x="1" y="1325"/>
                  </a:cubicBezTo>
                  <a:cubicBezTo>
                    <a:pt x="1" y="1389"/>
                    <a:pt x="92" y="1454"/>
                    <a:pt x="145" y="1454"/>
                  </a:cubicBezTo>
                  <a:cubicBezTo>
                    <a:pt x="168" y="1454"/>
                    <a:pt x="183" y="1443"/>
                    <a:pt x="183" y="1416"/>
                  </a:cubicBezTo>
                  <a:cubicBezTo>
                    <a:pt x="457" y="845"/>
                    <a:pt x="663" y="366"/>
                    <a:pt x="1142" y="92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4"/>
            <p:cNvSpPr/>
            <p:nvPr/>
          </p:nvSpPr>
          <p:spPr>
            <a:xfrm>
              <a:off x="3931681" y="1786292"/>
              <a:ext cx="38668" cy="31465"/>
            </a:xfrm>
            <a:custGeom>
              <a:avLst/>
              <a:gdLst/>
              <a:ahLst/>
              <a:cxnLst/>
              <a:rect l="l" t="t" r="r" b="b"/>
              <a:pathLst>
                <a:path w="1589" h="1293" extrusionOk="0">
                  <a:moveTo>
                    <a:pt x="1497" y="0"/>
                  </a:moveTo>
                  <a:cubicBezTo>
                    <a:pt x="926" y="206"/>
                    <a:pt x="356" y="571"/>
                    <a:pt x="82" y="1142"/>
                  </a:cubicBezTo>
                  <a:cubicBezTo>
                    <a:pt x="0" y="1223"/>
                    <a:pt x="35" y="1293"/>
                    <a:pt x="95" y="1293"/>
                  </a:cubicBezTo>
                  <a:cubicBezTo>
                    <a:pt x="119" y="1293"/>
                    <a:pt x="147" y="1282"/>
                    <a:pt x="173" y="1256"/>
                  </a:cubicBezTo>
                  <a:cubicBezTo>
                    <a:pt x="652" y="776"/>
                    <a:pt x="1018" y="297"/>
                    <a:pt x="1588" y="114"/>
                  </a:cubicBezTo>
                  <a:cubicBezTo>
                    <a:pt x="1588" y="0"/>
                    <a:pt x="1588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4"/>
            <p:cNvSpPr/>
            <p:nvPr/>
          </p:nvSpPr>
          <p:spPr>
            <a:xfrm>
              <a:off x="5042292" y="3151898"/>
              <a:ext cx="215000" cy="190446"/>
            </a:xfrm>
            <a:custGeom>
              <a:avLst/>
              <a:gdLst/>
              <a:ahLst/>
              <a:cxnLst/>
              <a:rect l="l" t="t" r="r" b="b"/>
              <a:pathLst>
                <a:path w="8835" h="7826" extrusionOk="0">
                  <a:moveTo>
                    <a:pt x="5261" y="0"/>
                  </a:moveTo>
                  <a:cubicBezTo>
                    <a:pt x="5211" y="0"/>
                    <a:pt x="5158" y="30"/>
                    <a:pt x="5114" y="100"/>
                  </a:cubicBezTo>
                  <a:cubicBezTo>
                    <a:pt x="5023" y="579"/>
                    <a:pt x="4931" y="944"/>
                    <a:pt x="4840" y="1424"/>
                  </a:cubicBezTo>
                  <a:cubicBezTo>
                    <a:pt x="4749" y="1059"/>
                    <a:pt x="4543" y="762"/>
                    <a:pt x="4452" y="488"/>
                  </a:cubicBezTo>
                  <a:cubicBezTo>
                    <a:pt x="4425" y="427"/>
                    <a:pt x="4382" y="402"/>
                    <a:pt x="4337" y="402"/>
                  </a:cubicBezTo>
                  <a:cubicBezTo>
                    <a:pt x="4231" y="402"/>
                    <a:pt x="4114" y="542"/>
                    <a:pt x="4178" y="671"/>
                  </a:cubicBezTo>
                  <a:cubicBezTo>
                    <a:pt x="4361" y="1150"/>
                    <a:pt x="4452" y="1515"/>
                    <a:pt x="4658" y="1994"/>
                  </a:cubicBezTo>
                  <a:cubicBezTo>
                    <a:pt x="4543" y="2382"/>
                    <a:pt x="4452" y="2771"/>
                    <a:pt x="4361" y="3136"/>
                  </a:cubicBezTo>
                  <a:cubicBezTo>
                    <a:pt x="3790" y="2200"/>
                    <a:pt x="3220" y="1150"/>
                    <a:pt x="2649" y="191"/>
                  </a:cubicBezTo>
                  <a:cubicBezTo>
                    <a:pt x="2622" y="138"/>
                    <a:pt x="2588" y="116"/>
                    <a:pt x="2552" y="116"/>
                  </a:cubicBezTo>
                  <a:cubicBezTo>
                    <a:pt x="2466" y="116"/>
                    <a:pt x="2375" y="245"/>
                    <a:pt x="2375" y="374"/>
                  </a:cubicBezTo>
                  <a:cubicBezTo>
                    <a:pt x="2946" y="1424"/>
                    <a:pt x="3516" y="2474"/>
                    <a:pt x="4087" y="3524"/>
                  </a:cubicBezTo>
                  <a:cubicBezTo>
                    <a:pt x="3220" y="3341"/>
                    <a:pt x="2466" y="3136"/>
                    <a:pt x="1690" y="3044"/>
                  </a:cubicBezTo>
                  <a:cubicBezTo>
                    <a:pt x="1690" y="2953"/>
                    <a:pt x="1690" y="2862"/>
                    <a:pt x="1599" y="2771"/>
                  </a:cubicBezTo>
                  <a:cubicBezTo>
                    <a:pt x="1508" y="2474"/>
                    <a:pt x="1416" y="2200"/>
                    <a:pt x="1234" y="1903"/>
                  </a:cubicBezTo>
                  <a:cubicBezTo>
                    <a:pt x="1234" y="1857"/>
                    <a:pt x="1182" y="1835"/>
                    <a:pt x="1131" y="1835"/>
                  </a:cubicBezTo>
                  <a:cubicBezTo>
                    <a:pt x="1080" y="1835"/>
                    <a:pt x="1028" y="1857"/>
                    <a:pt x="1028" y="1903"/>
                  </a:cubicBezTo>
                  <a:cubicBezTo>
                    <a:pt x="1120" y="2291"/>
                    <a:pt x="1234" y="2565"/>
                    <a:pt x="1325" y="2862"/>
                  </a:cubicBezTo>
                  <a:lnTo>
                    <a:pt x="1325" y="2953"/>
                  </a:lnTo>
                  <a:cubicBezTo>
                    <a:pt x="1234" y="2953"/>
                    <a:pt x="1028" y="2862"/>
                    <a:pt x="937" y="2862"/>
                  </a:cubicBezTo>
                  <a:cubicBezTo>
                    <a:pt x="754" y="2862"/>
                    <a:pt x="549" y="3227"/>
                    <a:pt x="754" y="3341"/>
                  </a:cubicBezTo>
                  <a:cubicBezTo>
                    <a:pt x="1028" y="3432"/>
                    <a:pt x="1325" y="3524"/>
                    <a:pt x="1599" y="3615"/>
                  </a:cubicBezTo>
                  <a:cubicBezTo>
                    <a:pt x="1325" y="3798"/>
                    <a:pt x="1028" y="4003"/>
                    <a:pt x="754" y="4186"/>
                  </a:cubicBezTo>
                  <a:cubicBezTo>
                    <a:pt x="458" y="4368"/>
                    <a:pt x="275" y="4482"/>
                    <a:pt x="92" y="4665"/>
                  </a:cubicBezTo>
                  <a:cubicBezTo>
                    <a:pt x="0" y="4739"/>
                    <a:pt x="57" y="4872"/>
                    <a:pt x="131" y="4872"/>
                  </a:cubicBezTo>
                  <a:cubicBezTo>
                    <a:pt x="148" y="4872"/>
                    <a:pt x="166" y="4865"/>
                    <a:pt x="184" y="4848"/>
                  </a:cubicBezTo>
                  <a:cubicBezTo>
                    <a:pt x="458" y="4756"/>
                    <a:pt x="663" y="4574"/>
                    <a:pt x="937" y="4368"/>
                  </a:cubicBezTo>
                  <a:cubicBezTo>
                    <a:pt x="1234" y="4186"/>
                    <a:pt x="1416" y="4003"/>
                    <a:pt x="1690" y="3798"/>
                  </a:cubicBezTo>
                  <a:lnTo>
                    <a:pt x="1690" y="3706"/>
                  </a:lnTo>
                  <a:cubicBezTo>
                    <a:pt x="1728" y="3737"/>
                    <a:pt x="1764" y="3747"/>
                    <a:pt x="1794" y="3747"/>
                  </a:cubicBezTo>
                  <a:cubicBezTo>
                    <a:pt x="1855" y="3747"/>
                    <a:pt x="1896" y="3706"/>
                    <a:pt x="1896" y="3706"/>
                  </a:cubicBezTo>
                  <a:cubicBezTo>
                    <a:pt x="2558" y="3912"/>
                    <a:pt x="3311" y="4094"/>
                    <a:pt x="4087" y="4186"/>
                  </a:cubicBezTo>
                  <a:cubicBezTo>
                    <a:pt x="3311" y="4665"/>
                    <a:pt x="2466" y="5144"/>
                    <a:pt x="1690" y="5510"/>
                  </a:cubicBezTo>
                  <a:cubicBezTo>
                    <a:pt x="1612" y="5608"/>
                    <a:pt x="1668" y="5825"/>
                    <a:pt x="1759" y="5825"/>
                  </a:cubicBezTo>
                  <a:cubicBezTo>
                    <a:pt x="1773" y="5825"/>
                    <a:pt x="1789" y="5819"/>
                    <a:pt x="1804" y="5806"/>
                  </a:cubicBezTo>
                  <a:cubicBezTo>
                    <a:pt x="2558" y="5510"/>
                    <a:pt x="3220" y="5236"/>
                    <a:pt x="3881" y="4756"/>
                  </a:cubicBezTo>
                  <a:lnTo>
                    <a:pt x="3881" y="4756"/>
                  </a:lnTo>
                  <a:cubicBezTo>
                    <a:pt x="3790" y="5418"/>
                    <a:pt x="3608" y="6080"/>
                    <a:pt x="3516" y="6765"/>
                  </a:cubicBezTo>
                  <a:cubicBezTo>
                    <a:pt x="3037" y="6948"/>
                    <a:pt x="2649" y="7130"/>
                    <a:pt x="2170" y="7336"/>
                  </a:cubicBezTo>
                  <a:cubicBezTo>
                    <a:pt x="2091" y="7414"/>
                    <a:pt x="2148" y="7628"/>
                    <a:pt x="2223" y="7628"/>
                  </a:cubicBezTo>
                  <a:cubicBezTo>
                    <a:pt x="2235" y="7628"/>
                    <a:pt x="2248" y="7622"/>
                    <a:pt x="2261" y="7609"/>
                  </a:cubicBezTo>
                  <a:cubicBezTo>
                    <a:pt x="2649" y="7518"/>
                    <a:pt x="3037" y="7336"/>
                    <a:pt x="3402" y="7039"/>
                  </a:cubicBezTo>
                  <a:lnTo>
                    <a:pt x="3402" y="7221"/>
                  </a:lnTo>
                  <a:cubicBezTo>
                    <a:pt x="3402" y="7333"/>
                    <a:pt x="3490" y="7411"/>
                    <a:pt x="3585" y="7411"/>
                  </a:cubicBezTo>
                  <a:cubicBezTo>
                    <a:pt x="3664" y="7411"/>
                    <a:pt x="3749" y="7357"/>
                    <a:pt x="3790" y="7221"/>
                  </a:cubicBezTo>
                  <a:cubicBezTo>
                    <a:pt x="3790" y="7130"/>
                    <a:pt x="3790" y="7039"/>
                    <a:pt x="3881" y="6856"/>
                  </a:cubicBezTo>
                  <a:lnTo>
                    <a:pt x="3973" y="6765"/>
                  </a:lnTo>
                  <a:cubicBezTo>
                    <a:pt x="4269" y="7130"/>
                    <a:pt x="4658" y="7427"/>
                    <a:pt x="4931" y="7792"/>
                  </a:cubicBezTo>
                  <a:cubicBezTo>
                    <a:pt x="4950" y="7816"/>
                    <a:pt x="4969" y="7826"/>
                    <a:pt x="4987" y="7826"/>
                  </a:cubicBezTo>
                  <a:cubicBezTo>
                    <a:pt x="5053" y="7826"/>
                    <a:pt x="5095" y="7682"/>
                    <a:pt x="5023" y="7609"/>
                  </a:cubicBezTo>
                  <a:cubicBezTo>
                    <a:pt x="4749" y="7221"/>
                    <a:pt x="4361" y="6765"/>
                    <a:pt x="3973" y="6377"/>
                  </a:cubicBezTo>
                  <a:cubicBezTo>
                    <a:pt x="4178" y="5715"/>
                    <a:pt x="4361" y="5144"/>
                    <a:pt x="4452" y="4482"/>
                  </a:cubicBezTo>
                  <a:cubicBezTo>
                    <a:pt x="5023" y="5418"/>
                    <a:pt x="5593" y="6377"/>
                    <a:pt x="6164" y="7221"/>
                  </a:cubicBezTo>
                  <a:cubicBezTo>
                    <a:pt x="6191" y="7282"/>
                    <a:pt x="6236" y="7307"/>
                    <a:pt x="6284" y="7307"/>
                  </a:cubicBezTo>
                  <a:cubicBezTo>
                    <a:pt x="6397" y="7307"/>
                    <a:pt x="6525" y="7167"/>
                    <a:pt x="6461" y="7039"/>
                  </a:cubicBezTo>
                  <a:cubicBezTo>
                    <a:pt x="5981" y="6194"/>
                    <a:pt x="5502" y="5236"/>
                    <a:pt x="5023" y="4368"/>
                  </a:cubicBezTo>
                  <a:lnTo>
                    <a:pt x="5023" y="4368"/>
                  </a:lnTo>
                  <a:cubicBezTo>
                    <a:pt x="5685" y="4482"/>
                    <a:pt x="6255" y="4574"/>
                    <a:pt x="6940" y="4574"/>
                  </a:cubicBezTo>
                  <a:cubicBezTo>
                    <a:pt x="6826" y="4665"/>
                    <a:pt x="6826" y="4756"/>
                    <a:pt x="6826" y="4756"/>
                  </a:cubicBezTo>
                  <a:cubicBezTo>
                    <a:pt x="7123" y="5327"/>
                    <a:pt x="7305" y="5806"/>
                    <a:pt x="7693" y="6286"/>
                  </a:cubicBezTo>
                  <a:cubicBezTo>
                    <a:pt x="7717" y="6310"/>
                    <a:pt x="7748" y="6321"/>
                    <a:pt x="7778" y="6321"/>
                  </a:cubicBezTo>
                  <a:cubicBezTo>
                    <a:pt x="7862" y="6321"/>
                    <a:pt x="7943" y="6232"/>
                    <a:pt x="7876" y="6080"/>
                  </a:cubicBezTo>
                  <a:cubicBezTo>
                    <a:pt x="7693" y="5624"/>
                    <a:pt x="7397" y="5144"/>
                    <a:pt x="7123" y="4665"/>
                  </a:cubicBezTo>
                  <a:cubicBezTo>
                    <a:pt x="7602" y="4665"/>
                    <a:pt x="8173" y="4665"/>
                    <a:pt x="8652" y="4756"/>
                  </a:cubicBezTo>
                  <a:cubicBezTo>
                    <a:pt x="8835" y="4756"/>
                    <a:pt x="8835" y="4482"/>
                    <a:pt x="8743" y="4482"/>
                  </a:cubicBezTo>
                  <a:cubicBezTo>
                    <a:pt x="8264" y="4368"/>
                    <a:pt x="7876" y="4368"/>
                    <a:pt x="7511" y="4277"/>
                  </a:cubicBezTo>
                  <a:cubicBezTo>
                    <a:pt x="7693" y="4186"/>
                    <a:pt x="7785" y="4003"/>
                    <a:pt x="7876" y="3912"/>
                  </a:cubicBezTo>
                  <a:cubicBezTo>
                    <a:pt x="8173" y="3615"/>
                    <a:pt x="8447" y="3432"/>
                    <a:pt x="8652" y="3136"/>
                  </a:cubicBezTo>
                  <a:cubicBezTo>
                    <a:pt x="8726" y="3062"/>
                    <a:pt x="8680" y="2928"/>
                    <a:pt x="8600" y="2928"/>
                  </a:cubicBezTo>
                  <a:cubicBezTo>
                    <a:pt x="8581" y="2928"/>
                    <a:pt x="8560" y="2936"/>
                    <a:pt x="8538" y="2953"/>
                  </a:cubicBezTo>
                  <a:cubicBezTo>
                    <a:pt x="8264" y="3136"/>
                    <a:pt x="7967" y="3432"/>
                    <a:pt x="7693" y="3615"/>
                  </a:cubicBezTo>
                  <a:cubicBezTo>
                    <a:pt x="7511" y="3798"/>
                    <a:pt x="7305" y="4003"/>
                    <a:pt x="7123" y="4186"/>
                  </a:cubicBezTo>
                  <a:cubicBezTo>
                    <a:pt x="6552" y="4094"/>
                    <a:pt x="5981" y="4003"/>
                    <a:pt x="5411" y="3798"/>
                  </a:cubicBezTo>
                  <a:cubicBezTo>
                    <a:pt x="6164" y="3341"/>
                    <a:pt x="6940" y="2656"/>
                    <a:pt x="7602" y="1994"/>
                  </a:cubicBezTo>
                  <a:cubicBezTo>
                    <a:pt x="7750" y="1921"/>
                    <a:pt x="7658" y="1787"/>
                    <a:pt x="7570" y="1787"/>
                  </a:cubicBezTo>
                  <a:cubicBezTo>
                    <a:pt x="7549" y="1787"/>
                    <a:pt x="7528" y="1794"/>
                    <a:pt x="7511" y="1812"/>
                  </a:cubicBezTo>
                  <a:cubicBezTo>
                    <a:pt x="6643" y="2565"/>
                    <a:pt x="5799" y="3136"/>
                    <a:pt x="4840" y="3706"/>
                  </a:cubicBezTo>
                  <a:lnTo>
                    <a:pt x="4658" y="3706"/>
                  </a:lnTo>
                  <a:cubicBezTo>
                    <a:pt x="4749" y="3227"/>
                    <a:pt x="4840" y="2862"/>
                    <a:pt x="4931" y="2382"/>
                  </a:cubicBezTo>
                  <a:cubicBezTo>
                    <a:pt x="4958" y="2409"/>
                    <a:pt x="4995" y="2420"/>
                    <a:pt x="5030" y="2420"/>
                  </a:cubicBezTo>
                  <a:cubicBezTo>
                    <a:pt x="5116" y="2420"/>
                    <a:pt x="5195" y="2356"/>
                    <a:pt x="5114" y="2291"/>
                  </a:cubicBezTo>
                  <a:cubicBezTo>
                    <a:pt x="5114" y="2086"/>
                    <a:pt x="5114" y="1994"/>
                    <a:pt x="5023" y="1903"/>
                  </a:cubicBezTo>
                  <a:cubicBezTo>
                    <a:pt x="5114" y="1333"/>
                    <a:pt x="5319" y="762"/>
                    <a:pt x="5411" y="191"/>
                  </a:cubicBezTo>
                  <a:cubicBezTo>
                    <a:pt x="5411" y="78"/>
                    <a:pt x="5341" y="0"/>
                    <a:pt x="5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5165179" y="3172655"/>
              <a:ext cx="38790" cy="31173"/>
            </a:xfrm>
            <a:custGeom>
              <a:avLst/>
              <a:gdLst/>
              <a:ahLst/>
              <a:cxnLst/>
              <a:rect l="l" t="t" r="r" b="b"/>
              <a:pathLst>
                <a:path w="1594" h="1281" extrusionOk="0">
                  <a:moveTo>
                    <a:pt x="1593" y="0"/>
                  </a:moveTo>
                  <a:cubicBezTo>
                    <a:pt x="1023" y="206"/>
                    <a:pt x="361" y="571"/>
                    <a:pt x="64" y="1141"/>
                  </a:cubicBezTo>
                  <a:cubicBezTo>
                    <a:pt x="0" y="1205"/>
                    <a:pt x="82" y="1281"/>
                    <a:pt x="168" y="1281"/>
                  </a:cubicBezTo>
                  <a:cubicBezTo>
                    <a:pt x="205" y="1281"/>
                    <a:pt x="242" y="1267"/>
                    <a:pt x="269" y="1233"/>
                  </a:cubicBezTo>
                  <a:cubicBezTo>
                    <a:pt x="635" y="776"/>
                    <a:pt x="1023" y="388"/>
                    <a:pt x="1593" y="91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4"/>
            <p:cNvSpPr/>
            <p:nvPr/>
          </p:nvSpPr>
          <p:spPr>
            <a:xfrm>
              <a:off x="3226112" y="3443689"/>
              <a:ext cx="31611" cy="26501"/>
            </a:xfrm>
            <a:custGeom>
              <a:avLst/>
              <a:gdLst/>
              <a:ahLst/>
              <a:cxnLst/>
              <a:rect l="l" t="t" r="r" b="b"/>
              <a:pathLst>
                <a:path w="1299" h="1089" extrusionOk="0">
                  <a:moveTo>
                    <a:pt x="1298" y="1"/>
                  </a:moveTo>
                  <a:cubicBezTo>
                    <a:pt x="819" y="184"/>
                    <a:pt x="248" y="480"/>
                    <a:pt x="66" y="937"/>
                  </a:cubicBezTo>
                  <a:cubicBezTo>
                    <a:pt x="1" y="1018"/>
                    <a:pt x="29" y="1088"/>
                    <a:pt x="83" y="1088"/>
                  </a:cubicBezTo>
                  <a:cubicBezTo>
                    <a:pt x="105" y="1088"/>
                    <a:pt x="131" y="1077"/>
                    <a:pt x="157" y="1051"/>
                  </a:cubicBezTo>
                  <a:cubicBezTo>
                    <a:pt x="545" y="663"/>
                    <a:pt x="819" y="275"/>
                    <a:pt x="1298" y="92"/>
                  </a:cubicBezTo>
                  <a:lnTo>
                    <a:pt x="1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4"/>
            <p:cNvSpPr/>
            <p:nvPr/>
          </p:nvSpPr>
          <p:spPr>
            <a:xfrm>
              <a:off x="4421893" y="3676956"/>
              <a:ext cx="173314" cy="153359"/>
            </a:xfrm>
            <a:custGeom>
              <a:avLst/>
              <a:gdLst/>
              <a:ahLst/>
              <a:cxnLst/>
              <a:rect l="l" t="t" r="r" b="b"/>
              <a:pathLst>
                <a:path w="7122" h="6302" extrusionOk="0">
                  <a:moveTo>
                    <a:pt x="4318" y="1"/>
                  </a:moveTo>
                  <a:cubicBezTo>
                    <a:pt x="4272" y="1"/>
                    <a:pt x="4215" y="31"/>
                    <a:pt x="4177" y="116"/>
                  </a:cubicBezTo>
                  <a:cubicBezTo>
                    <a:pt x="4086" y="390"/>
                    <a:pt x="3995" y="778"/>
                    <a:pt x="3903" y="1051"/>
                  </a:cubicBezTo>
                  <a:cubicBezTo>
                    <a:pt x="3789" y="869"/>
                    <a:pt x="3698" y="686"/>
                    <a:pt x="3607" y="390"/>
                  </a:cubicBezTo>
                  <a:cubicBezTo>
                    <a:pt x="3580" y="337"/>
                    <a:pt x="3546" y="314"/>
                    <a:pt x="3513" y="314"/>
                  </a:cubicBezTo>
                  <a:cubicBezTo>
                    <a:pt x="3433" y="314"/>
                    <a:pt x="3359" y="449"/>
                    <a:pt x="3424" y="595"/>
                  </a:cubicBezTo>
                  <a:cubicBezTo>
                    <a:pt x="3515" y="869"/>
                    <a:pt x="3607" y="1257"/>
                    <a:pt x="3789" y="1531"/>
                  </a:cubicBezTo>
                  <a:cubicBezTo>
                    <a:pt x="3698" y="1919"/>
                    <a:pt x="3607" y="2193"/>
                    <a:pt x="3515" y="2489"/>
                  </a:cubicBezTo>
                  <a:cubicBezTo>
                    <a:pt x="3036" y="1736"/>
                    <a:pt x="2557" y="960"/>
                    <a:pt x="2192" y="116"/>
                  </a:cubicBezTo>
                  <a:cubicBezTo>
                    <a:pt x="2161" y="91"/>
                    <a:pt x="2125" y="80"/>
                    <a:pt x="2092" y="80"/>
                  </a:cubicBezTo>
                  <a:cubicBezTo>
                    <a:pt x="1999" y="80"/>
                    <a:pt x="1919" y="165"/>
                    <a:pt x="1986" y="298"/>
                  </a:cubicBezTo>
                  <a:cubicBezTo>
                    <a:pt x="2374" y="1166"/>
                    <a:pt x="2853" y="2010"/>
                    <a:pt x="3333" y="2878"/>
                  </a:cubicBezTo>
                  <a:cubicBezTo>
                    <a:pt x="2648" y="2672"/>
                    <a:pt x="2077" y="2581"/>
                    <a:pt x="1415" y="2398"/>
                  </a:cubicBezTo>
                  <a:cubicBezTo>
                    <a:pt x="1415" y="2398"/>
                    <a:pt x="1324" y="2307"/>
                    <a:pt x="1324" y="2193"/>
                  </a:cubicBezTo>
                  <a:cubicBezTo>
                    <a:pt x="1233" y="2010"/>
                    <a:pt x="1142" y="1736"/>
                    <a:pt x="1050" y="1531"/>
                  </a:cubicBezTo>
                  <a:cubicBezTo>
                    <a:pt x="993" y="1485"/>
                    <a:pt x="942" y="1462"/>
                    <a:pt x="905" y="1462"/>
                  </a:cubicBezTo>
                  <a:cubicBezTo>
                    <a:pt x="868" y="1462"/>
                    <a:pt x="845" y="1485"/>
                    <a:pt x="845" y="1531"/>
                  </a:cubicBezTo>
                  <a:cubicBezTo>
                    <a:pt x="936" y="1828"/>
                    <a:pt x="1050" y="2010"/>
                    <a:pt x="1050" y="2307"/>
                  </a:cubicBezTo>
                  <a:cubicBezTo>
                    <a:pt x="1142" y="2307"/>
                    <a:pt x="1142" y="2307"/>
                    <a:pt x="1142" y="2398"/>
                  </a:cubicBezTo>
                  <a:cubicBezTo>
                    <a:pt x="1050" y="2307"/>
                    <a:pt x="936" y="2307"/>
                    <a:pt x="754" y="2307"/>
                  </a:cubicBezTo>
                  <a:cubicBezTo>
                    <a:pt x="571" y="2307"/>
                    <a:pt x="480" y="2581"/>
                    <a:pt x="662" y="2672"/>
                  </a:cubicBezTo>
                  <a:cubicBezTo>
                    <a:pt x="845" y="2763"/>
                    <a:pt x="1050" y="2763"/>
                    <a:pt x="1324" y="2878"/>
                  </a:cubicBezTo>
                  <a:lnTo>
                    <a:pt x="1324" y="2969"/>
                  </a:lnTo>
                  <a:cubicBezTo>
                    <a:pt x="1142" y="3060"/>
                    <a:pt x="845" y="3243"/>
                    <a:pt x="662" y="3334"/>
                  </a:cubicBezTo>
                  <a:cubicBezTo>
                    <a:pt x="480" y="3539"/>
                    <a:pt x="274" y="3631"/>
                    <a:pt x="92" y="3722"/>
                  </a:cubicBezTo>
                  <a:cubicBezTo>
                    <a:pt x="0" y="3813"/>
                    <a:pt x="92" y="3905"/>
                    <a:pt x="183" y="3905"/>
                  </a:cubicBezTo>
                  <a:cubicBezTo>
                    <a:pt x="365" y="3813"/>
                    <a:pt x="571" y="3631"/>
                    <a:pt x="754" y="3539"/>
                  </a:cubicBezTo>
                  <a:cubicBezTo>
                    <a:pt x="1050" y="3334"/>
                    <a:pt x="1233" y="3243"/>
                    <a:pt x="1415" y="3060"/>
                  </a:cubicBezTo>
                  <a:cubicBezTo>
                    <a:pt x="1507" y="3060"/>
                    <a:pt x="1507" y="2969"/>
                    <a:pt x="1507" y="2969"/>
                  </a:cubicBezTo>
                  <a:cubicBezTo>
                    <a:pt x="2077" y="3151"/>
                    <a:pt x="2648" y="3243"/>
                    <a:pt x="3333" y="3448"/>
                  </a:cubicBezTo>
                  <a:cubicBezTo>
                    <a:pt x="2648" y="3813"/>
                    <a:pt x="2077" y="4110"/>
                    <a:pt x="1415" y="4475"/>
                  </a:cubicBezTo>
                  <a:cubicBezTo>
                    <a:pt x="1341" y="4568"/>
                    <a:pt x="1387" y="4705"/>
                    <a:pt x="1456" y="4705"/>
                  </a:cubicBezTo>
                  <a:cubicBezTo>
                    <a:pt x="1472" y="4705"/>
                    <a:pt x="1489" y="4698"/>
                    <a:pt x="1507" y="4681"/>
                  </a:cubicBezTo>
                  <a:cubicBezTo>
                    <a:pt x="2077" y="4475"/>
                    <a:pt x="2648" y="4201"/>
                    <a:pt x="3219" y="3813"/>
                  </a:cubicBezTo>
                  <a:lnTo>
                    <a:pt x="3219" y="3813"/>
                  </a:lnTo>
                  <a:cubicBezTo>
                    <a:pt x="3036" y="4384"/>
                    <a:pt x="2945" y="4863"/>
                    <a:pt x="2853" y="5434"/>
                  </a:cubicBezTo>
                  <a:cubicBezTo>
                    <a:pt x="2465" y="5525"/>
                    <a:pt x="2077" y="5731"/>
                    <a:pt x="1803" y="5913"/>
                  </a:cubicBezTo>
                  <a:cubicBezTo>
                    <a:pt x="1730" y="5987"/>
                    <a:pt x="1775" y="6121"/>
                    <a:pt x="1844" y="6121"/>
                  </a:cubicBezTo>
                  <a:cubicBezTo>
                    <a:pt x="1860" y="6121"/>
                    <a:pt x="1877" y="6113"/>
                    <a:pt x="1895" y="6096"/>
                  </a:cubicBezTo>
                  <a:cubicBezTo>
                    <a:pt x="2192" y="6005"/>
                    <a:pt x="2465" y="5913"/>
                    <a:pt x="2762" y="5731"/>
                  </a:cubicBezTo>
                  <a:lnTo>
                    <a:pt x="2762" y="5822"/>
                  </a:lnTo>
                  <a:cubicBezTo>
                    <a:pt x="2762" y="5913"/>
                    <a:pt x="2831" y="5959"/>
                    <a:pt x="2899" y="5959"/>
                  </a:cubicBezTo>
                  <a:cubicBezTo>
                    <a:pt x="2968" y="5959"/>
                    <a:pt x="3036" y="5913"/>
                    <a:pt x="3036" y="5822"/>
                  </a:cubicBezTo>
                  <a:cubicBezTo>
                    <a:pt x="3036" y="5731"/>
                    <a:pt x="3127" y="5617"/>
                    <a:pt x="3127" y="5525"/>
                  </a:cubicBezTo>
                  <a:cubicBezTo>
                    <a:pt x="3219" y="5525"/>
                    <a:pt x="3219" y="5434"/>
                    <a:pt x="3219" y="5434"/>
                  </a:cubicBezTo>
                  <a:cubicBezTo>
                    <a:pt x="3424" y="5731"/>
                    <a:pt x="3698" y="6005"/>
                    <a:pt x="3995" y="6301"/>
                  </a:cubicBezTo>
                  <a:cubicBezTo>
                    <a:pt x="4086" y="6301"/>
                    <a:pt x="4177" y="6187"/>
                    <a:pt x="4086" y="6096"/>
                  </a:cubicBezTo>
                  <a:cubicBezTo>
                    <a:pt x="3789" y="5822"/>
                    <a:pt x="3607" y="5434"/>
                    <a:pt x="3219" y="5160"/>
                  </a:cubicBezTo>
                  <a:cubicBezTo>
                    <a:pt x="3424" y="4681"/>
                    <a:pt x="3515" y="4110"/>
                    <a:pt x="3607" y="3631"/>
                  </a:cubicBezTo>
                  <a:cubicBezTo>
                    <a:pt x="3607" y="3539"/>
                    <a:pt x="3698" y="3539"/>
                    <a:pt x="3698" y="3539"/>
                  </a:cubicBezTo>
                  <a:cubicBezTo>
                    <a:pt x="4086" y="4384"/>
                    <a:pt x="4565" y="5160"/>
                    <a:pt x="4931" y="5822"/>
                  </a:cubicBezTo>
                  <a:cubicBezTo>
                    <a:pt x="4966" y="5879"/>
                    <a:pt x="5017" y="5900"/>
                    <a:pt x="5067" y="5900"/>
                  </a:cubicBezTo>
                  <a:cubicBezTo>
                    <a:pt x="5179" y="5900"/>
                    <a:pt x="5290" y="5794"/>
                    <a:pt x="5227" y="5731"/>
                  </a:cubicBezTo>
                  <a:cubicBezTo>
                    <a:pt x="4839" y="4955"/>
                    <a:pt x="4474" y="4201"/>
                    <a:pt x="4086" y="3539"/>
                  </a:cubicBezTo>
                  <a:lnTo>
                    <a:pt x="4086" y="3539"/>
                  </a:lnTo>
                  <a:cubicBezTo>
                    <a:pt x="4565" y="3631"/>
                    <a:pt x="5136" y="3631"/>
                    <a:pt x="5615" y="3722"/>
                  </a:cubicBezTo>
                  <a:cubicBezTo>
                    <a:pt x="5501" y="3722"/>
                    <a:pt x="5501" y="3813"/>
                    <a:pt x="5615" y="3813"/>
                  </a:cubicBezTo>
                  <a:cubicBezTo>
                    <a:pt x="5798" y="4293"/>
                    <a:pt x="5981" y="4681"/>
                    <a:pt x="6186" y="5046"/>
                  </a:cubicBezTo>
                  <a:cubicBezTo>
                    <a:pt x="6211" y="5077"/>
                    <a:pt x="6243" y="5092"/>
                    <a:pt x="6275" y="5092"/>
                  </a:cubicBezTo>
                  <a:cubicBezTo>
                    <a:pt x="6357" y="5092"/>
                    <a:pt x="6435" y="4995"/>
                    <a:pt x="6369" y="4863"/>
                  </a:cubicBezTo>
                  <a:cubicBezTo>
                    <a:pt x="6186" y="4476"/>
                    <a:pt x="5981" y="4111"/>
                    <a:pt x="5798" y="3723"/>
                  </a:cubicBezTo>
                  <a:lnTo>
                    <a:pt x="5798" y="3723"/>
                  </a:lnTo>
                  <a:cubicBezTo>
                    <a:pt x="6234" y="3733"/>
                    <a:pt x="6582" y="3813"/>
                    <a:pt x="7030" y="3813"/>
                  </a:cubicBezTo>
                  <a:cubicBezTo>
                    <a:pt x="7122" y="3813"/>
                    <a:pt x="7122" y="3631"/>
                    <a:pt x="7030" y="3539"/>
                  </a:cubicBezTo>
                  <a:cubicBezTo>
                    <a:pt x="6757" y="3539"/>
                    <a:pt x="6460" y="3539"/>
                    <a:pt x="6072" y="3448"/>
                  </a:cubicBezTo>
                  <a:cubicBezTo>
                    <a:pt x="6186" y="3334"/>
                    <a:pt x="6277" y="3243"/>
                    <a:pt x="6460" y="3151"/>
                  </a:cubicBezTo>
                  <a:cubicBezTo>
                    <a:pt x="6642" y="2969"/>
                    <a:pt x="6848" y="2763"/>
                    <a:pt x="7030" y="2489"/>
                  </a:cubicBezTo>
                  <a:cubicBezTo>
                    <a:pt x="7030" y="2425"/>
                    <a:pt x="6985" y="2360"/>
                    <a:pt x="6958" y="2360"/>
                  </a:cubicBezTo>
                  <a:cubicBezTo>
                    <a:pt x="6947" y="2360"/>
                    <a:pt x="6939" y="2371"/>
                    <a:pt x="6939" y="2398"/>
                  </a:cubicBezTo>
                  <a:cubicBezTo>
                    <a:pt x="6642" y="2581"/>
                    <a:pt x="6460" y="2763"/>
                    <a:pt x="6277" y="2969"/>
                  </a:cubicBezTo>
                  <a:cubicBezTo>
                    <a:pt x="6072" y="3060"/>
                    <a:pt x="5889" y="3243"/>
                    <a:pt x="5798" y="3334"/>
                  </a:cubicBezTo>
                  <a:cubicBezTo>
                    <a:pt x="5319" y="3243"/>
                    <a:pt x="4839" y="3151"/>
                    <a:pt x="4360" y="3060"/>
                  </a:cubicBezTo>
                  <a:cubicBezTo>
                    <a:pt x="5045" y="2672"/>
                    <a:pt x="5615" y="2101"/>
                    <a:pt x="6186" y="1622"/>
                  </a:cubicBezTo>
                  <a:cubicBezTo>
                    <a:pt x="6260" y="1548"/>
                    <a:pt x="6214" y="1415"/>
                    <a:pt x="6134" y="1415"/>
                  </a:cubicBezTo>
                  <a:cubicBezTo>
                    <a:pt x="6115" y="1415"/>
                    <a:pt x="6094" y="1422"/>
                    <a:pt x="6072" y="1440"/>
                  </a:cubicBezTo>
                  <a:cubicBezTo>
                    <a:pt x="5319" y="2010"/>
                    <a:pt x="4657" y="2489"/>
                    <a:pt x="3903" y="2969"/>
                  </a:cubicBezTo>
                  <a:lnTo>
                    <a:pt x="3789" y="2969"/>
                  </a:lnTo>
                  <a:cubicBezTo>
                    <a:pt x="3903" y="2581"/>
                    <a:pt x="3903" y="2307"/>
                    <a:pt x="3995" y="1919"/>
                  </a:cubicBezTo>
                  <a:cubicBezTo>
                    <a:pt x="4021" y="1946"/>
                    <a:pt x="4056" y="1957"/>
                    <a:pt x="4089" y="1957"/>
                  </a:cubicBezTo>
                  <a:cubicBezTo>
                    <a:pt x="4169" y="1957"/>
                    <a:pt x="4242" y="1892"/>
                    <a:pt x="4177" y="1828"/>
                  </a:cubicBezTo>
                  <a:cubicBezTo>
                    <a:pt x="4177" y="1736"/>
                    <a:pt x="4086" y="1622"/>
                    <a:pt x="4086" y="1531"/>
                  </a:cubicBezTo>
                  <a:cubicBezTo>
                    <a:pt x="4177" y="1051"/>
                    <a:pt x="4269" y="595"/>
                    <a:pt x="4360" y="116"/>
                  </a:cubicBezTo>
                  <a:cubicBezTo>
                    <a:pt x="4427" y="62"/>
                    <a:pt x="4384" y="1"/>
                    <a:pt x="4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4"/>
            <p:cNvSpPr/>
            <p:nvPr/>
          </p:nvSpPr>
          <p:spPr>
            <a:xfrm>
              <a:off x="4521955" y="3693649"/>
              <a:ext cx="31587" cy="26476"/>
            </a:xfrm>
            <a:custGeom>
              <a:avLst/>
              <a:gdLst/>
              <a:ahLst/>
              <a:cxnLst/>
              <a:rect l="l" t="t" r="r" b="b"/>
              <a:pathLst>
                <a:path w="1298" h="1088" extrusionOk="0">
                  <a:moveTo>
                    <a:pt x="1298" y="0"/>
                  </a:moveTo>
                  <a:cubicBezTo>
                    <a:pt x="819" y="92"/>
                    <a:pt x="248" y="480"/>
                    <a:pt x="65" y="936"/>
                  </a:cubicBezTo>
                  <a:cubicBezTo>
                    <a:pt x="0" y="1018"/>
                    <a:pt x="28" y="1088"/>
                    <a:pt x="83" y="1088"/>
                  </a:cubicBezTo>
                  <a:cubicBezTo>
                    <a:pt x="104" y="1088"/>
                    <a:pt x="131" y="1076"/>
                    <a:pt x="157" y="1050"/>
                  </a:cubicBezTo>
                  <a:cubicBezTo>
                    <a:pt x="545" y="662"/>
                    <a:pt x="819" y="274"/>
                    <a:pt x="1298" y="92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4"/>
            <p:cNvSpPr/>
            <p:nvPr/>
          </p:nvSpPr>
          <p:spPr>
            <a:xfrm>
              <a:off x="1329776" y="504905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4"/>
            <p:cNvSpPr/>
            <p:nvPr/>
          </p:nvSpPr>
          <p:spPr>
            <a:xfrm>
              <a:off x="1392558" y="504346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4"/>
            <p:cNvSpPr/>
            <p:nvPr/>
          </p:nvSpPr>
          <p:spPr>
            <a:xfrm>
              <a:off x="1936329" y="1682969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4"/>
            <p:cNvSpPr/>
            <p:nvPr/>
          </p:nvSpPr>
          <p:spPr>
            <a:xfrm>
              <a:off x="1975751" y="1684648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4"/>
            <p:cNvSpPr/>
            <p:nvPr/>
          </p:nvSpPr>
          <p:spPr>
            <a:xfrm>
              <a:off x="3306975" y="2597421"/>
              <a:ext cx="156815" cy="150707"/>
            </a:xfrm>
            <a:custGeom>
              <a:avLst/>
              <a:gdLst/>
              <a:ahLst/>
              <a:cxnLst/>
              <a:rect l="l" t="t" r="r" b="b"/>
              <a:pathLst>
                <a:path w="6444" h="6193" extrusionOk="0">
                  <a:moveTo>
                    <a:pt x="3841" y="1"/>
                  </a:moveTo>
                  <a:cubicBezTo>
                    <a:pt x="3804" y="1"/>
                    <a:pt x="3773" y="23"/>
                    <a:pt x="3773" y="61"/>
                  </a:cubicBezTo>
                  <a:cubicBezTo>
                    <a:pt x="3682" y="905"/>
                    <a:pt x="3499" y="1773"/>
                    <a:pt x="3385" y="2617"/>
                  </a:cubicBezTo>
                  <a:lnTo>
                    <a:pt x="3202" y="2617"/>
                  </a:lnTo>
                  <a:cubicBezTo>
                    <a:pt x="3020" y="2343"/>
                    <a:pt x="2814" y="2046"/>
                    <a:pt x="2632" y="1773"/>
                  </a:cubicBezTo>
                  <a:cubicBezTo>
                    <a:pt x="2814" y="1773"/>
                    <a:pt x="2814" y="1681"/>
                    <a:pt x="2723" y="1590"/>
                  </a:cubicBezTo>
                  <a:cubicBezTo>
                    <a:pt x="2632" y="1590"/>
                    <a:pt x="2540" y="1476"/>
                    <a:pt x="2449" y="1476"/>
                  </a:cubicBezTo>
                  <a:cubicBezTo>
                    <a:pt x="2244" y="1111"/>
                    <a:pt x="1970" y="723"/>
                    <a:pt x="1673" y="335"/>
                  </a:cubicBezTo>
                  <a:cubicBezTo>
                    <a:pt x="1673" y="266"/>
                    <a:pt x="1648" y="236"/>
                    <a:pt x="1620" y="236"/>
                  </a:cubicBezTo>
                  <a:cubicBezTo>
                    <a:pt x="1575" y="236"/>
                    <a:pt x="1525" y="320"/>
                    <a:pt x="1582" y="449"/>
                  </a:cubicBezTo>
                  <a:cubicBezTo>
                    <a:pt x="1673" y="723"/>
                    <a:pt x="1879" y="1019"/>
                    <a:pt x="2061" y="1293"/>
                  </a:cubicBezTo>
                  <a:cubicBezTo>
                    <a:pt x="1787" y="1202"/>
                    <a:pt x="1582" y="1111"/>
                    <a:pt x="1399" y="1019"/>
                  </a:cubicBezTo>
                  <a:cubicBezTo>
                    <a:pt x="1217" y="1019"/>
                    <a:pt x="1103" y="1202"/>
                    <a:pt x="1308" y="1293"/>
                  </a:cubicBezTo>
                  <a:cubicBezTo>
                    <a:pt x="1582" y="1385"/>
                    <a:pt x="1970" y="1590"/>
                    <a:pt x="2244" y="1681"/>
                  </a:cubicBezTo>
                  <a:cubicBezTo>
                    <a:pt x="2449" y="1955"/>
                    <a:pt x="2632" y="2252"/>
                    <a:pt x="2723" y="2526"/>
                  </a:cubicBezTo>
                  <a:cubicBezTo>
                    <a:pt x="1879" y="2343"/>
                    <a:pt x="1011" y="2046"/>
                    <a:pt x="167" y="1864"/>
                  </a:cubicBezTo>
                  <a:cubicBezTo>
                    <a:pt x="149" y="1846"/>
                    <a:pt x="131" y="1839"/>
                    <a:pt x="114" y="1839"/>
                  </a:cubicBezTo>
                  <a:cubicBezTo>
                    <a:pt x="43" y="1839"/>
                    <a:pt x="0" y="1973"/>
                    <a:pt x="167" y="2046"/>
                  </a:cubicBezTo>
                  <a:cubicBezTo>
                    <a:pt x="1011" y="2343"/>
                    <a:pt x="1879" y="2617"/>
                    <a:pt x="2814" y="2914"/>
                  </a:cubicBezTo>
                  <a:cubicBezTo>
                    <a:pt x="2244" y="3302"/>
                    <a:pt x="1787" y="3576"/>
                    <a:pt x="1217" y="3873"/>
                  </a:cubicBezTo>
                  <a:lnTo>
                    <a:pt x="1011" y="3873"/>
                  </a:lnTo>
                  <a:cubicBezTo>
                    <a:pt x="829" y="3758"/>
                    <a:pt x="532" y="3576"/>
                    <a:pt x="349" y="3576"/>
                  </a:cubicBezTo>
                  <a:cubicBezTo>
                    <a:pt x="258" y="3576"/>
                    <a:pt x="258" y="3576"/>
                    <a:pt x="258" y="3667"/>
                  </a:cubicBezTo>
                  <a:cubicBezTo>
                    <a:pt x="441" y="3758"/>
                    <a:pt x="737" y="3873"/>
                    <a:pt x="920" y="4055"/>
                  </a:cubicBezTo>
                  <a:lnTo>
                    <a:pt x="1011" y="4055"/>
                  </a:lnTo>
                  <a:cubicBezTo>
                    <a:pt x="920" y="4146"/>
                    <a:pt x="829" y="4146"/>
                    <a:pt x="737" y="4238"/>
                  </a:cubicBezTo>
                  <a:cubicBezTo>
                    <a:pt x="559" y="4317"/>
                    <a:pt x="622" y="4552"/>
                    <a:pt x="761" y="4552"/>
                  </a:cubicBezTo>
                  <a:cubicBezTo>
                    <a:pt x="782" y="4552"/>
                    <a:pt x="805" y="4546"/>
                    <a:pt x="829" y="4534"/>
                  </a:cubicBezTo>
                  <a:cubicBezTo>
                    <a:pt x="1011" y="4534"/>
                    <a:pt x="1308" y="4443"/>
                    <a:pt x="1491" y="4329"/>
                  </a:cubicBezTo>
                  <a:lnTo>
                    <a:pt x="1491" y="4329"/>
                  </a:lnTo>
                  <a:cubicBezTo>
                    <a:pt x="1491" y="4534"/>
                    <a:pt x="1399" y="4808"/>
                    <a:pt x="1308" y="5105"/>
                  </a:cubicBezTo>
                  <a:cubicBezTo>
                    <a:pt x="1308" y="5288"/>
                    <a:pt x="1217" y="5470"/>
                    <a:pt x="1217" y="5767"/>
                  </a:cubicBezTo>
                  <a:cubicBezTo>
                    <a:pt x="1217" y="5813"/>
                    <a:pt x="1239" y="5835"/>
                    <a:pt x="1274" y="5835"/>
                  </a:cubicBezTo>
                  <a:cubicBezTo>
                    <a:pt x="1308" y="5835"/>
                    <a:pt x="1354" y="5813"/>
                    <a:pt x="1399" y="5767"/>
                  </a:cubicBezTo>
                  <a:cubicBezTo>
                    <a:pt x="1491" y="5584"/>
                    <a:pt x="1491" y="5288"/>
                    <a:pt x="1491" y="5105"/>
                  </a:cubicBezTo>
                  <a:cubicBezTo>
                    <a:pt x="1582" y="4808"/>
                    <a:pt x="1582" y="4626"/>
                    <a:pt x="1673" y="4329"/>
                  </a:cubicBezTo>
                  <a:lnTo>
                    <a:pt x="1582" y="4329"/>
                  </a:lnTo>
                  <a:cubicBezTo>
                    <a:pt x="1673" y="4238"/>
                    <a:pt x="1673" y="4238"/>
                    <a:pt x="1673" y="4146"/>
                  </a:cubicBezTo>
                  <a:cubicBezTo>
                    <a:pt x="2152" y="3964"/>
                    <a:pt x="2723" y="3667"/>
                    <a:pt x="3202" y="3302"/>
                  </a:cubicBezTo>
                  <a:lnTo>
                    <a:pt x="3202" y="3302"/>
                  </a:lnTo>
                  <a:cubicBezTo>
                    <a:pt x="3020" y="3964"/>
                    <a:pt x="2814" y="4626"/>
                    <a:pt x="2632" y="5288"/>
                  </a:cubicBezTo>
                  <a:cubicBezTo>
                    <a:pt x="2578" y="5395"/>
                    <a:pt x="2619" y="5439"/>
                    <a:pt x="2680" y="5439"/>
                  </a:cubicBezTo>
                  <a:cubicBezTo>
                    <a:pt x="2723" y="5439"/>
                    <a:pt x="2777" y="5417"/>
                    <a:pt x="2814" y="5379"/>
                  </a:cubicBezTo>
                  <a:cubicBezTo>
                    <a:pt x="3111" y="4808"/>
                    <a:pt x="3294" y="4238"/>
                    <a:pt x="3385" y="3667"/>
                  </a:cubicBezTo>
                  <a:cubicBezTo>
                    <a:pt x="3682" y="4146"/>
                    <a:pt x="3956" y="4534"/>
                    <a:pt x="4252" y="5014"/>
                  </a:cubicBezTo>
                  <a:cubicBezTo>
                    <a:pt x="4070" y="5288"/>
                    <a:pt x="3956" y="5676"/>
                    <a:pt x="3864" y="6041"/>
                  </a:cubicBezTo>
                  <a:cubicBezTo>
                    <a:pt x="3799" y="6122"/>
                    <a:pt x="3874" y="6192"/>
                    <a:pt x="3963" y="6192"/>
                  </a:cubicBezTo>
                  <a:cubicBezTo>
                    <a:pt x="3999" y="6192"/>
                    <a:pt x="4037" y="6181"/>
                    <a:pt x="4070" y="6155"/>
                  </a:cubicBezTo>
                  <a:cubicBezTo>
                    <a:pt x="4161" y="5858"/>
                    <a:pt x="4252" y="5584"/>
                    <a:pt x="4435" y="5196"/>
                  </a:cubicBezTo>
                  <a:lnTo>
                    <a:pt x="4435" y="5288"/>
                  </a:lnTo>
                  <a:cubicBezTo>
                    <a:pt x="4463" y="5344"/>
                    <a:pt x="4503" y="5366"/>
                    <a:pt x="4541" y="5366"/>
                  </a:cubicBezTo>
                  <a:cubicBezTo>
                    <a:pt x="4625" y="5366"/>
                    <a:pt x="4703" y="5259"/>
                    <a:pt x="4640" y="5196"/>
                  </a:cubicBezTo>
                  <a:cubicBezTo>
                    <a:pt x="4640" y="5105"/>
                    <a:pt x="4526" y="5014"/>
                    <a:pt x="4526" y="4808"/>
                  </a:cubicBezTo>
                  <a:lnTo>
                    <a:pt x="4526" y="4717"/>
                  </a:lnTo>
                  <a:cubicBezTo>
                    <a:pt x="4823" y="4808"/>
                    <a:pt x="5211" y="4808"/>
                    <a:pt x="5576" y="4808"/>
                  </a:cubicBezTo>
                  <a:cubicBezTo>
                    <a:pt x="5668" y="4808"/>
                    <a:pt x="5668" y="4626"/>
                    <a:pt x="5576" y="4626"/>
                  </a:cubicBezTo>
                  <a:cubicBezTo>
                    <a:pt x="5211" y="4626"/>
                    <a:pt x="4732" y="4534"/>
                    <a:pt x="4344" y="4534"/>
                  </a:cubicBezTo>
                  <a:cubicBezTo>
                    <a:pt x="4070" y="4055"/>
                    <a:pt x="3773" y="3667"/>
                    <a:pt x="3590" y="3188"/>
                  </a:cubicBezTo>
                  <a:lnTo>
                    <a:pt x="3590" y="3188"/>
                  </a:lnTo>
                  <a:cubicBezTo>
                    <a:pt x="4344" y="3393"/>
                    <a:pt x="5211" y="3667"/>
                    <a:pt x="5964" y="3873"/>
                  </a:cubicBezTo>
                  <a:cubicBezTo>
                    <a:pt x="6147" y="3873"/>
                    <a:pt x="6238" y="3667"/>
                    <a:pt x="6056" y="3576"/>
                  </a:cubicBezTo>
                  <a:cubicBezTo>
                    <a:pt x="5302" y="3302"/>
                    <a:pt x="4526" y="3096"/>
                    <a:pt x="3864" y="2823"/>
                  </a:cubicBezTo>
                  <a:cubicBezTo>
                    <a:pt x="4238" y="2536"/>
                    <a:pt x="4613" y="2272"/>
                    <a:pt x="4966" y="1987"/>
                  </a:cubicBezTo>
                  <a:lnTo>
                    <a:pt x="4966" y="1987"/>
                  </a:lnTo>
                  <a:cubicBezTo>
                    <a:pt x="4973" y="2013"/>
                    <a:pt x="5006" y="2046"/>
                    <a:pt x="5006" y="2046"/>
                  </a:cubicBezTo>
                  <a:cubicBezTo>
                    <a:pt x="5485" y="2252"/>
                    <a:pt x="5873" y="2343"/>
                    <a:pt x="6238" y="2435"/>
                  </a:cubicBezTo>
                  <a:cubicBezTo>
                    <a:pt x="6444" y="2435"/>
                    <a:pt x="6444" y="2252"/>
                    <a:pt x="6352" y="2252"/>
                  </a:cubicBezTo>
                  <a:cubicBezTo>
                    <a:pt x="5964" y="2046"/>
                    <a:pt x="5485" y="1955"/>
                    <a:pt x="5097" y="1864"/>
                  </a:cubicBezTo>
                  <a:cubicBezTo>
                    <a:pt x="5394" y="1590"/>
                    <a:pt x="5668" y="1293"/>
                    <a:pt x="6056" y="1111"/>
                  </a:cubicBezTo>
                  <a:cubicBezTo>
                    <a:pt x="6056" y="1035"/>
                    <a:pt x="5993" y="882"/>
                    <a:pt x="5920" y="882"/>
                  </a:cubicBezTo>
                  <a:cubicBezTo>
                    <a:pt x="5905" y="882"/>
                    <a:pt x="5889" y="889"/>
                    <a:pt x="5873" y="905"/>
                  </a:cubicBezTo>
                  <a:cubicBezTo>
                    <a:pt x="5668" y="1111"/>
                    <a:pt x="5394" y="1202"/>
                    <a:pt x="5097" y="1385"/>
                  </a:cubicBezTo>
                  <a:lnTo>
                    <a:pt x="5097" y="1019"/>
                  </a:lnTo>
                  <a:cubicBezTo>
                    <a:pt x="5097" y="723"/>
                    <a:pt x="5211" y="449"/>
                    <a:pt x="5097" y="152"/>
                  </a:cubicBezTo>
                  <a:cubicBezTo>
                    <a:pt x="5097" y="106"/>
                    <a:pt x="5074" y="84"/>
                    <a:pt x="5051" y="84"/>
                  </a:cubicBezTo>
                  <a:cubicBezTo>
                    <a:pt x="5028" y="84"/>
                    <a:pt x="5006" y="106"/>
                    <a:pt x="5006" y="152"/>
                  </a:cubicBezTo>
                  <a:cubicBezTo>
                    <a:pt x="4914" y="449"/>
                    <a:pt x="4914" y="723"/>
                    <a:pt x="4914" y="1019"/>
                  </a:cubicBezTo>
                  <a:cubicBezTo>
                    <a:pt x="4914" y="1202"/>
                    <a:pt x="4823" y="1385"/>
                    <a:pt x="4823" y="1590"/>
                  </a:cubicBezTo>
                  <a:cubicBezTo>
                    <a:pt x="4435" y="1864"/>
                    <a:pt x="4070" y="2161"/>
                    <a:pt x="3682" y="2343"/>
                  </a:cubicBezTo>
                  <a:cubicBezTo>
                    <a:pt x="3864" y="1590"/>
                    <a:pt x="3864" y="905"/>
                    <a:pt x="3956" y="152"/>
                  </a:cubicBezTo>
                  <a:cubicBezTo>
                    <a:pt x="3956" y="45"/>
                    <a:pt x="3893" y="1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4"/>
            <p:cNvSpPr/>
            <p:nvPr/>
          </p:nvSpPr>
          <p:spPr>
            <a:xfrm>
              <a:off x="3366569" y="2597908"/>
              <a:ext cx="8907" cy="37525"/>
            </a:xfrm>
            <a:custGeom>
              <a:avLst/>
              <a:gdLst/>
              <a:ahLst/>
              <a:cxnLst/>
              <a:rect l="l" t="t" r="r" b="b"/>
              <a:pathLst>
                <a:path w="366" h="1542" extrusionOk="0">
                  <a:moveTo>
                    <a:pt x="338" y="0"/>
                  </a:moveTo>
                  <a:cubicBezTo>
                    <a:pt x="325" y="0"/>
                    <a:pt x="305" y="10"/>
                    <a:pt x="274" y="41"/>
                  </a:cubicBezTo>
                  <a:cubicBezTo>
                    <a:pt x="91" y="429"/>
                    <a:pt x="0" y="999"/>
                    <a:pt x="91" y="1456"/>
                  </a:cubicBezTo>
                  <a:cubicBezTo>
                    <a:pt x="137" y="1513"/>
                    <a:pt x="183" y="1541"/>
                    <a:pt x="217" y="1541"/>
                  </a:cubicBezTo>
                  <a:cubicBezTo>
                    <a:pt x="251" y="1541"/>
                    <a:pt x="274" y="1513"/>
                    <a:pt x="274" y="1456"/>
                  </a:cubicBezTo>
                  <a:cubicBezTo>
                    <a:pt x="183" y="999"/>
                    <a:pt x="183" y="520"/>
                    <a:pt x="365" y="41"/>
                  </a:cubicBezTo>
                  <a:cubicBezTo>
                    <a:pt x="365" y="41"/>
                    <a:pt x="365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4"/>
            <p:cNvSpPr/>
            <p:nvPr/>
          </p:nvSpPr>
          <p:spPr>
            <a:xfrm>
              <a:off x="4416977" y="935571"/>
              <a:ext cx="155452" cy="150707"/>
            </a:xfrm>
            <a:custGeom>
              <a:avLst/>
              <a:gdLst/>
              <a:ahLst/>
              <a:cxnLst/>
              <a:rect l="l" t="t" r="r" b="b"/>
              <a:pathLst>
                <a:path w="6388" h="6193" extrusionOk="0">
                  <a:moveTo>
                    <a:pt x="3785" y="1"/>
                  </a:moveTo>
                  <a:cubicBezTo>
                    <a:pt x="3749" y="1"/>
                    <a:pt x="3717" y="23"/>
                    <a:pt x="3717" y="61"/>
                  </a:cubicBezTo>
                  <a:cubicBezTo>
                    <a:pt x="3626" y="928"/>
                    <a:pt x="3535" y="1772"/>
                    <a:pt x="3329" y="2548"/>
                  </a:cubicBezTo>
                  <a:cubicBezTo>
                    <a:pt x="3238" y="2640"/>
                    <a:pt x="3238" y="2640"/>
                    <a:pt x="3147" y="2640"/>
                  </a:cubicBezTo>
                  <a:cubicBezTo>
                    <a:pt x="2964" y="2343"/>
                    <a:pt x="2850" y="2069"/>
                    <a:pt x="2667" y="1772"/>
                  </a:cubicBezTo>
                  <a:cubicBezTo>
                    <a:pt x="2759" y="1772"/>
                    <a:pt x="2759" y="1681"/>
                    <a:pt x="2667" y="1590"/>
                  </a:cubicBezTo>
                  <a:cubicBezTo>
                    <a:pt x="2576" y="1590"/>
                    <a:pt x="2485" y="1499"/>
                    <a:pt x="2394" y="1499"/>
                  </a:cubicBezTo>
                  <a:cubicBezTo>
                    <a:pt x="2188" y="1110"/>
                    <a:pt x="1914" y="722"/>
                    <a:pt x="1709" y="357"/>
                  </a:cubicBezTo>
                  <a:cubicBezTo>
                    <a:pt x="1674" y="280"/>
                    <a:pt x="1627" y="248"/>
                    <a:pt x="1586" y="248"/>
                  </a:cubicBezTo>
                  <a:cubicBezTo>
                    <a:pt x="1519" y="248"/>
                    <a:pt x="1469" y="335"/>
                    <a:pt x="1526" y="449"/>
                  </a:cubicBezTo>
                  <a:cubicBezTo>
                    <a:pt x="1709" y="722"/>
                    <a:pt x="1823" y="1019"/>
                    <a:pt x="2005" y="1293"/>
                  </a:cubicBezTo>
                  <a:cubicBezTo>
                    <a:pt x="1823" y="1202"/>
                    <a:pt x="1526" y="1110"/>
                    <a:pt x="1344" y="1019"/>
                  </a:cubicBezTo>
                  <a:cubicBezTo>
                    <a:pt x="1315" y="1006"/>
                    <a:pt x="1290" y="1001"/>
                    <a:pt x="1269" y="1001"/>
                  </a:cubicBezTo>
                  <a:cubicBezTo>
                    <a:pt x="1140" y="1001"/>
                    <a:pt x="1154" y="1215"/>
                    <a:pt x="1252" y="1293"/>
                  </a:cubicBezTo>
                  <a:cubicBezTo>
                    <a:pt x="1617" y="1407"/>
                    <a:pt x="1914" y="1590"/>
                    <a:pt x="2188" y="1681"/>
                  </a:cubicBezTo>
                  <a:cubicBezTo>
                    <a:pt x="2394" y="1978"/>
                    <a:pt x="2576" y="2252"/>
                    <a:pt x="2667" y="2548"/>
                  </a:cubicBezTo>
                  <a:cubicBezTo>
                    <a:pt x="1823" y="2252"/>
                    <a:pt x="956" y="2069"/>
                    <a:pt x="111" y="1864"/>
                  </a:cubicBezTo>
                  <a:cubicBezTo>
                    <a:pt x="91" y="1848"/>
                    <a:pt x="75" y="1841"/>
                    <a:pt x="62" y="1841"/>
                  </a:cubicBezTo>
                  <a:cubicBezTo>
                    <a:pt x="0" y="1841"/>
                    <a:pt x="17" y="1994"/>
                    <a:pt x="111" y="2069"/>
                  </a:cubicBezTo>
                  <a:cubicBezTo>
                    <a:pt x="956" y="2343"/>
                    <a:pt x="1823" y="2640"/>
                    <a:pt x="2759" y="2914"/>
                  </a:cubicBezTo>
                  <a:cubicBezTo>
                    <a:pt x="2188" y="3210"/>
                    <a:pt x="1709" y="3576"/>
                    <a:pt x="1138" y="3872"/>
                  </a:cubicBezTo>
                  <a:lnTo>
                    <a:pt x="956" y="3872"/>
                  </a:lnTo>
                  <a:cubicBezTo>
                    <a:pt x="773" y="3781"/>
                    <a:pt x="476" y="3576"/>
                    <a:pt x="294" y="3576"/>
                  </a:cubicBezTo>
                  <a:cubicBezTo>
                    <a:pt x="202" y="3576"/>
                    <a:pt x="202" y="3576"/>
                    <a:pt x="202" y="3690"/>
                  </a:cubicBezTo>
                  <a:cubicBezTo>
                    <a:pt x="385" y="3781"/>
                    <a:pt x="682" y="3872"/>
                    <a:pt x="864" y="4055"/>
                  </a:cubicBezTo>
                  <a:lnTo>
                    <a:pt x="956" y="4055"/>
                  </a:lnTo>
                  <a:cubicBezTo>
                    <a:pt x="864" y="4146"/>
                    <a:pt x="773" y="4146"/>
                    <a:pt x="682" y="4260"/>
                  </a:cubicBezTo>
                  <a:cubicBezTo>
                    <a:pt x="505" y="4339"/>
                    <a:pt x="632" y="4553"/>
                    <a:pt x="729" y="4553"/>
                  </a:cubicBezTo>
                  <a:cubicBezTo>
                    <a:pt x="745" y="4553"/>
                    <a:pt x="760" y="4547"/>
                    <a:pt x="773" y="4534"/>
                  </a:cubicBezTo>
                  <a:cubicBezTo>
                    <a:pt x="1047" y="4443"/>
                    <a:pt x="1252" y="4443"/>
                    <a:pt x="1435" y="4352"/>
                  </a:cubicBezTo>
                  <a:lnTo>
                    <a:pt x="1435" y="4352"/>
                  </a:lnTo>
                  <a:cubicBezTo>
                    <a:pt x="1435" y="4534"/>
                    <a:pt x="1344" y="4831"/>
                    <a:pt x="1252" y="5105"/>
                  </a:cubicBezTo>
                  <a:cubicBezTo>
                    <a:pt x="1252" y="5287"/>
                    <a:pt x="1138" y="5493"/>
                    <a:pt x="1138" y="5767"/>
                  </a:cubicBezTo>
                  <a:cubicBezTo>
                    <a:pt x="1138" y="5767"/>
                    <a:pt x="1189" y="5807"/>
                    <a:pt x="1250" y="5807"/>
                  </a:cubicBezTo>
                  <a:cubicBezTo>
                    <a:pt x="1280" y="5807"/>
                    <a:pt x="1313" y="5797"/>
                    <a:pt x="1344" y="5767"/>
                  </a:cubicBezTo>
                  <a:cubicBezTo>
                    <a:pt x="1435" y="5584"/>
                    <a:pt x="1435" y="5287"/>
                    <a:pt x="1435" y="5105"/>
                  </a:cubicBezTo>
                  <a:cubicBezTo>
                    <a:pt x="1526" y="4831"/>
                    <a:pt x="1526" y="4626"/>
                    <a:pt x="1617" y="4352"/>
                  </a:cubicBezTo>
                  <a:lnTo>
                    <a:pt x="1617" y="4146"/>
                  </a:lnTo>
                  <a:cubicBezTo>
                    <a:pt x="2097" y="3964"/>
                    <a:pt x="2667" y="3576"/>
                    <a:pt x="3147" y="3302"/>
                  </a:cubicBezTo>
                  <a:lnTo>
                    <a:pt x="3147" y="3302"/>
                  </a:lnTo>
                  <a:cubicBezTo>
                    <a:pt x="2964" y="3964"/>
                    <a:pt x="2759" y="4626"/>
                    <a:pt x="2576" y="5287"/>
                  </a:cubicBezTo>
                  <a:cubicBezTo>
                    <a:pt x="2511" y="5369"/>
                    <a:pt x="2632" y="5439"/>
                    <a:pt x="2707" y="5439"/>
                  </a:cubicBezTo>
                  <a:cubicBezTo>
                    <a:pt x="2736" y="5439"/>
                    <a:pt x="2759" y="5428"/>
                    <a:pt x="2759" y="5402"/>
                  </a:cubicBezTo>
                  <a:cubicBezTo>
                    <a:pt x="3055" y="4831"/>
                    <a:pt x="3238" y="4260"/>
                    <a:pt x="3329" y="3690"/>
                  </a:cubicBezTo>
                  <a:cubicBezTo>
                    <a:pt x="3626" y="4146"/>
                    <a:pt x="3900" y="4534"/>
                    <a:pt x="4197" y="5014"/>
                  </a:cubicBezTo>
                  <a:cubicBezTo>
                    <a:pt x="3991" y="5287"/>
                    <a:pt x="3900" y="5676"/>
                    <a:pt x="3809" y="6064"/>
                  </a:cubicBezTo>
                  <a:cubicBezTo>
                    <a:pt x="3744" y="6128"/>
                    <a:pt x="3817" y="6193"/>
                    <a:pt x="3897" y="6193"/>
                  </a:cubicBezTo>
                  <a:cubicBezTo>
                    <a:pt x="3930" y="6193"/>
                    <a:pt x="3965" y="6182"/>
                    <a:pt x="3991" y="6155"/>
                  </a:cubicBezTo>
                  <a:cubicBezTo>
                    <a:pt x="4105" y="5858"/>
                    <a:pt x="4288" y="5584"/>
                    <a:pt x="4379" y="5196"/>
                  </a:cubicBezTo>
                  <a:lnTo>
                    <a:pt x="4379" y="5287"/>
                  </a:lnTo>
                  <a:cubicBezTo>
                    <a:pt x="4408" y="5352"/>
                    <a:pt x="4447" y="5376"/>
                    <a:pt x="4489" y="5376"/>
                  </a:cubicBezTo>
                  <a:cubicBezTo>
                    <a:pt x="4579" y="5376"/>
                    <a:pt x="4676" y="5259"/>
                    <a:pt x="4676" y="5196"/>
                  </a:cubicBezTo>
                  <a:cubicBezTo>
                    <a:pt x="4562" y="5014"/>
                    <a:pt x="4471" y="4922"/>
                    <a:pt x="4471" y="4831"/>
                  </a:cubicBezTo>
                  <a:lnTo>
                    <a:pt x="4471" y="4717"/>
                  </a:lnTo>
                  <a:cubicBezTo>
                    <a:pt x="4859" y="4831"/>
                    <a:pt x="5247" y="4831"/>
                    <a:pt x="5521" y="4831"/>
                  </a:cubicBezTo>
                  <a:cubicBezTo>
                    <a:pt x="5612" y="4831"/>
                    <a:pt x="5612" y="4626"/>
                    <a:pt x="5521" y="4626"/>
                  </a:cubicBezTo>
                  <a:cubicBezTo>
                    <a:pt x="5133" y="4626"/>
                    <a:pt x="4676" y="4534"/>
                    <a:pt x="4288" y="4534"/>
                  </a:cubicBezTo>
                  <a:cubicBezTo>
                    <a:pt x="3991" y="4055"/>
                    <a:pt x="3809" y="3576"/>
                    <a:pt x="3535" y="3210"/>
                  </a:cubicBezTo>
                  <a:lnTo>
                    <a:pt x="3535" y="3210"/>
                  </a:lnTo>
                  <a:cubicBezTo>
                    <a:pt x="4288" y="3393"/>
                    <a:pt x="5133" y="3690"/>
                    <a:pt x="5909" y="3872"/>
                  </a:cubicBezTo>
                  <a:cubicBezTo>
                    <a:pt x="6091" y="3872"/>
                    <a:pt x="6183" y="3690"/>
                    <a:pt x="6000" y="3576"/>
                  </a:cubicBezTo>
                  <a:cubicBezTo>
                    <a:pt x="5247" y="3302"/>
                    <a:pt x="4562" y="3119"/>
                    <a:pt x="3809" y="2822"/>
                  </a:cubicBezTo>
                  <a:cubicBezTo>
                    <a:pt x="4197" y="2548"/>
                    <a:pt x="4562" y="2252"/>
                    <a:pt x="4950" y="1978"/>
                  </a:cubicBezTo>
                  <a:cubicBezTo>
                    <a:pt x="4950" y="1978"/>
                    <a:pt x="4950" y="2069"/>
                    <a:pt x="5041" y="2069"/>
                  </a:cubicBezTo>
                  <a:cubicBezTo>
                    <a:pt x="5429" y="2252"/>
                    <a:pt x="5817" y="2343"/>
                    <a:pt x="6183" y="2434"/>
                  </a:cubicBezTo>
                  <a:cubicBezTo>
                    <a:pt x="6388" y="2434"/>
                    <a:pt x="6388" y="2252"/>
                    <a:pt x="6274" y="2252"/>
                  </a:cubicBezTo>
                  <a:cubicBezTo>
                    <a:pt x="5909" y="2069"/>
                    <a:pt x="5429" y="1978"/>
                    <a:pt x="5041" y="1864"/>
                  </a:cubicBezTo>
                  <a:cubicBezTo>
                    <a:pt x="5338" y="1590"/>
                    <a:pt x="5612" y="1293"/>
                    <a:pt x="6000" y="1019"/>
                  </a:cubicBezTo>
                  <a:cubicBezTo>
                    <a:pt x="6073" y="1019"/>
                    <a:pt x="5971" y="902"/>
                    <a:pt x="5880" y="902"/>
                  </a:cubicBezTo>
                  <a:cubicBezTo>
                    <a:pt x="5857" y="902"/>
                    <a:pt x="5836" y="910"/>
                    <a:pt x="5817" y="928"/>
                  </a:cubicBezTo>
                  <a:cubicBezTo>
                    <a:pt x="5612" y="1110"/>
                    <a:pt x="5338" y="1202"/>
                    <a:pt x="5041" y="1407"/>
                  </a:cubicBezTo>
                  <a:lnTo>
                    <a:pt x="5041" y="1019"/>
                  </a:lnTo>
                  <a:cubicBezTo>
                    <a:pt x="5041" y="722"/>
                    <a:pt x="5133" y="449"/>
                    <a:pt x="5041" y="152"/>
                  </a:cubicBezTo>
                  <a:cubicBezTo>
                    <a:pt x="5041" y="106"/>
                    <a:pt x="5018" y="83"/>
                    <a:pt x="4996" y="83"/>
                  </a:cubicBezTo>
                  <a:cubicBezTo>
                    <a:pt x="4973" y="83"/>
                    <a:pt x="4950" y="106"/>
                    <a:pt x="4950" y="152"/>
                  </a:cubicBezTo>
                  <a:cubicBezTo>
                    <a:pt x="4859" y="449"/>
                    <a:pt x="4859" y="722"/>
                    <a:pt x="4859" y="1019"/>
                  </a:cubicBezTo>
                  <a:cubicBezTo>
                    <a:pt x="4859" y="1202"/>
                    <a:pt x="4767" y="1407"/>
                    <a:pt x="4859" y="1590"/>
                  </a:cubicBezTo>
                  <a:cubicBezTo>
                    <a:pt x="4471" y="1864"/>
                    <a:pt x="3991" y="2160"/>
                    <a:pt x="3626" y="2343"/>
                  </a:cubicBezTo>
                  <a:cubicBezTo>
                    <a:pt x="3809" y="1590"/>
                    <a:pt x="3900" y="928"/>
                    <a:pt x="3900" y="152"/>
                  </a:cubicBezTo>
                  <a:cubicBezTo>
                    <a:pt x="3900" y="45"/>
                    <a:pt x="3837" y="1"/>
                    <a:pt x="3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4"/>
            <p:cNvSpPr/>
            <p:nvPr/>
          </p:nvSpPr>
          <p:spPr>
            <a:xfrm>
              <a:off x="4475209" y="934816"/>
              <a:ext cx="8907" cy="38887"/>
            </a:xfrm>
            <a:custGeom>
              <a:avLst/>
              <a:gdLst/>
              <a:ahLst/>
              <a:cxnLst/>
              <a:rect l="l" t="t" r="r" b="b"/>
              <a:pathLst>
                <a:path w="366" h="1598" extrusionOk="0">
                  <a:moveTo>
                    <a:pt x="274" y="0"/>
                  </a:moveTo>
                  <a:cubicBezTo>
                    <a:pt x="92" y="480"/>
                    <a:pt x="1" y="1050"/>
                    <a:pt x="92" y="1530"/>
                  </a:cubicBezTo>
                  <a:cubicBezTo>
                    <a:pt x="137" y="1575"/>
                    <a:pt x="183" y="1598"/>
                    <a:pt x="217" y="1598"/>
                  </a:cubicBezTo>
                  <a:cubicBezTo>
                    <a:pt x="252" y="1598"/>
                    <a:pt x="274" y="1575"/>
                    <a:pt x="274" y="1530"/>
                  </a:cubicBezTo>
                  <a:cubicBezTo>
                    <a:pt x="274" y="959"/>
                    <a:pt x="183" y="571"/>
                    <a:pt x="366" y="92"/>
                  </a:cubicBezTo>
                  <a:cubicBezTo>
                    <a:pt x="366" y="0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4"/>
            <p:cNvSpPr/>
            <p:nvPr/>
          </p:nvSpPr>
          <p:spPr>
            <a:xfrm>
              <a:off x="3745914" y="3000126"/>
              <a:ext cx="127223" cy="120385"/>
            </a:xfrm>
            <a:custGeom>
              <a:avLst/>
              <a:gdLst/>
              <a:ahLst/>
              <a:cxnLst/>
              <a:rect l="l" t="t" r="r" b="b"/>
              <a:pathLst>
                <a:path w="5228" h="4947" extrusionOk="0">
                  <a:moveTo>
                    <a:pt x="3113" y="0"/>
                  </a:moveTo>
                  <a:cubicBezTo>
                    <a:pt x="3072" y="0"/>
                    <a:pt x="3037" y="22"/>
                    <a:pt x="3037" y="60"/>
                  </a:cubicBezTo>
                  <a:cubicBezTo>
                    <a:pt x="2945" y="722"/>
                    <a:pt x="2854" y="1384"/>
                    <a:pt x="2763" y="2046"/>
                  </a:cubicBezTo>
                  <a:cubicBezTo>
                    <a:pt x="2671" y="2046"/>
                    <a:pt x="2671" y="2160"/>
                    <a:pt x="2580" y="2160"/>
                  </a:cubicBezTo>
                  <a:cubicBezTo>
                    <a:pt x="2466" y="1955"/>
                    <a:pt x="2283" y="1681"/>
                    <a:pt x="2192" y="1475"/>
                  </a:cubicBezTo>
                  <a:cubicBezTo>
                    <a:pt x="2283" y="1475"/>
                    <a:pt x="2283" y="1293"/>
                    <a:pt x="2192" y="1293"/>
                  </a:cubicBezTo>
                  <a:cubicBezTo>
                    <a:pt x="2101" y="1201"/>
                    <a:pt x="2101" y="1201"/>
                    <a:pt x="2010" y="1201"/>
                  </a:cubicBezTo>
                  <a:cubicBezTo>
                    <a:pt x="1804" y="905"/>
                    <a:pt x="1621" y="539"/>
                    <a:pt x="1439" y="243"/>
                  </a:cubicBezTo>
                  <a:cubicBezTo>
                    <a:pt x="1405" y="216"/>
                    <a:pt x="1374" y="205"/>
                    <a:pt x="1346" y="205"/>
                  </a:cubicBezTo>
                  <a:cubicBezTo>
                    <a:pt x="1279" y="205"/>
                    <a:pt x="1233" y="269"/>
                    <a:pt x="1233" y="334"/>
                  </a:cubicBezTo>
                  <a:cubicBezTo>
                    <a:pt x="1439" y="539"/>
                    <a:pt x="1530" y="813"/>
                    <a:pt x="1713" y="1019"/>
                  </a:cubicBezTo>
                  <a:cubicBezTo>
                    <a:pt x="1530" y="1019"/>
                    <a:pt x="1325" y="905"/>
                    <a:pt x="1142" y="813"/>
                  </a:cubicBezTo>
                  <a:cubicBezTo>
                    <a:pt x="960" y="813"/>
                    <a:pt x="960" y="1019"/>
                    <a:pt x="1051" y="1019"/>
                  </a:cubicBezTo>
                  <a:cubicBezTo>
                    <a:pt x="1325" y="1110"/>
                    <a:pt x="1621" y="1293"/>
                    <a:pt x="1895" y="1384"/>
                  </a:cubicBezTo>
                  <a:cubicBezTo>
                    <a:pt x="2010" y="1589"/>
                    <a:pt x="2101" y="1772"/>
                    <a:pt x="2283" y="2046"/>
                  </a:cubicBezTo>
                  <a:cubicBezTo>
                    <a:pt x="1530" y="1863"/>
                    <a:pt x="868" y="1681"/>
                    <a:pt x="183" y="1475"/>
                  </a:cubicBezTo>
                  <a:cubicBezTo>
                    <a:pt x="92" y="1475"/>
                    <a:pt x="1" y="1589"/>
                    <a:pt x="92" y="1681"/>
                  </a:cubicBezTo>
                  <a:cubicBezTo>
                    <a:pt x="868" y="1863"/>
                    <a:pt x="1530" y="2160"/>
                    <a:pt x="2283" y="2343"/>
                  </a:cubicBezTo>
                  <a:cubicBezTo>
                    <a:pt x="1804" y="2616"/>
                    <a:pt x="1439" y="2913"/>
                    <a:pt x="1051" y="3096"/>
                  </a:cubicBezTo>
                  <a:lnTo>
                    <a:pt x="868" y="3096"/>
                  </a:lnTo>
                  <a:cubicBezTo>
                    <a:pt x="663" y="3004"/>
                    <a:pt x="480" y="2913"/>
                    <a:pt x="298" y="2822"/>
                  </a:cubicBezTo>
                  <a:cubicBezTo>
                    <a:pt x="298" y="2822"/>
                    <a:pt x="183" y="2913"/>
                    <a:pt x="298" y="2913"/>
                  </a:cubicBezTo>
                  <a:cubicBezTo>
                    <a:pt x="389" y="3096"/>
                    <a:pt x="572" y="3096"/>
                    <a:pt x="754" y="3187"/>
                  </a:cubicBezTo>
                  <a:lnTo>
                    <a:pt x="754" y="3301"/>
                  </a:lnTo>
                  <a:cubicBezTo>
                    <a:pt x="754" y="3301"/>
                    <a:pt x="663" y="3392"/>
                    <a:pt x="572" y="3392"/>
                  </a:cubicBezTo>
                  <a:cubicBezTo>
                    <a:pt x="493" y="3471"/>
                    <a:pt x="550" y="3685"/>
                    <a:pt x="683" y="3685"/>
                  </a:cubicBezTo>
                  <a:cubicBezTo>
                    <a:pt x="705" y="3685"/>
                    <a:pt x="729" y="3679"/>
                    <a:pt x="754" y="3666"/>
                  </a:cubicBezTo>
                  <a:cubicBezTo>
                    <a:pt x="868" y="3575"/>
                    <a:pt x="1051" y="3575"/>
                    <a:pt x="1233" y="3484"/>
                  </a:cubicBezTo>
                  <a:lnTo>
                    <a:pt x="1233" y="3484"/>
                  </a:lnTo>
                  <a:cubicBezTo>
                    <a:pt x="1142" y="3666"/>
                    <a:pt x="1142" y="3872"/>
                    <a:pt x="1051" y="4054"/>
                  </a:cubicBezTo>
                  <a:cubicBezTo>
                    <a:pt x="1051" y="4237"/>
                    <a:pt x="960" y="4442"/>
                    <a:pt x="960" y="4625"/>
                  </a:cubicBezTo>
                  <a:cubicBezTo>
                    <a:pt x="960" y="4625"/>
                    <a:pt x="1041" y="4666"/>
                    <a:pt x="1095" y="4666"/>
                  </a:cubicBezTo>
                  <a:cubicBezTo>
                    <a:pt x="1122" y="4666"/>
                    <a:pt x="1142" y="4655"/>
                    <a:pt x="1142" y="4625"/>
                  </a:cubicBezTo>
                  <a:cubicBezTo>
                    <a:pt x="1233" y="4442"/>
                    <a:pt x="1233" y="4237"/>
                    <a:pt x="1233" y="4054"/>
                  </a:cubicBezTo>
                  <a:cubicBezTo>
                    <a:pt x="1233" y="3872"/>
                    <a:pt x="1325" y="3666"/>
                    <a:pt x="1325" y="3484"/>
                  </a:cubicBezTo>
                  <a:cubicBezTo>
                    <a:pt x="1325" y="3392"/>
                    <a:pt x="1439" y="3392"/>
                    <a:pt x="1325" y="3392"/>
                  </a:cubicBezTo>
                  <a:cubicBezTo>
                    <a:pt x="1804" y="3187"/>
                    <a:pt x="2192" y="2913"/>
                    <a:pt x="2580" y="2616"/>
                  </a:cubicBezTo>
                  <a:lnTo>
                    <a:pt x="2580" y="2616"/>
                  </a:lnTo>
                  <a:cubicBezTo>
                    <a:pt x="2466" y="3187"/>
                    <a:pt x="2283" y="3758"/>
                    <a:pt x="2101" y="4237"/>
                  </a:cubicBezTo>
                  <a:cubicBezTo>
                    <a:pt x="2101" y="4301"/>
                    <a:pt x="2190" y="4376"/>
                    <a:pt x="2244" y="4376"/>
                  </a:cubicBezTo>
                  <a:cubicBezTo>
                    <a:pt x="2267" y="4376"/>
                    <a:pt x="2283" y="4362"/>
                    <a:pt x="2283" y="4328"/>
                  </a:cubicBezTo>
                  <a:cubicBezTo>
                    <a:pt x="2466" y="3872"/>
                    <a:pt x="2671" y="3392"/>
                    <a:pt x="2763" y="2913"/>
                  </a:cubicBezTo>
                  <a:cubicBezTo>
                    <a:pt x="2945" y="3301"/>
                    <a:pt x="3242" y="3666"/>
                    <a:pt x="3425" y="3963"/>
                  </a:cubicBezTo>
                  <a:cubicBezTo>
                    <a:pt x="3333" y="4237"/>
                    <a:pt x="3242" y="4534"/>
                    <a:pt x="3151" y="4808"/>
                  </a:cubicBezTo>
                  <a:cubicBezTo>
                    <a:pt x="3071" y="4872"/>
                    <a:pt x="3148" y="4947"/>
                    <a:pt x="3201" y="4947"/>
                  </a:cubicBezTo>
                  <a:cubicBezTo>
                    <a:pt x="3224" y="4947"/>
                    <a:pt x="3242" y="4933"/>
                    <a:pt x="3242" y="4899"/>
                  </a:cubicBezTo>
                  <a:cubicBezTo>
                    <a:pt x="3425" y="4716"/>
                    <a:pt x="3425" y="4442"/>
                    <a:pt x="3516" y="4146"/>
                  </a:cubicBezTo>
                  <a:cubicBezTo>
                    <a:pt x="3516" y="4237"/>
                    <a:pt x="3607" y="4237"/>
                    <a:pt x="3607" y="4237"/>
                  </a:cubicBezTo>
                  <a:cubicBezTo>
                    <a:pt x="3641" y="4264"/>
                    <a:pt x="3672" y="4275"/>
                    <a:pt x="3700" y="4275"/>
                  </a:cubicBezTo>
                  <a:cubicBezTo>
                    <a:pt x="3767" y="4275"/>
                    <a:pt x="3813" y="4210"/>
                    <a:pt x="3813" y="4146"/>
                  </a:cubicBezTo>
                  <a:cubicBezTo>
                    <a:pt x="3721" y="4054"/>
                    <a:pt x="3721" y="3963"/>
                    <a:pt x="3607" y="3872"/>
                  </a:cubicBezTo>
                  <a:lnTo>
                    <a:pt x="4566" y="3872"/>
                  </a:lnTo>
                  <a:cubicBezTo>
                    <a:pt x="4566" y="3872"/>
                    <a:pt x="4566" y="3758"/>
                    <a:pt x="4475" y="3666"/>
                  </a:cubicBezTo>
                  <a:lnTo>
                    <a:pt x="3516" y="3666"/>
                  </a:lnTo>
                  <a:cubicBezTo>
                    <a:pt x="3333" y="3301"/>
                    <a:pt x="3037" y="2913"/>
                    <a:pt x="2854" y="2525"/>
                  </a:cubicBezTo>
                  <a:lnTo>
                    <a:pt x="2854" y="2525"/>
                  </a:lnTo>
                  <a:cubicBezTo>
                    <a:pt x="3516" y="2731"/>
                    <a:pt x="4178" y="2913"/>
                    <a:pt x="4863" y="3096"/>
                  </a:cubicBezTo>
                  <a:cubicBezTo>
                    <a:pt x="4954" y="3096"/>
                    <a:pt x="5045" y="2913"/>
                    <a:pt x="4863" y="2913"/>
                  </a:cubicBezTo>
                  <a:cubicBezTo>
                    <a:pt x="4292" y="2616"/>
                    <a:pt x="3721" y="2434"/>
                    <a:pt x="3151" y="2251"/>
                  </a:cubicBezTo>
                  <a:cubicBezTo>
                    <a:pt x="3425" y="2046"/>
                    <a:pt x="3721" y="1772"/>
                    <a:pt x="3995" y="1589"/>
                  </a:cubicBezTo>
                  <a:cubicBezTo>
                    <a:pt x="3995" y="1589"/>
                    <a:pt x="3995" y="1681"/>
                    <a:pt x="4087" y="1681"/>
                  </a:cubicBezTo>
                  <a:cubicBezTo>
                    <a:pt x="4383" y="1772"/>
                    <a:pt x="4749" y="1863"/>
                    <a:pt x="5045" y="1955"/>
                  </a:cubicBezTo>
                  <a:cubicBezTo>
                    <a:pt x="5137" y="1955"/>
                    <a:pt x="5228" y="1863"/>
                    <a:pt x="5137" y="1772"/>
                  </a:cubicBezTo>
                  <a:cubicBezTo>
                    <a:pt x="4749" y="1681"/>
                    <a:pt x="4475" y="1589"/>
                    <a:pt x="4087" y="1475"/>
                  </a:cubicBezTo>
                  <a:cubicBezTo>
                    <a:pt x="4383" y="1293"/>
                    <a:pt x="4566" y="1110"/>
                    <a:pt x="4863" y="813"/>
                  </a:cubicBezTo>
                  <a:cubicBezTo>
                    <a:pt x="4936" y="813"/>
                    <a:pt x="4892" y="696"/>
                    <a:pt x="4813" y="696"/>
                  </a:cubicBezTo>
                  <a:cubicBezTo>
                    <a:pt x="4793" y="696"/>
                    <a:pt x="4771" y="704"/>
                    <a:pt x="4749" y="722"/>
                  </a:cubicBezTo>
                  <a:cubicBezTo>
                    <a:pt x="4566" y="813"/>
                    <a:pt x="4383" y="1019"/>
                    <a:pt x="4178" y="1110"/>
                  </a:cubicBezTo>
                  <a:lnTo>
                    <a:pt x="4178" y="813"/>
                  </a:lnTo>
                  <a:lnTo>
                    <a:pt x="4178" y="151"/>
                  </a:lnTo>
                  <a:cubicBezTo>
                    <a:pt x="4132" y="106"/>
                    <a:pt x="4087" y="83"/>
                    <a:pt x="4052" y="83"/>
                  </a:cubicBezTo>
                  <a:cubicBezTo>
                    <a:pt x="4018" y="83"/>
                    <a:pt x="3995" y="106"/>
                    <a:pt x="3995" y="151"/>
                  </a:cubicBezTo>
                  <a:lnTo>
                    <a:pt x="3995" y="813"/>
                  </a:lnTo>
                  <a:cubicBezTo>
                    <a:pt x="3904" y="905"/>
                    <a:pt x="3904" y="1110"/>
                    <a:pt x="3904" y="1293"/>
                  </a:cubicBezTo>
                  <a:cubicBezTo>
                    <a:pt x="3607" y="1475"/>
                    <a:pt x="3333" y="1681"/>
                    <a:pt x="3037" y="1863"/>
                  </a:cubicBezTo>
                  <a:cubicBezTo>
                    <a:pt x="3151" y="1293"/>
                    <a:pt x="3151" y="722"/>
                    <a:pt x="3242" y="151"/>
                  </a:cubicBezTo>
                  <a:cubicBezTo>
                    <a:pt x="3242" y="44"/>
                    <a:pt x="3172" y="0"/>
                    <a:pt x="3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4"/>
            <p:cNvSpPr/>
            <p:nvPr/>
          </p:nvSpPr>
          <p:spPr>
            <a:xfrm>
              <a:off x="3794801" y="3001586"/>
              <a:ext cx="6692" cy="29445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92" y="274"/>
                    <a:pt x="1" y="753"/>
                    <a:pt x="92" y="1141"/>
                  </a:cubicBezTo>
                  <a:cubicBezTo>
                    <a:pt x="92" y="1187"/>
                    <a:pt x="115" y="1210"/>
                    <a:pt x="137" y="1210"/>
                  </a:cubicBezTo>
                  <a:cubicBezTo>
                    <a:pt x="160" y="1210"/>
                    <a:pt x="183" y="1187"/>
                    <a:pt x="183" y="1141"/>
                  </a:cubicBezTo>
                  <a:cubicBezTo>
                    <a:pt x="183" y="753"/>
                    <a:pt x="183" y="388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4"/>
            <p:cNvSpPr/>
            <p:nvPr/>
          </p:nvSpPr>
          <p:spPr>
            <a:xfrm>
              <a:off x="5007397" y="4291295"/>
              <a:ext cx="124912" cy="120604"/>
            </a:xfrm>
            <a:custGeom>
              <a:avLst/>
              <a:gdLst/>
              <a:ahLst/>
              <a:cxnLst/>
              <a:rect l="l" t="t" r="r" b="b"/>
              <a:pathLst>
                <a:path w="5133" h="4956" extrusionOk="0">
                  <a:moveTo>
                    <a:pt x="3033" y="0"/>
                  </a:moveTo>
                  <a:cubicBezTo>
                    <a:pt x="2987" y="0"/>
                    <a:pt x="2942" y="23"/>
                    <a:pt x="2942" y="69"/>
                  </a:cubicBezTo>
                  <a:cubicBezTo>
                    <a:pt x="2942" y="731"/>
                    <a:pt x="2850" y="1393"/>
                    <a:pt x="2668" y="2055"/>
                  </a:cubicBezTo>
                  <a:cubicBezTo>
                    <a:pt x="2668" y="2055"/>
                    <a:pt x="2554" y="2055"/>
                    <a:pt x="2554" y="2169"/>
                  </a:cubicBezTo>
                  <a:cubicBezTo>
                    <a:pt x="2371" y="1872"/>
                    <a:pt x="2280" y="1689"/>
                    <a:pt x="2097" y="1393"/>
                  </a:cubicBezTo>
                  <a:cubicBezTo>
                    <a:pt x="2188" y="1393"/>
                    <a:pt x="2280" y="1301"/>
                    <a:pt x="2188" y="1210"/>
                  </a:cubicBezTo>
                  <a:cubicBezTo>
                    <a:pt x="2097" y="1210"/>
                    <a:pt x="1983" y="1210"/>
                    <a:pt x="1892" y="1119"/>
                  </a:cubicBezTo>
                  <a:cubicBezTo>
                    <a:pt x="1709" y="822"/>
                    <a:pt x="1526" y="548"/>
                    <a:pt x="1321" y="251"/>
                  </a:cubicBezTo>
                  <a:cubicBezTo>
                    <a:pt x="1321" y="206"/>
                    <a:pt x="1275" y="183"/>
                    <a:pt x="1241" y="183"/>
                  </a:cubicBezTo>
                  <a:cubicBezTo>
                    <a:pt x="1207" y="183"/>
                    <a:pt x="1184" y="206"/>
                    <a:pt x="1230" y="251"/>
                  </a:cubicBezTo>
                  <a:cubicBezTo>
                    <a:pt x="1321" y="548"/>
                    <a:pt x="1526" y="731"/>
                    <a:pt x="1618" y="1027"/>
                  </a:cubicBezTo>
                  <a:cubicBezTo>
                    <a:pt x="1412" y="913"/>
                    <a:pt x="1230" y="822"/>
                    <a:pt x="1047" y="822"/>
                  </a:cubicBezTo>
                  <a:cubicBezTo>
                    <a:pt x="1030" y="805"/>
                    <a:pt x="1012" y="797"/>
                    <a:pt x="995" y="797"/>
                  </a:cubicBezTo>
                  <a:cubicBezTo>
                    <a:pt x="924" y="797"/>
                    <a:pt x="881" y="935"/>
                    <a:pt x="1047" y="1027"/>
                  </a:cubicBezTo>
                  <a:cubicBezTo>
                    <a:pt x="1230" y="1119"/>
                    <a:pt x="1526" y="1210"/>
                    <a:pt x="1800" y="1301"/>
                  </a:cubicBezTo>
                  <a:cubicBezTo>
                    <a:pt x="1892" y="1598"/>
                    <a:pt x="2097" y="1781"/>
                    <a:pt x="2188" y="1963"/>
                  </a:cubicBezTo>
                  <a:cubicBezTo>
                    <a:pt x="1526" y="1781"/>
                    <a:pt x="750" y="1689"/>
                    <a:pt x="88" y="1484"/>
                  </a:cubicBezTo>
                  <a:cubicBezTo>
                    <a:pt x="72" y="1467"/>
                    <a:pt x="58" y="1461"/>
                    <a:pt x="48" y="1461"/>
                  </a:cubicBezTo>
                  <a:cubicBezTo>
                    <a:pt x="0" y="1461"/>
                    <a:pt x="14" y="1598"/>
                    <a:pt x="88" y="1598"/>
                  </a:cubicBezTo>
                  <a:cubicBezTo>
                    <a:pt x="750" y="1872"/>
                    <a:pt x="1526" y="2055"/>
                    <a:pt x="2188" y="2351"/>
                  </a:cubicBezTo>
                  <a:cubicBezTo>
                    <a:pt x="1800" y="2534"/>
                    <a:pt x="1321" y="2831"/>
                    <a:pt x="956" y="3104"/>
                  </a:cubicBezTo>
                  <a:cubicBezTo>
                    <a:pt x="956" y="3104"/>
                    <a:pt x="842" y="3104"/>
                    <a:pt x="842" y="3013"/>
                  </a:cubicBezTo>
                  <a:cubicBezTo>
                    <a:pt x="659" y="2922"/>
                    <a:pt x="476" y="2831"/>
                    <a:pt x="271" y="2831"/>
                  </a:cubicBezTo>
                  <a:cubicBezTo>
                    <a:pt x="180" y="2831"/>
                    <a:pt x="180" y="2831"/>
                    <a:pt x="180" y="2922"/>
                  </a:cubicBezTo>
                  <a:cubicBezTo>
                    <a:pt x="385" y="3013"/>
                    <a:pt x="568" y="3104"/>
                    <a:pt x="659" y="3196"/>
                  </a:cubicBezTo>
                  <a:lnTo>
                    <a:pt x="750" y="3196"/>
                  </a:lnTo>
                  <a:cubicBezTo>
                    <a:pt x="659" y="3310"/>
                    <a:pt x="568" y="3310"/>
                    <a:pt x="568" y="3401"/>
                  </a:cubicBezTo>
                  <a:cubicBezTo>
                    <a:pt x="385" y="3493"/>
                    <a:pt x="476" y="3675"/>
                    <a:pt x="659" y="3675"/>
                  </a:cubicBezTo>
                  <a:cubicBezTo>
                    <a:pt x="842" y="3584"/>
                    <a:pt x="956" y="3493"/>
                    <a:pt x="1138" y="3401"/>
                  </a:cubicBezTo>
                  <a:lnTo>
                    <a:pt x="1138" y="3401"/>
                  </a:lnTo>
                  <a:cubicBezTo>
                    <a:pt x="1138" y="3675"/>
                    <a:pt x="1047" y="3881"/>
                    <a:pt x="1047" y="4063"/>
                  </a:cubicBezTo>
                  <a:cubicBezTo>
                    <a:pt x="956" y="4246"/>
                    <a:pt x="956" y="4337"/>
                    <a:pt x="956" y="4542"/>
                  </a:cubicBezTo>
                  <a:cubicBezTo>
                    <a:pt x="956" y="4634"/>
                    <a:pt x="1047" y="4634"/>
                    <a:pt x="1047" y="4634"/>
                  </a:cubicBezTo>
                  <a:cubicBezTo>
                    <a:pt x="1138" y="4451"/>
                    <a:pt x="1138" y="4246"/>
                    <a:pt x="1230" y="4063"/>
                  </a:cubicBezTo>
                  <a:cubicBezTo>
                    <a:pt x="1230" y="3881"/>
                    <a:pt x="1230" y="3675"/>
                    <a:pt x="1321" y="3493"/>
                  </a:cubicBezTo>
                  <a:lnTo>
                    <a:pt x="1321" y="3401"/>
                  </a:lnTo>
                  <a:lnTo>
                    <a:pt x="1321" y="3310"/>
                  </a:lnTo>
                  <a:cubicBezTo>
                    <a:pt x="1709" y="3104"/>
                    <a:pt x="2097" y="2922"/>
                    <a:pt x="2554" y="2625"/>
                  </a:cubicBezTo>
                  <a:lnTo>
                    <a:pt x="2554" y="2625"/>
                  </a:lnTo>
                  <a:cubicBezTo>
                    <a:pt x="2371" y="3196"/>
                    <a:pt x="2188" y="3675"/>
                    <a:pt x="2097" y="4246"/>
                  </a:cubicBezTo>
                  <a:cubicBezTo>
                    <a:pt x="2017" y="4310"/>
                    <a:pt x="2094" y="4385"/>
                    <a:pt x="2179" y="4385"/>
                  </a:cubicBezTo>
                  <a:cubicBezTo>
                    <a:pt x="2215" y="4385"/>
                    <a:pt x="2252" y="4371"/>
                    <a:pt x="2280" y="4337"/>
                  </a:cubicBezTo>
                  <a:cubicBezTo>
                    <a:pt x="2462" y="3881"/>
                    <a:pt x="2554" y="3401"/>
                    <a:pt x="2759" y="2922"/>
                  </a:cubicBezTo>
                  <a:cubicBezTo>
                    <a:pt x="2942" y="3310"/>
                    <a:pt x="3124" y="3584"/>
                    <a:pt x="3330" y="3972"/>
                  </a:cubicBezTo>
                  <a:cubicBezTo>
                    <a:pt x="3238" y="4246"/>
                    <a:pt x="3124" y="4542"/>
                    <a:pt x="3033" y="4816"/>
                  </a:cubicBezTo>
                  <a:cubicBezTo>
                    <a:pt x="3033" y="4880"/>
                    <a:pt x="3078" y="4956"/>
                    <a:pt x="3144" y="4956"/>
                  </a:cubicBezTo>
                  <a:cubicBezTo>
                    <a:pt x="3172" y="4956"/>
                    <a:pt x="3204" y="4942"/>
                    <a:pt x="3238" y="4908"/>
                  </a:cubicBezTo>
                  <a:cubicBezTo>
                    <a:pt x="3330" y="4634"/>
                    <a:pt x="3421" y="4451"/>
                    <a:pt x="3512" y="4154"/>
                  </a:cubicBezTo>
                  <a:lnTo>
                    <a:pt x="3512" y="4246"/>
                  </a:lnTo>
                  <a:cubicBezTo>
                    <a:pt x="3539" y="4273"/>
                    <a:pt x="3576" y="4284"/>
                    <a:pt x="3611" y="4284"/>
                  </a:cubicBezTo>
                  <a:cubicBezTo>
                    <a:pt x="3696" y="4284"/>
                    <a:pt x="3776" y="4219"/>
                    <a:pt x="3695" y="4154"/>
                  </a:cubicBezTo>
                  <a:cubicBezTo>
                    <a:pt x="3695" y="4063"/>
                    <a:pt x="3604" y="3972"/>
                    <a:pt x="3604" y="3881"/>
                  </a:cubicBezTo>
                  <a:lnTo>
                    <a:pt x="3604" y="3766"/>
                  </a:lnTo>
                  <a:lnTo>
                    <a:pt x="4471" y="3766"/>
                  </a:lnTo>
                  <a:cubicBezTo>
                    <a:pt x="4562" y="3766"/>
                    <a:pt x="4562" y="3675"/>
                    <a:pt x="4471" y="3675"/>
                  </a:cubicBezTo>
                  <a:cubicBezTo>
                    <a:pt x="4083" y="3675"/>
                    <a:pt x="3809" y="3584"/>
                    <a:pt x="3421" y="3584"/>
                  </a:cubicBezTo>
                  <a:cubicBezTo>
                    <a:pt x="3238" y="3196"/>
                    <a:pt x="3033" y="2922"/>
                    <a:pt x="2850" y="2534"/>
                  </a:cubicBezTo>
                  <a:lnTo>
                    <a:pt x="2850" y="2534"/>
                  </a:lnTo>
                  <a:cubicBezTo>
                    <a:pt x="3512" y="2739"/>
                    <a:pt x="4083" y="2922"/>
                    <a:pt x="4745" y="3013"/>
                  </a:cubicBezTo>
                  <a:cubicBezTo>
                    <a:pt x="4784" y="3031"/>
                    <a:pt x="4816" y="3038"/>
                    <a:pt x="4841" y="3038"/>
                  </a:cubicBezTo>
                  <a:cubicBezTo>
                    <a:pt x="4946" y="3038"/>
                    <a:pt x="4928" y="2904"/>
                    <a:pt x="4836" y="2831"/>
                  </a:cubicBezTo>
                  <a:cubicBezTo>
                    <a:pt x="4265" y="2625"/>
                    <a:pt x="3604" y="2443"/>
                    <a:pt x="3033" y="2260"/>
                  </a:cubicBezTo>
                  <a:cubicBezTo>
                    <a:pt x="3330" y="2055"/>
                    <a:pt x="3695" y="1781"/>
                    <a:pt x="3992" y="1484"/>
                  </a:cubicBezTo>
                  <a:lnTo>
                    <a:pt x="3992" y="1689"/>
                  </a:lnTo>
                  <a:cubicBezTo>
                    <a:pt x="4380" y="1781"/>
                    <a:pt x="4654" y="1872"/>
                    <a:pt x="5042" y="1963"/>
                  </a:cubicBezTo>
                  <a:cubicBezTo>
                    <a:pt x="5133" y="1963"/>
                    <a:pt x="5133" y="1781"/>
                    <a:pt x="5042" y="1781"/>
                  </a:cubicBezTo>
                  <a:cubicBezTo>
                    <a:pt x="4745" y="1689"/>
                    <a:pt x="4380" y="1598"/>
                    <a:pt x="4083" y="1484"/>
                  </a:cubicBezTo>
                  <a:cubicBezTo>
                    <a:pt x="4265" y="1301"/>
                    <a:pt x="4562" y="1027"/>
                    <a:pt x="4745" y="822"/>
                  </a:cubicBezTo>
                  <a:cubicBezTo>
                    <a:pt x="4836" y="731"/>
                    <a:pt x="4745" y="639"/>
                    <a:pt x="4654" y="639"/>
                  </a:cubicBezTo>
                  <a:cubicBezTo>
                    <a:pt x="4471" y="822"/>
                    <a:pt x="4265" y="1027"/>
                    <a:pt x="4083" y="1119"/>
                  </a:cubicBezTo>
                  <a:lnTo>
                    <a:pt x="4083" y="731"/>
                  </a:lnTo>
                  <a:lnTo>
                    <a:pt x="4083" y="160"/>
                  </a:lnTo>
                  <a:cubicBezTo>
                    <a:pt x="4083" y="69"/>
                    <a:pt x="3992" y="69"/>
                    <a:pt x="3992" y="69"/>
                  </a:cubicBezTo>
                  <a:cubicBezTo>
                    <a:pt x="3900" y="343"/>
                    <a:pt x="3900" y="548"/>
                    <a:pt x="3900" y="731"/>
                  </a:cubicBezTo>
                  <a:lnTo>
                    <a:pt x="3900" y="1301"/>
                  </a:lnTo>
                  <a:cubicBezTo>
                    <a:pt x="3604" y="1484"/>
                    <a:pt x="3238" y="1689"/>
                    <a:pt x="2942" y="1872"/>
                  </a:cubicBezTo>
                  <a:cubicBezTo>
                    <a:pt x="3033" y="1301"/>
                    <a:pt x="3124" y="639"/>
                    <a:pt x="3124" y="69"/>
                  </a:cubicBezTo>
                  <a:cubicBezTo>
                    <a:pt x="3124" y="23"/>
                    <a:pt x="3079" y="0"/>
                    <a:pt x="3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4"/>
            <p:cNvSpPr/>
            <p:nvPr/>
          </p:nvSpPr>
          <p:spPr>
            <a:xfrm>
              <a:off x="5053412" y="4290735"/>
              <a:ext cx="7252" cy="30005"/>
            </a:xfrm>
            <a:custGeom>
              <a:avLst/>
              <a:gdLst/>
              <a:ahLst/>
              <a:cxnLst/>
              <a:rect l="l" t="t" r="r" b="b"/>
              <a:pathLst>
                <a:path w="298" h="1233" extrusionOk="0">
                  <a:moveTo>
                    <a:pt x="297" y="0"/>
                  </a:moveTo>
                  <a:lnTo>
                    <a:pt x="297" y="0"/>
                  </a:lnTo>
                  <a:cubicBezTo>
                    <a:pt x="92" y="366"/>
                    <a:pt x="1" y="754"/>
                    <a:pt x="92" y="1233"/>
                  </a:cubicBezTo>
                  <a:cubicBezTo>
                    <a:pt x="206" y="1233"/>
                    <a:pt x="297" y="1233"/>
                    <a:pt x="297" y="1142"/>
                  </a:cubicBezTo>
                  <a:cubicBezTo>
                    <a:pt x="206" y="754"/>
                    <a:pt x="206" y="366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4"/>
            <p:cNvSpPr/>
            <p:nvPr/>
          </p:nvSpPr>
          <p:spPr>
            <a:xfrm>
              <a:off x="4761816" y="2354688"/>
              <a:ext cx="124912" cy="120921"/>
            </a:xfrm>
            <a:custGeom>
              <a:avLst/>
              <a:gdLst/>
              <a:ahLst/>
              <a:cxnLst/>
              <a:rect l="l" t="t" r="r" b="b"/>
              <a:pathLst>
                <a:path w="5133" h="4969" extrusionOk="0">
                  <a:moveTo>
                    <a:pt x="180" y="2851"/>
                  </a:moveTo>
                  <a:cubicBezTo>
                    <a:pt x="155" y="2851"/>
                    <a:pt x="130" y="2891"/>
                    <a:pt x="206" y="2891"/>
                  </a:cubicBezTo>
                  <a:cubicBezTo>
                    <a:pt x="206" y="2861"/>
                    <a:pt x="193" y="2851"/>
                    <a:pt x="180" y="2851"/>
                  </a:cubicBezTo>
                  <a:close/>
                  <a:moveTo>
                    <a:pt x="2986" y="1"/>
                  </a:moveTo>
                  <a:cubicBezTo>
                    <a:pt x="2962" y="1"/>
                    <a:pt x="2945" y="12"/>
                    <a:pt x="2945" y="38"/>
                  </a:cubicBezTo>
                  <a:cubicBezTo>
                    <a:pt x="2854" y="814"/>
                    <a:pt x="2762" y="1476"/>
                    <a:pt x="2671" y="2047"/>
                  </a:cubicBezTo>
                  <a:lnTo>
                    <a:pt x="2580" y="2138"/>
                  </a:lnTo>
                  <a:cubicBezTo>
                    <a:pt x="2374" y="1956"/>
                    <a:pt x="2283" y="1659"/>
                    <a:pt x="2100" y="1476"/>
                  </a:cubicBezTo>
                  <a:cubicBezTo>
                    <a:pt x="2192" y="1476"/>
                    <a:pt x="2192" y="1385"/>
                    <a:pt x="2100" y="1294"/>
                  </a:cubicBezTo>
                  <a:cubicBezTo>
                    <a:pt x="2100" y="1294"/>
                    <a:pt x="2009" y="1179"/>
                    <a:pt x="1918" y="1179"/>
                  </a:cubicBezTo>
                  <a:cubicBezTo>
                    <a:pt x="1712" y="906"/>
                    <a:pt x="1530" y="518"/>
                    <a:pt x="1347" y="244"/>
                  </a:cubicBezTo>
                  <a:cubicBezTo>
                    <a:pt x="1314" y="217"/>
                    <a:pt x="1282" y="206"/>
                    <a:pt x="1257" y="206"/>
                  </a:cubicBezTo>
                  <a:cubicBezTo>
                    <a:pt x="1195" y="206"/>
                    <a:pt x="1168" y="270"/>
                    <a:pt x="1233" y="335"/>
                  </a:cubicBezTo>
                  <a:cubicBezTo>
                    <a:pt x="1347" y="609"/>
                    <a:pt x="1438" y="814"/>
                    <a:pt x="1621" y="1088"/>
                  </a:cubicBezTo>
                  <a:cubicBezTo>
                    <a:pt x="1438" y="997"/>
                    <a:pt x="1233" y="906"/>
                    <a:pt x="1050" y="814"/>
                  </a:cubicBezTo>
                  <a:cubicBezTo>
                    <a:pt x="959" y="814"/>
                    <a:pt x="868" y="997"/>
                    <a:pt x="959" y="997"/>
                  </a:cubicBezTo>
                  <a:cubicBezTo>
                    <a:pt x="1233" y="1179"/>
                    <a:pt x="1530" y="1294"/>
                    <a:pt x="1804" y="1385"/>
                  </a:cubicBezTo>
                  <a:cubicBezTo>
                    <a:pt x="1918" y="1568"/>
                    <a:pt x="2009" y="1864"/>
                    <a:pt x="2192" y="2047"/>
                  </a:cubicBezTo>
                  <a:cubicBezTo>
                    <a:pt x="1438" y="1864"/>
                    <a:pt x="776" y="1659"/>
                    <a:pt x="92" y="1476"/>
                  </a:cubicBezTo>
                  <a:cubicBezTo>
                    <a:pt x="0" y="1476"/>
                    <a:pt x="0" y="1568"/>
                    <a:pt x="92" y="1659"/>
                  </a:cubicBezTo>
                  <a:cubicBezTo>
                    <a:pt x="776" y="1864"/>
                    <a:pt x="1438" y="2138"/>
                    <a:pt x="2192" y="2321"/>
                  </a:cubicBezTo>
                  <a:cubicBezTo>
                    <a:pt x="1804" y="2617"/>
                    <a:pt x="1347" y="2891"/>
                    <a:pt x="959" y="3188"/>
                  </a:cubicBezTo>
                  <a:cubicBezTo>
                    <a:pt x="868" y="3097"/>
                    <a:pt x="868" y="3097"/>
                    <a:pt x="776" y="3097"/>
                  </a:cubicBezTo>
                  <a:cubicBezTo>
                    <a:pt x="571" y="3006"/>
                    <a:pt x="388" y="2891"/>
                    <a:pt x="206" y="2891"/>
                  </a:cubicBezTo>
                  <a:cubicBezTo>
                    <a:pt x="297" y="3097"/>
                    <a:pt x="480" y="3188"/>
                    <a:pt x="662" y="3279"/>
                  </a:cubicBezTo>
                  <a:lnTo>
                    <a:pt x="776" y="3279"/>
                  </a:lnTo>
                  <a:cubicBezTo>
                    <a:pt x="662" y="3279"/>
                    <a:pt x="571" y="3371"/>
                    <a:pt x="480" y="3371"/>
                  </a:cubicBezTo>
                  <a:cubicBezTo>
                    <a:pt x="400" y="3450"/>
                    <a:pt x="459" y="3685"/>
                    <a:pt x="596" y="3685"/>
                  </a:cubicBezTo>
                  <a:cubicBezTo>
                    <a:pt x="616" y="3685"/>
                    <a:pt x="638" y="3679"/>
                    <a:pt x="662" y="3667"/>
                  </a:cubicBezTo>
                  <a:cubicBezTo>
                    <a:pt x="776" y="3576"/>
                    <a:pt x="959" y="3576"/>
                    <a:pt x="1142" y="3462"/>
                  </a:cubicBezTo>
                  <a:lnTo>
                    <a:pt x="1142" y="3462"/>
                  </a:lnTo>
                  <a:cubicBezTo>
                    <a:pt x="1142" y="3667"/>
                    <a:pt x="1050" y="3850"/>
                    <a:pt x="1050" y="4033"/>
                  </a:cubicBezTo>
                  <a:cubicBezTo>
                    <a:pt x="959" y="4238"/>
                    <a:pt x="959" y="4421"/>
                    <a:pt x="959" y="4603"/>
                  </a:cubicBezTo>
                  <a:cubicBezTo>
                    <a:pt x="959" y="4660"/>
                    <a:pt x="982" y="4689"/>
                    <a:pt x="1005" y="4689"/>
                  </a:cubicBezTo>
                  <a:cubicBezTo>
                    <a:pt x="1028" y="4689"/>
                    <a:pt x="1050" y="4660"/>
                    <a:pt x="1050" y="4603"/>
                  </a:cubicBezTo>
                  <a:cubicBezTo>
                    <a:pt x="1142" y="4421"/>
                    <a:pt x="1142" y="4238"/>
                    <a:pt x="1142" y="4033"/>
                  </a:cubicBezTo>
                  <a:cubicBezTo>
                    <a:pt x="1233" y="3850"/>
                    <a:pt x="1233" y="3667"/>
                    <a:pt x="1233" y="3462"/>
                  </a:cubicBezTo>
                  <a:lnTo>
                    <a:pt x="1347" y="3371"/>
                  </a:lnTo>
                  <a:cubicBezTo>
                    <a:pt x="1712" y="3188"/>
                    <a:pt x="2100" y="2891"/>
                    <a:pt x="2488" y="2617"/>
                  </a:cubicBezTo>
                  <a:lnTo>
                    <a:pt x="2488" y="2617"/>
                  </a:lnTo>
                  <a:cubicBezTo>
                    <a:pt x="2374" y="3188"/>
                    <a:pt x="2192" y="3759"/>
                    <a:pt x="2009" y="4238"/>
                  </a:cubicBezTo>
                  <a:cubicBezTo>
                    <a:pt x="2009" y="4303"/>
                    <a:pt x="2100" y="4367"/>
                    <a:pt x="2154" y="4367"/>
                  </a:cubicBezTo>
                  <a:cubicBezTo>
                    <a:pt x="2176" y="4367"/>
                    <a:pt x="2192" y="4356"/>
                    <a:pt x="2192" y="4329"/>
                  </a:cubicBezTo>
                  <a:cubicBezTo>
                    <a:pt x="2374" y="3941"/>
                    <a:pt x="2580" y="3462"/>
                    <a:pt x="2671" y="3006"/>
                  </a:cubicBezTo>
                  <a:cubicBezTo>
                    <a:pt x="2854" y="3279"/>
                    <a:pt x="3150" y="3667"/>
                    <a:pt x="3333" y="4033"/>
                  </a:cubicBezTo>
                  <a:cubicBezTo>
                    <a:pt x="3242" y="4329"/>
                    <a:pt x="3150" y="4603"/>
                    <a:pt x="3059" y="4900"/>
                  </a:cubicBezTo>
                  <a:cubicBezTo>
                    <a:pt x="3059" y="4946"/>
                    <a:pt x="3082" y="4968"/>
                    <a:pt x="3116" y="4968"/>
                  </a:cubicBezTo>
                  <a:cubicBezTo>
                    <a:pt x="3150" y="4968"/>
                    <a:pt x="3196" y="4946"/>
                    <a:pt x="3242" y="4900"/>
                  </a:cubicBezTo>
                  <a:cubicBezTo>
                    <a:pt x="3333" y="4717"/>
                    <a:pt x="3424" y="4421"/>
                    <a:pt x="3515" y="4238"/>
                  </a:cubicBezTo>
                  <a:cubicBezTo>
                    <a:pt x="3559" y="4308"/>
                    <a:pt x="3613" y="4338"/>
                    <a:pt x="3657" y="4338"/>
                  </a:cubicBezTo>
                  <a:cubicBezTo>
                    <a:pt x="3729" y="4338"/>
                    <a:pt x="3777" y="4260"/>
                    <a:pt x="3721" y="4147"/>
                  </a:cubicBezTo>
                  <a:cubicBezTo>
                    <a:pt x="3630" y="4033"/>
                    <a:pt x="3630" y="3941"/>
                    <a:pt x="3630" y="3941"/>
                  </a:cubicBezTo>
                  <a:lnTo>
                    <a:pt x="3630" y="3850"/>
                  </a:lnTo>
                  <a:lnTo>
                    <a:pt x="4474" y="3850"/>
                  </a:lnTo>
                  <a:cubicBezTo>
                    <a:pt x="4565" y="3850"/>
                    <a:pt x="4474" y="3759"/>
                    <a:pt x="4474" y="3759"/>
                  </a:cubicBezTo>
                  <a:cubicBezTo>
                    <a:pt x="4086" y="3667"/>
                    <a:pt x="3721" y="3667"/>
                    <a:pt x="3424" y="3667"/>
                  </a:cubicBezTo>
                  <a:cubicBezTo>
                    <a:pt x="3242" y="3279"/>
                    <a:pt x="3059" y="2891"/>
                    <a:pt x="2762" y="2526"/>
                  </a:cubicBezTo>
                  <a:lnTo>
                    <a:pt x="2762" y="2526"/>
                  </a:lnTo>
                  <a:cubicBezTo>
                    <a:pt x="3424" y="2709"/>
                    <a:pt x="4086" y="2891"/>
                    <a:pt x="4771" y="3097"/>
                  </a:cubicBezTo>
                  <a:cubicBezTo>
                    <a:pt x="4862" y="3097"/>
                    <a:pt x="4953" y="2891"/>
                    <a:pt x="4771" y="2891"/>
                  </a:cubicBezTo>
                  <a:cubicBezTo>
                    <a:pt x="4200" y="2617"/>
                    <a:pt x="3630" y="2435"/>
                    <a:pt x="3059" y="2321"/>
                  </a:cubicBezTo>
                  <a:cubicBezTo>
                    <a:pt x="3333" y="2047"/>
                    <a:pt x="3630" y="1864"/>
                    <a:pt x="3903" y="1568"/>
                  </a:cubicBezTo>
                  <a:cubicBezTo>
                    <a:pt x="3903" y="1659"/>
                    <a:pt x="3903" y="1659"/>
                    <a:pt x="3995" y="1659"/>
                  </a:cubicBezTo>
                  <a:cubicBezTo>
                    <a:pt x="4292" y="1750"/>
                    <a:pt x="4657" y="1956"/>
                    <a:pt x="4953" y="1956"/>
                  </a:cubicBezTo>
                  <a:cubicBezTo>
                    <a:pt x="4988" y="1973"/>
                    <a:pt x="5016" y="1980"/>
                    <a:pt x="5038" y="1980"/>
                  </a:cubicBezTo>
                  <a:cubicBezTo>
                    <a:pt x="5133" y="1980"/>
                    <a:pt x="5119" y="1843"/>
                    <a:pt x="5045" y="1750"/>
                  </a:cubicBezTo>
                  <a:cubicBezTo>
                    <a:pt x="4657" y="1659"/>
                    <a:pt x="4383" y="1568"/>
                    <a:pt x="3995" y="1476"/>
                  </a:cubicBezTo>
                  <a:cubicBezTo>
                    <a:pt x="4292" y="1294"/>
                    <a:pt x="4565" y="1088"/>
                    <a:pt x="4771" y="906"/>
                  </a:cubicBezTo>
                  <a:cubicBezTo>
                    <a:pt x="4843" y="833"/>
                    <a:pt x="4801" y="689"/>
                    <a:pt x="4724" y="689"/>
                  </a:cubicBezTo>
                  <a:cubicBezTo>
                    <a:pt x="4703" y="689"/>
                    <a:pt x="4680" y="699"/>
                    <a:pt x="4657" y="723"/>
                  </a:cubicBezTo>
                  <a:cubicBezTo>
                    <a:pt x="4474" y="906"/>
                    <a:pt x="4292" y="997"/>
                    <a:pt x="4086" y="1179"/>
                  </a:cubicBezTo>
                  <a:lnTo>
                    <a:pt x="4086" y="814"/>
                  </a:lnTo>
                  <a:lnTo>
                    <a:pt x="4086" y="152"/>
                  </a:lnTo>
                  <a:cubicBezTo>
                    <a:pt x="4086" y="95"/>
                    <a:pt x="4063" y="67"/>
                    <a:pt x="4029" y="67"/>
                  </a:cubicBezTo>
                  <a:cubicBezTo>
                    <a:pt x="3995" y="67"/>
                    <a:pt x="3949" y="95"/>
                    <a:pt x="3903" y="152"/>
                  </a:cubicBezTo>
                  <a:lnTo>
                    <a:pt x="3903" y="814"/>
                  </a:lnTo>
                  <a:cubicBezTo>
                    <a:pt x="3903" y="997"/>
                    <a:pt x="3812" y="1088"/>
                    <a:pt x="3812" y="1294"/>
                  </a:cubicBezTo>
                  <a:cubicBezTo>
                    <a:pt x="3515" y="1476"/>
                    <a:pt x="3242" y="1659"/>
                    <a:pt x="2945" y="1956"/>
                  </a:cubicBezTo>
                  <a:cubicBezTo>
                    <a:pt x="3059" y="1294"/>
                    <a:pt x="3059" y="723"/>
                    <a:pt x="3150" y="152"/>
                  </a:cubicBezTo>
                  <a:cubicBezTo>
                    <a:pt x="3150" y="71"/>
                    <a:pt x="3045" y="1"/>
                    <a:pt x="2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4"/>
            <p:cNvSpPr/>
            <p:nvPr/>
          </p:nvSpPr>
          <p:spPr>
            <a:xfrm>
              <a:off x="4808465" y="2355613"/>
              <a:ext cx="6692" cy="29883"/>
            </a:xfrm>
            <a:custGeom>
              <a:avLst/>
              <a:gdLst/>
              <a:ahLst/>
              <a:cxnLst/>
              <a:rect l="l" t="t" r="r" b="b"/>
              <a:pathLst>
                <a:path w="275" h="1228" extrusionOk="0">
                  <a:moveTo>
                    <a:pt x="275" y="0"/>
                  </a:moveTo>
                  <a:lnTo>
                    <a:pt x="275" y="0"/>
                  </a:lnTo>
                  <a:cubicBezTo>
                    <a:pt x="92" y="297"/>
                    <a:pt x="1" y="776"/>
                    <a:pt x="92" y="1141"/>
                  </a:cubicBezTo>
                  <a:cubicBezTo>
                    <a:pt x="92" y="1199"/>
                    <a:pt x="115" y="1227"/>
                    <a:pt x="138" y="1227"/>
                  </a:cubicBezTo>
                  <a:cubicBezTo>
                    <a:pt x="160" y="1227"/>
                    <a:pt x="183" y="1199"/>
                    <a:pt x="183" y="1141"/>
                  </a:cubicBezTo>
                  <a:cubicBezTo>
                    <a:pt x="183" y="776"/>
                    <a:pt x="183" y="388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4"/>
            <p:cNvSpPr/>
            <p:nvPr/>
          </p:nvSpPr>
          <p:spPr>
            <a:xfrm>
              <a:off x="3813125" y="4295188"/>
              <a:ext cx="95004" cy="89869"/>
            </a:xfrm>
            <a:custGeom>
              <a:avLst/>
              <a:gdLst/>
              <a:ahLst/>
              <a:cxnLst/>
              <a:rect l="l" t="t" r="r" b="b"/>
              <a:pathLst>
                <a:path w="3904" h="3693" extrusionOk="0">
                  <a:moveTo>
                    <a:pt x="2192" y="0"/>
                  </a:moveTo>
                  <a:cubicBezTo>
                    <a:pt x="2192" y="571"/>
                    <a:pt x="2101" y="1050"/>
                    <a:pt x="1987" y="1529"/>
                  </a:cubicBezTo>
                  <a:cubicBezTo>
                    <a:pt x="1987" y="1529"/>
                    <a:pt x="1895" y="1529"/>
                    <a:pt x="1895" y="1621"/>
                  </a:cubicBezTo>
                  <a:cubicBezTo>
                    <a:pt x="1804" y="1438"/>
                    <a:pt x="1713" y="1233"/>
                    <a:pt x="1621" y="1050"/>
                  </a:cubicBezTo>
                  <a:cubicBezTo>
                    <a:pt x="1621" y="1050"/>
                    <a:pt x="1713" y="959"/>
                    <a:pt x="1621" y="959"/>
                  </a:cubicBezTo>
                  <a:cubicBezTo>
                    <a:pt x="1530" y="959"/>
                    <a:pt x="1530" y="867"/>
                    <a:pt x="1416" y="867"/>
                  </a:cubicBezTo>
                  <a:cubicBezTo>
                    <a:pt x="1325" y="662"/>
                    <a:pt x="1142" y="388"/>
                    <a:pt x="1051" y="183"/>
                  </a:cubicBezTo>
                  <a:cubicBezTo>
                    <a:pt x="1020" y="152"/>
                    <a:pt x="987" y="142"/>
                    <a:pt x="961" y="142"/>
                  </a:cubicBezTo>
                  <a:cubicBezTo>
                    <a:pt x="909" y="142"/>
                    <a:pt x="883" y="183"/>
                    <a:pt x="959" y="183"/>
                  </a:cubicBezTo>
                  <a:cubicBezTo>
                    <a:pt x="1051" y="388"/>
                    <a:pt x="1142" y="571"/>
                    <a:pt x="1233" y="753"/>
                  </a:cubicBezTo>
                  <a:cubicBezTo>
                    <a:pt x="1051" y="662"/>
                    <a:pt x="959" y="662"/>
                    <a:pt x="754" y="571"/>
                  </a:cubicBezTo>
                  <a:cubicBezTo>
                    <a:pt x="663" y="571"/>
                    <a:pt x="663" y="662"/>
                    <a:pt x="754" y="753"/>
                  </a:cubicBezTo>
                  <a:cubicBezTo>
                    <a:pt x="959" y="867"/>
                    <a:pt x="1142" y="959"/>
                    <a:pt x="1325" y="959"/>
                  </a:cubicBezTo>
                  <a:cubicBezTo>
                    <a:pt x="1416" y="1141"/>
                    <a:pt x="1530" y="1324"/>
                    <a:pt x="1621" y="1529"/>
                  </a:cubicBezTo>
                  <a:cubicBezTo>
                    <a:pt x="1142" y="1324"/>
                    <a:pt x="571" y="1233"/>
                    <a:pt x="92" y="1050"/>
                  </a:cubicBezTo>
                  <a:cubicBezTo>
                    <a:pt x="1" y="1050"/>
                    <a:pt x="1" y="1141"/>
                    <a:pt x="92" y="1233"/>
                  </a:cubicBezTo>
                  <a:cubicBezTo>
                    <a:pt x="571" y="1324"/>
                    <a:pt x="1142" y="1529"/>
                    <a:pt x="1621" y="1712"/>
                  </a:cubicBezTo>
                  <a:cubicBezTo>
                    <a:pt x="1325" y="1895"/>
                    <a:pt x="1051" y="2100"/>
                    <a:pt x="754" y="2283"/>
                  </a:cubicBezTo>
                  <a:lnTo>
                    <a:pt x="571" y="2283"/>
                  </a:lnTo>
                  <a:cubicBezTo>
                    <a:pt x="480" y="2191"/>
                    <a:pt x="275" y="2100"/>
                    <a:pt x="183" y="2100"/>
                  </a:cubicBezTo>
                  <a:cubicBezTo>
                    <a:pt x="183" y="2100"/>
                    <a:pt x="92" y="2100"/>
                    <a:pt x="183" y="2191"/>
                  </a:cubicBezTo>
                  <a:cubicBezTo>
                    <a:pt x="275" y="2283"/>
                    <a:pt x="389" y="2283"/>
                    <a:pt x="480" y="2374"/>
                  </a:cubicBezTo>
                  <a:lnTo>
                    <a:pt x="571" y="2374"/>
                  </a:lnTo>
                  <a:cubicBezTo>
                    <a:pt x="480" y="2465"/>
                    <a:pt x="480" y="2465"/>
                    <a:pt x="389" y="2465"/>
                  </a:cubicBezTo>
                  <a:cubicBezTo>
                    <a:pt x="275" y="2579"/>
                    <a:pt x="389" y="2762"/>
                    <a:pt x="480" y="2762"/>
                  </a:cubicBezTo>
                  <a:cubicBezTo>
                    <a:pt x="663" y="2671"/>
                    <a:pt x="754" y="2579"/>
                    <a:pt x="845" y="2579"/>
                  </a:cubicBezTo>
                  <a:cubicBezTo>
                    <a:pt x="845" y="2762"/>
                    <a:pt x="845" y="2853"/>
                    <a:pt x="754" y="3036"/>
                  </a:cubicBezTo>
                  <a:cubicBezTo>
                    <a:pt x="754" y="3150"/>
                    <a:pt x="663" y="3241"/>
                    <a:pt x="663" y="3424"/>
                  </a:cubicBezTo>
                  <a:cubicBezTo>
                    <a:pt x="663" y="3424"/>
                    <a:pt x="703" y="3464"/>
                    <a:pt x="757" y="3464"/>
                  </a:cubicBezTo>
                  <a:cubicBezTo>
                    <a:pt x="784" y="3464"/>
                    <a:pt x="815" y="3454"/>
                    <a:pt x="845" y="3424"/>
                  </a:cubicBezTo>
                  <a:lnTo>
                    <a:pt x="845" y="3036"/>
                  </a:lnTo>
                  <a:cubicBezTo>
                    <a:pt x="959" y="2853"/>
                    <a:pt x="959" y="2762"/>
                    <a:pt x="959" y="2579"/>
                  </a:cubicBezTo>
                  <a:lnTo>
                    <a:pt x="959" y="2465"/>
                  </a:lnTo>
                  <a:cubicBezTo>
                    <a:pt x="1325" y="2283"/>
                    <a:pt x="1621" y="2191"/>
                    <a:pt x="1895" y="2009"/>
                  </a:cubicBezTo>
                  <a:lnTo>
                    <a:pt x="1895" y="2009"/>
                  </a:lnTo>
                  <a:cubicBezTo>
                    <a:pt x="1804" y="2374"/>
                    <a:pt x="1713" y="2762"/>
                    <a:pt x="1530" y="3150"/>
                  </a:cubicBezTo>
                  <a:cubicBezTo>
                    <a:pt x="1530" y="3214"/>
                    <a:pt x="1576" y="3279"/>
                    <a:pt x="1635" y="3279"/>
                  </a:cubicBezTo>
                  <a:cubicBezTo>
                    <a:pt x="1659" y="3279"/>
                    <a:pt x="1686" y="3268"/>
                    <a:pt x="1713" y="3241"/>
                  </a:cubicBezTo>
                  <a:cubicBezTo>
                    <a:pt x="1804" y="2853"/>
                    <a:pt x="1895" y="2579"/>
                    <a:pt x="1987" y="2191"/>
                  </a:cubicBezTo>
                  <a:cubicBezTo>
                    <a:pt x="2192" y="2465"/>
                    <a:pt x="2375" y="2671"/>
                    <a:pt x="2557" y="2944"/>
                  </a:cubicBezTo>
                  <a:cubicBezTo>
                    <a:pt x="2466" y="3150"/>
                    <a:pt x="2375" y="3333"/>
                    <a:pt x="2283" y="3606"/>
                  </a:cubicBezTo>
                  <a:cubicBezTo>
                    <a:pt x="2283" y="3663"/>
                    <a:pt x="2306" y="3692"/>
                    <a:pt x="2329" y="3692"/>
                  </a:cubicBezTo>
                  <a:cubicBezTo>
                    <a:pt x="2352" y="3692"/>
                    <a:pt x="2375" y="3663"/>
                    <a:pt x="2375" y="3606"/>
                  </a:cubicBezTo>
                  <a:cubicBezTo>
                    <a:pt x="2466" y="3515"/>
                    <a:pt x="2557" y="3333"/>
                    <a:pt x="2671" y="3150"/>
                  </a:cubicBezTo>
                  <a:cubicBezTo>
                    <a:pt x="2671" y="3176"/>
                    <a:pt x="2686" y="3187"/>
                    <a:pt x="2705" y="3187"/>
                  </a:cubicBezTo>
                  <a:cubicBezTo>
                    <a:pt x="2753" y="3187"/>
                    <a:pt x="2828" y="3117"/>
                    <a:pt x="2763" y="3036"/>
                  </a:cubicBezTo>
                  <a:cubicBezTo>
                    <a:pt x="2763" y="3036"/>
                    <a:pt x="2763" y="2944"/>
                    <a:pt x="2671" y="2853"/>
                  </a:cubicBezTo>
                  <a:lnTo>
                    <a:pt x="3333" y="2853"/>
                  </a:lnTo>
                  <a:cubicBezTo>
                    <a:pt x="3425" y="2853"/>
                    <a:pt x="3425" y="2762"/>
                    <a:pt x="3333" y="2762"/>
                  </a:cubicBezTo>
                  <a:cubicBezTo>
                    <a:pt x="3037" y="2762"/>
                    <a:pt x="2854" y="2671"/>
                    <a:pt x="2557" y="2671"/>
                  </a:cubicBezTo>
                  <a:cubicBezTo>
                    <a:pt x="2466" y="2374"/>
                    <a:pt x="2283" y="2191"/>
                    <a:pt x="2101" y="1895"/>
                  </a:cubicBezTo>
                  <a:lnTo>
                    <a:pt x="2101" y="1895"/>
                  </a:lnTo>
                  <a:cubicBezTo>
                    <a:pt x="2557" y="2009"/>
                    <a:pt x="3037" y="2191"/>
                    <a:pt x="3607" y="2283"/>
                  </a:cubicBezTo>
                  <a:cubicBezTo>
                    <a:pt x="3698" y="2283"/>
                    <a:pt x="3698" y="2191"/>
                    <a:pt x="3607" y="2100"/>
                  </a:cubicBezTo>
                  <a:cubicBezTo>
                    <a:pt x="3128" y="2009"/>
                    <a:pt x="2763" y="1803"/>
                    <a:pt x="2283" y="1712"/>
                  </a:cubicBezTo>
                  <a:cubicBezTo>
                    <a:pt x="2466" y="1529"/>
                    <a:pt x="2763" y="1324"/>
                    <a:pt x="2945" y="1141"/>
                  </a:cubicBezTo>
                  <a:cubicBezTo>
                    <a:pt x="2945" y="1141"/>
                    <a:pt x="2945" y="1233"/>
                    <a:pt x="3037" y="1233"/>
                  </a:cubicBezTo>
                  <a:cubicBezTo>
                    <a:pt x="3242" y="1324"/>
                    <a:pt x="3516" y="1438"/>
                    <a:pt x="3698" y="1438"/>
                  </a:cubicBezTo>
                  <a:cubicBezTo>
                    <a:pt x="3813" y="1438"/>
                    <a:pt x="3904" y="1324"/>
                    <a:pt x="3813" y="1324"/>
                  </a:cubicBezTo>
                  <a:cubicBezTo>
                    <a:pt x="3516" y="1233"/>
                    <a:pt x="3242" y="1141"/>
                    <a:pt x="3037" y="1141"/>
                  </a:cubicBezTo>
                  <a:cubicBezTo>
                    <a:pt x="3242" y="959"/>
                    <a:pt x="3425" y="753"/>
                    <a:pt x="3607" y="571"/>
                  </a:cubicBezTo>
                  <a:lnTo>
                    <a:pt x="3516" y="479"/>
                  </a:lnTo>
                  <a:cubicBezTo>
                    <a:pt x="3333" y="662"/>
                    <a:pt x="3242" y="753"/>
                    <a:pt x="3037" y="867"/>
                  </a:cubicBezTo>
                  <a:lnTo>
                    <a:pt x="3037" y="571"/>
                  </a:lnTo>
                  <a:lnTo>
                    <a:pt x="3037" y="91"/>
                  </a:lnTo>
                  <a:cubicBezTo>
                    <a:pt x="3037" y="46"/>
                    <a:pt x="3014" y="23"/>
                    <a:pt x="2991" y="23"/>
                  </a:cubicBezTo>
                  <a:cubicBezTo>
                    <a:pt x="2968" y="23"/>
                    <a:pt x="2945" y="46"/>
                    <a:pt x="2945" y="91"/>
                  </a:cubicBezTo>
                  <a:lnTo>
                    <a:pt x="2945" y="571"/>
                  </a:lnTo>
                  <a:cubicBezTo>
                    <a:pt x="2945" y="662"/>
                    <a:pt x="2854" y="867"/>
                    <a:pt x="2854" y="959"/>
                  </a:cubicBezTo>
                  <a:cubicBezTo>
                    <a:pt x="2671" y="1141"/>
                    <a:pt x="2466" y="1233"/>
                    <a:pt x="2192" y="1438"/>
                  </a:cubicBezTo>
                  <a:cubicBezTo>
                    <a:pt x="2283" y="959"/>
                    <a:pt x="2283" y="479"/>
                    <a:pt x="2375" y="91"/>
                  </a:cubicBezTo>
                  <a:cubicBezTo>
                    <a:pt x="2375" y="0"/>
                    <a:pt x="2283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4"/>
            <p:cNvSpPr/>
            <p:nvPr/>
          </p:nvSpPr>
          <p:spPr>
            <a:xfrm>
              <a:off x="3847558" y="4295188"/>
              <a:ext cx="7252" cy="22778"/>
            </a:xfrm>
            <a:custGeom>
              <a:avLst/>
              <a:gdLst/>
              <a:ahLst/>
              <a:cxnLst/>
              <a:rect l="l" t="t" r="r" b="b"/>
              <a:pathLst>
                <a:path w="298" h="936" extrusionOk="0">
                  <a:moveTo>
                    <a:pt x="206" y="0"/>
                  </a:moveTo>
                  <a:cubicBezTo>
                    <a:pt x="115" y="297"/>
                    <a:pt x="1" y="571"/>
                    <a:pt x="115" y="867"/>
                  </a:cubicBezTo>
                  <a:cubicBezTo>
                    <a:pt x="115" y="913"/>
                    <a:pt x="138" y="936"/>
                    <a:pt x="161" y="936"/>
                  </a:cubicBezTo>
                  <a:cubicBezTo>
                    <a:pt x="184" y="936"/>
                    <a:pt x="206" y="913"/>
                    <a:pt x="206" y="867"/>
                  </a:cubicBezTo>
                  <a:cubicBezTo>
                    <a:pt x="206" y="571"/>
                    <a:pt x="206" y="297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1723041" y="710407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4"/>
            <p:cNvSpPr/>
            <p:nvPr/>
          </p:nvSpPr>
          <p:spPr>
            <a:xfrm>
              <a:off x="2526189" y="543791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4"/>
            <p:cNvSpPr/>
            <p:nvPr/>
          </p:nvSpPr>
          <p:spPr>
            <a:xfrm>
              <a:off x="2822798" y="1133650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4"/>
            <p:cNvSpPr/>
            <p:nvPr/>
          </p:nvSpPr>
          <p:spPr>
            <a:xfrm>
              <a:off x="3739247" y="865391"/>
              <a:ext cx="32025" cy="30346"/>
            </a:xfrm>
            <a:custGeom>
              <a:avLst/>
              <a:gdLst/>
              <a:ahLst/>
              <a:cxnLst/>
              <a:rect l="l" t="t" r="r" b="b"/>
              <a:pathLst>
                <a:path w="1316" h="1247" extrusionOk="0">
                  <a:moveTo>
                    <a:pt x="366" y="0"/>
                  </a:moveTo>
                  <a:cubicBezTo>
                    <a:pt x="184" y="0"/>
                    <a:pt x="1" y="183"/>
                    <a:pt x="1" y="388"/>
                  </a:cubicBezTo>
                  <a:cubicBezTo>
                    <a:pt x="1" y="571"/>
                    <a:pt x="1" y="662"/>
                    <a:pt x="92" y="867"/>
                  </a:cubicBezTo>
                  <a:cubicBezTo>
                    <a:pt x="184" y="1050"/>
                    <a:pt x="457" y="1141"/>
                    <a:pt x="663" y="1233"/>
                  </a:cubicBezTo>
                  <a:cubicBezTo>
                    <a:pt x="692" y="1242"/>
                    <a:pt x="723" y="1247"/>
                    <a:pt x="754" y="1247"/>
                  </a:cubicBezTo>
                  <a:cubicBezTo>
                    <a:pt x="1014" y="1247"/>
                    <a:pt x="1315" y="927"/>
                    <a:pt x="1234" y="662"/>
                  </a:cubicBezTo>
                  <a:cubicBezTo>
                    <a:pt x="1142" y="479"/>
                    <a:pt x="1142" y="297"/>
                    <a:pt x="937" y="183"/>
                  </a:cubicBezTo>
                  <a:cubicBezTo>
                    <a:pt x="846" y="0"/>
                    <a:pt x="663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4"/>
            <p:cNvSpPr/>
            <p:nvPr/>
          </p:nvSpPr>
          <p:spPr>
            <a:xfrm>
              <a:off x="3489311" y="1969576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4"/>
            <p:cNvSpPr/>
            <p:nvPr/>
          </p:nvSpPr>
          <p:spPr>
            <a:xfrm>
              <a:off x="3919782" y="2394474"/>
              <a:ext cx="38887" cy="33363"/>
            </a:xfrm>
            <a:custGeom>
              <a:avLst/>
              <a:gdLst/>
              <a:ahLst/>
              <a:cxnLst/>
              <a:rect l="l" t="t" r="r" b="b"/>
              <a:pathLst>
                <a:path w="1598" h="1371" extrusionOk="0">
                  <a:moveTo>
                    <a:pt x="849" y="1"/>
                  </a:moveTo>
                  <a:cubicBezTo>
                    <a:pt x="787" y="1"/>
                    <a:pt x="724" y="8"/>
                    <a:pt x="662" y="24"/>
                  </a:cubicBezTo>
                  <a:cubicBezTo>
                    <a:pt x="365" y="115"/>
                    <a:pt x="0" y="503"/>
                    <a:pt x="183" y="800"/>
                  </a:cubicBezTo>
                  <a:cubicBezTo>
                    <a:pt x="274" y="1074"/>
                    <a:pt x="457" y="1371"/>
                    <a:pt x="845" y="1371"/>
                  </a:cubicBezTo>
                  <a:cubicBezTo>
                    <a:pt x="1233" y="1371"/>
                    <a:pt x="1598" y="982"/>
                    <a:pt x="1507" y="503"/>
                  </a:cubicBezTo>
                  <a:cubicBezTo>
                    <a:pt x="1431" y="181"/>
                    <a:pt x="1151" y="1"/>
                    <a:pt x="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4"/>
            <p:cNvSpPr/>
            <p:nvPr/>
          </p:nvSpPr>
          <p:spPr>
            <a:xfrm>
              <a:off x="2986640" y="3049890"/>
              <a:ext cx="25576" cy="18908"/>
            </a:xfrm>
            <a:custGeom>
              <a:avLst/>
              <a:gdLst/>
              <a:ahLst/>
              <a:cxnLst/>
              <a:rect l="l" t="t" r="r" b="b"/>
              <a:pathLst>
                <a:path w="1051" h="777" extrusionOk="0">
                  <a:moveTo>
                    <a:pt x="480" y="1"/>
                  </a:moveTo>
                  <a:cubicBezTo>
                    <a:pt x="1" y="1"/>
                    <a:pt x="1" y="777"/>
                    <a:pt x="480" y="777"/>
                  </a:cubicBezTo>
                  <a:cubicBezTo>
                    <a:pt x="1051" y="777"/>
                    <a:pt x="1051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4"/>
            <p:cNvSpPr/>
            <p:nvPr/>
          </p:nvSpPr>
          <p:spPr>
            <a:xfrm>
              <a:off x="3452542" y="3217892"/>
              <a:ext cx="28715" cy="25600"/>
            </a:xfrm>
            <a:custGeom>
              <a:avLst/>
              <a:gdLst/>
              <a:ahLst/>
              <a:cxnLst/>
              <a:rect l="l" t="t" r="r" b="b"/>
              <a:pathLst>
                <a:path w="1180" h="1052" extrusionOk="0">
                  <a:moveTo>
                    <a:pt x="765" y="1"/>
                  </a:moveTo>
                  <a:cubicBezTo>
                    <a:pt x="701" y="1"/>
                    <a:pt x="629" y="18"/>
                    <a:pt x="553" y="59"/>
                  </a:cubicBezTo>
                  <a:cubicBezTo>
                    <a:pt x="462" y="150"/>
                    <a:pt x="370" y="150"/>
                    <a:pt x="256" y="241"/>
                  </a:cubicBezTo>
                  <a:cubicBezTo>
                    <a:pt x="165" y="332"/>
                    <a:pt x="165" y="424"/>
                    <a:pt x="74" y="515"/>
                  </a:cubicBezTo>
                  <a:cubicBezTo>
                    <a:pt x="0" y="754"/>
                    <a:pt x="163" y="1052"/>
                    <a:pt x="384" y="1052"/>
                  </a:cubicBezTo>
                  <a:cubicBezTo>
                    <a:pt x="438" y="1052"/>
                    <a:pt x="495" y="1034"/>
                    <a:pt x="553" y="994"/>
                  </a:cubicBezTo>
                  <a:cubicBezTo>
                    <a:pt x="644" y="903"/>
                    <a:pt x="736" y="903"/>
                    <a:pt x="827" y="812"/>
                  </a:cubicBezTo>
                  <a:cubicBezTo>
                    <a:pt x="941" y="720"/>
                    <a:pt x="1032" y="629"/>
                    <a:pt x="1032" y="515"/>
                  </a:cubicBezTo>
                  <a:cubicBezTo>
                    <a:pt x="1179" y="295"/>
                    <a:pt x="1031" y="1"/>
                    <a:pt x="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4"/>
            <p:cNvSpPr/>
            <p:nvPr/>
          </p:nvSpPr>
          <p:spPr>
            <a:xfrm>
              <a:off x="3873109" y="3513138"/>
              <a:ext cx="46699" cy="36673"/>
            </a:xfrm>
            <a:custGeom>
              <a:avLst/>
              <a:gdLst/>
              <a:ahLst/>
              <a:cxnLst/>
              <a:rect l="l" t="t" r="r" b="b"/>
              <a:pathLst>
                <a:path w="1919" h="1507" extrusionOk="0">
                  <a:moveTo>
                    <a:pt x="960" y="0"/>
                  </a:moveTo>
                  <a:cubicBezTo>
                    <a:pt x="1" y="0"/>
                    <a:pt x="1" y="1507"/>
                    <a:pt x="960" y="1507"/>
                  </a:cubicBezTo>
                  <a:cubicBezTo>
                    <a:pt x="1918" y="1507"/>
                    <a:pt x="191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4"/>
            <p:cNvSpPr/>
            <p:nvPr/>
          </p:nvSpPr>
          <p:spPr>
            <a:xfrm>
              <a:off x="3799255" y="373307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1" y="937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4"/>
            <p:cNvSpPr/>
            <p:nvPr/>
          </p:nvSpPr>
          <p:spPr>
            <a:xfrm>
              <a:off x="3345447" y="4188532"/>
              <a:ext cx="46699" cy="37233"/>
            </a:xfrm>
            <a:custGeom>
              <a:avLst/>
              <a:gdLst/>
              <a:ahLst/>
              <a:cxnLst/>
              <a:rect l="l" t="t" r="r" b="b"/>
              <a:pathLst>
                <a:path w="1919" h="1530" extrusionOk="0">
                  <a:moveTo>
                    <a:pt x="959" y="1"/>
                  </a:moveTo>
                  <a:cubicBezTo>
                    <a:pt x="1" y="1"/>
                    <a:pt x="1" y="1530"/>
                    <a:pt x="959" y="1530"/>
                  </a:cubicBezTo>
                  <a:cubicBezTo>
                    <a:pt x="1918" y="1530"/>
                    <a:pt x="1918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4"/>
            <p:cNvSpPr/>
            <p:nvPr/>
          </p:nvSpPr>
          <p:spPr>
            <a:xfrm>
              <a:off x="3647337" y="4486163"/>
              <a:ext cx="29178" cy="26939"/>
            </a:xfrm>
            <a:custGeom>
              <a:avLst/>
              <a:gdLst/>
              <a:ahLst/>
              <a:cxnLst/>
              <a:rect l="l" t="t" r="r" b="b"/>
              <a:pathLst>
                <a:path w="1199" h="1107" extrusionOk="0">
                  <a:moveTo>
                    <a:pt x="376" y="1"/>
                  </a:moveTo>
                  <a:cubicBezTo>
                    <a:pt x="154" y="1"/>
                    <a:pt x="0" y="287"/>
                    <a:pt x="149" y="529"/>
                  </a:cubicBezTo>
                  <a:cubicBezTo>
                    <a:pt x="240" y="620"/>
                    <a:pt x="354" y="803"/>
                    <a:pt x="445" y="894"/>
                  </a:cubicBezTo>
                  <a:cubicBezTo>
                    <a:pt x="503" y="1023"/>
                    <a:pt x="631" y="1107"/>
                    <a:pt x="770" y="1107"/>
                  </a:cubicBezTo>
                  <a:cubicBezTo>
                    <a:pt x="853" y="1107"/>
                    <a:pt x="939" y="1077"/>
                    <a:pt x="1016" y="1008"/>
                  </a:cubicBezTo>
                  <a:cubicBezTo>
                    <a:pt x="1199" y="803"/>
                    <a:pt x="1199" y="529"/>
                    <a:pt x="925" y="323"/>
                  </a:cubicBezTo>
                  <a:cubicBezTo>
                    <a:pt x="811" y="232"/>
                    <a:pt x="628" y="141"/>
                    <a:pt x="537" y="50"/>
                  </a:cubicBezTo>
                  <a:cubicBezTo>
                    <a:pt x="482" y="16"/>
                    <a:pt x="42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4"/>
            <p:cNvSpPr/>
            <p:nvPr/>
          </p:nvSpPr>
          <p:spPr>
            <a:xfrm>
              <a:off x="778803" y="4330181"/>
              <a:ext cx="35018" cy="37792"/>
            </a:xfrm>
            <a:custGeom>
              <a:avLst/>
              <a:gdLst/>
              <a:ahLst/>
              <a:cxnLst/>
              <a:rect l="l" t="t" r="r" b="b"/>
              <a:pathLst>
                <a:path w="1439" h="1553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936"/>
                    <a:pt x="0" y="1233"/>
                    <a:pt x="297" y="1415"/>
                  </a:cubicBezTo>
                  <a:cubicBezTo>
                    <a:pt x="434" y="1506"/>
                    <a:pt x="576" y="1552"/>
                    <a:pt x="719" y="1552"/>
                  </a:cubicBezTo>
                  <a:cubicBezTo>
                    <a:pt x="862" y="1552"/>
                    <a:pt x="1004" y="1506"/>
                    <a:pt x="1141" y="1415"/>
                  </a:cubicBezTo>
                  <a:cubicBezTo>
                    <a:pt x="1347" y="1233"/>
                    <a:pt x="1347" y="936"/>
                    <a:pt x="1438" y="662"/>
                  </a:cubicBezTo>
                  <a:cubicBezTo>
                    <a:pt x="1438" y="274"/>
                    <a:pt x="1050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4"/>
            <p:cNvSpPr/>
            <p:nvPr/>
          </p:nvSpPr>
          <p:spPr>
            <a:xfrm>
              <a:off x="619390" y="4061337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4"/>
            <p:cNvSpPr/>
            <p:nvPr/>
          </p:nvSpPr>
          <p:spPr>
            <a:xfrm>
              <a:off x="7083213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4"/>
            <p:cNvSpPr/>
            <p:nvPr/>
          </p:nvSpPr>
          <p:spPr>
            <a:xfrm>
              <a:off x="399433" y="2723861"/>
              <a:ext cx="32244" cy="23362"/>
            </a:xfrm>
            <a:custGeom>
              <a:avLst/>
              <a:gdLst/>
              <a:ahLst/>
              <a:cxnLst/>
              <a:rect l="l" t="t" r="r" b="b"/>
              <a:pathLst>
                <a:path w="1325" h="960" extrusionOk="0">
                  <a:moveTo>
                    <a:pt x="662" y="0"/>
                  </a:moveTo>
                  <a:cubicBezTo>
                    <a:pt x="0" y="0"/>
                    <a:pt x="0" y="959"/>
                    <a:pt x="662" y="959"/>
                  </a:cubicBezTo>
                  <a:cubicBezTo>
                    <a:pt x="1324" y="959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4"/>
            <p:cNvSpPr/>
            <p:nvPr/>
          </p:nvSpPr>
          <p:spPr>
            <a:xfrm>
              <a:off x="776564" y="3022124"/>
              <a:ext cx="27815" cy="18908"/>
            </a:xfrm>
            <a:custGeom>
              <a:avLst/>
              <a:gdLst/>
              <a:ahLst/>
              <a:cxnLst/>
              <a:rect l="l" t="t" r="r" b="b"/>
              <a:pathLst>
                <a:path w="1143" h="777" extrusionOk="0">
                  <a:moveTo>
                    <a:pt x="663" y="1"/>
                  </a:moveTo>
                  <a:cubicBezTo>
                    <a:pt x="571" y="115"/>
                    <a:pt x="480" y="115"/>
                    <a:pt x="298" y="115"/>
                  </a:cubicBezTo>
                  <a:cubicBezTo>
                    <a:pt x="1" y="115"/>
                    <a:pt x="1" y="685"/>
                    <a:pt x="298" y="685"/>
                  </a:cubicBezTo>
                  <a:cubicBezTo>
                    <a:pt x="480" y="685"/>
                    <a:pt x="571" y="685"/>
                    <a:pt x="663" y="777"/>
                  </a:cubicBezTo>
                  <a:cubicBezTo>
                    <a:pt x="959" y="777"/>
                    <a:pt x="1142" y="685"/>
                    <a:pt x="1142" y="389"/>
                  </a:cubicBezTo>
                  <a:cubicBezTo>
                    <a:pt x="1142" y="115"/>
                    <a:pt x="959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4"/>
            <p:cNvSpPr/>
            <p:nvPr/>
          </p:nvSpPr>
          <p:spPr>
            <a:xfrm>
              <a:off x="410238" y="1729374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4"/>
            <p:cNvSpPr/>
            <p:nvPr/>
          </p:nvSpPr>
          <p:spPr>
            <a:xfrm>
              <a:off x="6923800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4"/>
            <p:cNvSpPr/>
            <p:nvPr/>
          </p:nvSpPr>
          <p:spPr>
            <a:xfrm>
              <a:off x="549964" y="803169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4"/>
            <p:cNvSpPr/>
            <p:nvPr/>
          </p:nvSpPr>
          <p:spPr>
            <a:xfrm>
              <a:off x="7136529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4"/>
            <p:cNvSpPr/>
            <p:nvPr/>
          </p:nvSpPr>
          <p:spPr>
            <a:xfrm>
              <a:off x="6803273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4"/>
            <p:cNvSpPr/>
            <p:nvPr/>
          </p:nvSpPr>
          <p:spPr>
            <a:xfrm>
              <a:off x="3954214" y="1256538"/>
              <a:ext cx="16134" cy="23775"/>
            </a:xfrm>
            <a:custGeom>
              <a:avLst/>
              <a:gdLst/>
              <a:ahLst/>
              <a:cxnLst/>
              <a:rect l="l" t="t" r="r" b="b"/>
              <a:pathLst>
                <a:path w="663" h="977" extrusionOk="0">
                  <a:moveTo>
                    <a:pt x="297" y="1"/>
                  </a:moveTo>
                  <a:cubicBezTo>
                    <a:pt x="143" y="1"/>
                    <a:pt x="0" y="98"/>
                    <a:pt x="0" y="292"/>
                  </a:cubicBezTo>
                  <a:lnTo>
                    <a:pt x="0" y="771"/>
                  </a:lnTo>
                  <a:cubicBezTo>
                    <a:pt x="92" y="908"/>
                    <a:pt x="212" y="977"/>
                    <a:pt x="320" y="977"/>
                  </a:cubicBezTo>
                  <a:cubicBezTo>
                    <a:pt x="428" y="977"/>
                    <a:pt x="525" y="908"/>
                    <a:pt x="571" y="771"/>
                  </a:cubicBezTo>
                  <a:cubicBezTo>
                    <a:pt x="662" y="566"/>
                    <a:pt x="662" y="474"/>
                    <a:pt x="662" y="292"/>
                  </a:cubicBezTo>
                  <a:cubicBezTo>
                    <a:pt x="617" y="98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4"/>
            <p:cNvSpPr/>
            <p:nvPr/>
          </p:nvSpPr>
          <p:spPr>
            <a:xfrm>
              <a:off x="1260351" y="1071452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4"/>
            <p:cNvSpPr/>
            <p:nvPr/>
          </p:nvSpPr>
          <p:spPr>
            <a:xfrm>
              <a:off x="1327562" y="1553000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4"/>
            <p:cNvSpPr/>
            <p:nvPr/>
          </p:nvSpPr>
          <p:spPr>
            <a:xfrm>
              <a:off x="2656158" y="1543559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4"/>
            <p:cNvSpPr/>
            <p:nvPr/>
          </p:nvSpPr>
          <p:spPr>
            <a:xfrm>
              <a:off x="1966309" y="1573563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4"/>
            <p:cNvSpPr/>
            <p:nvPr/>
          </p:nvSpPr>
          <p:spPr>
            <a:xfrm>
              <a:off x="26050" y="4449734"/>
              <a:ext cx="30151" cy="25795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4"/>
            <p:cNvSpPr/>
            <p:nvPr/>
          </p:nvSpPr>
          <p:spPr>
            <a:xfrm>
              <a:off x="2081848" y="516002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4"/>
            <p:cNvSpPr/>
            <p:nvPr/>
          </p:nvSpPr>
          <p:spPr>
            <a:xfrm>
              <a:off x="6162287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4"/>
            <p:cNvSpPr/>
            <p:nvPr/>
          </p:nvSpPr>
          <p:spPr>
            <a:xfrm>
              <a:off x="5845140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4"/>
            <p:cNvSpPr/>
            <p:nvPr/>
          </p:nvSpPr>
          <p:spPr>
            <a:xfrm>
              <a:off x="6011780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4"/>
            <p:cNvSpPr/>
            <p:nvPr/>
          </p:nvSpPr>
          <p:spPr>
            <a:xfrm>
              <a:off x="5815160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4"/>
            <p:cNvSpPr/>
            <p:nvPr/>
          </p:nvSpPr>
          <p:spPr>
            <a:xfrm>
              <a:off x="6437798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4"/>
            <p:cNvSpPr/>
            <p:nvPr/>
          </p:nvSpPr>
          <p:spPr>
            <a:xfrm>
              <a:off x="6465563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4"/>
            <p:cNvSpPr/>
            <p:nvPr/>
          </p:nvSpPr>
          <p:spPr>
            <a:xfrm>
              <a:off x="5807933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4"/>
            <p:cNvSpPr/>
            <p:nvPr/>
          </p:nvSpPr>
          <p:spPr>
            <a:xfrm>
              <a:off x="5935128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4"/>
            <p:cNvSpPr/>
            <p:nvPr/>
          </p:nvSpPr>
          <p:spPr>
            <a:xfrm>
              <a:off x="6361146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4"/>
            <p:cNvSpPr/>
            <p:nvPr/>
          </p:nvSpPr>
          <p:spPr>
            <a:xfrm>
              <a:off x="4336358" y="1411376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0"/>
                  </a:moveTo>
                  <a:cubicBezTo>
                    <a:pt x="0" y="0"/>
                    <a:pt x="0" y="776"/>
                    <a:pt x="571" y="776"/>
                  </a:cubicBezTo>
                  <a:cubicBezTo>
                    <a:pt x="1141" y="776"/>
                    <a:pt x="1141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4"/>
            <p:cNvSpPr/>
            <p:nvPr/>
          </p:nvSpPr>
          <p:spPr>
            <a:xfrm>
              <a:off x="4854578" y="881476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60"/>
                    <a:pt x="571" y="960"/>
                  </a:cubicBezTo>
                  <a:cubicBezTo>
                    <a:pt x="1141" y="960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4"/>
            <p:cNvSpPr/>
            <p:nvPr/>
          </p:nvSpPr>
          <p:spPr>
            <a:xfrm>
              <a:off x="4319689" y="633024"/>
              <a:ext cx="31830" cy="27718"/>
            </a:xfrm>
            <a:custGeom>
              <a:avLst/>
              <a:gdLst/>
              <a:ahLst/>
              <a:cxnLst/>
              <a:rect l="l" t="t" r="r" b="b"/>
              <a:pathLst>
                <a:path w="1308" h="1139" extrusionOk="0">
                  <a:moveTo>
                    <a:pt x="504" y="1"/>
                  </a:moveTo>
                  <a:cubicBezTo>
                    <a:pt x="395" y="1"/>
                    <a:pt x="289" y="52"/>
                    <a:pt x="206" y="145"/>
                  </a:cubicBezTo>
                  <a:cubicBezTo>
                    <a:pt x="0" y="328"/>
                    <a:pt x="0" y="602"/>
                    <a:pt x="297" y="807"/>
                  </a:cubicBezTo>
                  <a:lnTo>
                    <a:pt x="685" y="1081"/>
                  </a:lnTo>
                  <a:cubicBezTo>
                    <a:pt x="739" y="1121"/>
                    <a:pt x="796" y="1138"/>
                    <a:pt x="853" y="1138"/>
                  </a:cubicBezTo>
                  <a:cubicBezTo>
                    <a:pt x="1088" y="1138"/>
                    <a:pt x="1307" y="840"/>
                    <a:pt x="1142" y="602"/>
                  </a:cubicBezTo>
                  <a:cubicBezTo>
                    <a:pt x="1050" y="510"/>
                    <a:pt x="959" y="328"/>
                    <a:pt x="868" y="236"/>
                  </a:cubicBezTo>
                  <a:cubicBezTo>
                    <a:pt x="768" y="74"/>
                    <a:pt x="634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4"/>
            <p:cNvSpPr/>
            <p:nvPr/>
          </p:nvSpPr>
          <p:spPr>
            <a:xfrm>
              <a:off x="5054726" y="1590377"/>
              <a:ext cx="45360" cy="38255"/>
            </a:xfrm>
            <a:custGeom>
              <a:avLst/>
              <a:gdLst/>
              <a:ahLst/>
              <a:cxnLst/>
              <a:rect l="l" t="t" r="r" b="b"/>
              <a:pathLst>
                <a:path w="1864" h="1572" extrusionOk="0">
                  <a:moveTo>
                    <a:pt x="1163" y="1"/>
                  </a:moveTo>
                  <a:cubicBezTo>
                    <a:pt x="938" y="1"/>
                    <a:pt x="695" y="127"/>
                    <a:pt x="517" y="359"/>
                  </a:cubicBezTo>
                  <a:lnTo>
                    <a:pt x="243" y="747"/>
                  </a:lnTo>
                  <a:cubicBezTo>
                    <a:pt x="0" y="1121"/>
                    <a:pt x="339" y="1572"/>
                    <a:pt x="733" y="1572"/>
                  </a:cubicBezTo>
                  <a:cubicBezTo>
                    <a:pt x="820" y="1572"/>
                    <a:pt x="910" y="1550"/>
                    <a:pt x="997" y="1500"/>
                  </a:cubicBezTo>
                  <a:cubicBezTo>
                    <a:pt x="1088" y="1409"/>
                    <a:pt x="1293" y="1318"/>
                    <a:pt x="1385" y="1204"/>
                  </a:cubicBezTo>
                  <a:cubicBezTo>
                    <a:pt x="1750" y="930"/>
                    <a:pt x="1864" y="451"/>
                    <a:pt x="1567" y="177"/>
                  </a:cubicBezTo>
                  <a:cubicBezTo>
                    <a:pt x="1457" y="58"/>
                    <a:pt x="1314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4"/>
            <p:cNvSpPr/>
            <p:nvPr/>
          </p:nvSpPr>
          <p:spPr>
            <a:xfrm>
              <a:off x="4472435" y="2212309"/>
              <a:ext cx="13895" cy="9466"/>
            </a:xfrm>
            <a:custGeom>
              <a:avLst/>
              <a:gdLst/>
              <a:ahLst/>
              <a:cxnLst/>
              <a:rect l="l" t="t" r="r" b="b"/>
              <a:pathLst>
                <a:path w="571" h="389" extrusionOk="0">
                  <a:moveTo>
                    <a:pt x="297" y="0"/>
                  </a:moveTo>
                  <a:cubicBezTo>
                    <a:pt x="0" y="0"/>
                    <a:pt x="0" y="388"/>
                    <a:pt x="297" y="388"/>
                  </a:cubicBezTo>
                  <a:cubicBezTo>
                    <a:pt x="571" y="388"/>
                    <a:pt x="57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4"/>
            <p:cNvSpPr/>
            <p:nvPr/>
          </p:nvSpPr>
          <p:spPr>
            <a:xfrm>
              <a:off x="5058425" y="2538897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6"/>
                    <a:pt x="571" y="936"/>
                  </a:cubicBezTo>
                  <a:cubicBezTo>
                    <a:pt x="1141" y="936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4"/>
            <p:cNvSpPr/>
            <p:nvPr/>
          </p:nvSpPr>
          <p:spPr>
            <a:xfrm>
              <a:off x="4486329" y="3080453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0"/>
                  </a:moveTo>
                  <a:cubicBezTo>
                    <a:pt x="0" y="0"/>
                    <a:pt x="0" y="1324"/>
                    <a:pt x="867" y="1324"/>
                  </a:cubicBezTo>
                  <a:cubicBezTo>
                    <a:pt x="1712" y="1324"/>
                    <a:pt x="1712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4"/>
            <p:cNvSpPr/>
            <p:nvPr/>
          </p:nvSpPr>
          <p:spPr>
            <a:xfrm>
              <a:off x="4495771" y="4404035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1"/>
                  </a:moveTo>
                  <a:cubicBezTo>
                    <a:pt x="0" y="1"/>
                    <a:pt x="0" y="1325"/>
                    <a:pt x="867" y="1325"/>
                  </a:cubicBezTo>
                  <a:cubicBezTo>
                    <a:pt x="1712" y="1325"/>
                    <a:pt x="1712" y="1"/>
                    <a:pt x="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4"/>
            <p:cNvSpPr/>
            <p:nvPr/>
          </p:nvSpPr>
          <p:spPr>
            <a:xfrm>
              <a:off x="8665090" y="3517567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4"/>
            <p:cNvSpPr/>
            <p:nvPr/>
          </p:nvSpPr>
          <p:spPr>
            <a:xfrm>
              <a:off x="7896909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4"/>
            <p:cNvSpPr/>
            <p:nvPr/>
          </p:nvSpPr>
          <p:spPr>
            <a:xfrm>
              <a:off x="8630632" y="216120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4"/>
            <p:cNvSpPr/>
            <p:nvPr/>
          </p:nvSpPr>
          <p:spPr>
            <a:xfrm>
              <a:off x="7741949" y="4314162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4"/>
            <p:cNvSpPr/>
            <p:nvPr/>
          </p:nvSpPr>
          <p:spPr>
            <a:xfrm>
              <a:off x="8704511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4"/>
            <p:cNvSpPr/>
            <p:nvPr/>
          </p:nvSpPr>
          <p:spPr>
            <a:xfrm>
              <a:off x="8760066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4"/>
            <p:cNvSpPr/>
            <p:nvPr/>
          </p:nvSpPr>
          <p:spPr>
            <a:xfrm>
              <a:off x="8042987" y="2522934"/>
              <a:ext cx="159443" cy="150463"/>
            </a:xfrm>
            <a:custGeom>
              <a:avLst/>
              <a:gdLst/>
              <a:ahLst/>
              <a:cxnLst/>
              <a:rect l="l" t="t" r="r" b="b"/>
              <a:pathLst>
                <a:path w="6552" h="6183" extrusionOk="0">
                  <a:moveTo>
                    <a:pt x="3413" y="0"/>
                  </a:moveTo>
                  <a:cubicBezTo>
                    <a:pt x="3362" y="0"/>
                    <a:pt x="3310" y="29"/>
                    <a:pt x="3310" y="86"/>
                  </a:cubicBezTo>
                  <a:lnTo>
                    <a:pt x="3310" y="1410"/>
                  </a:lnTo>
                  <a:cubicBezTo>
                    <a:pt x="3219" y="1501"/>
                    <a:pt x="3219" y="1592"/>
                    <a:pt x="3128" y="1684"/>
                  </a:cubicBezTo>
                  <a:cubicBezTo>
                    <a:pt x="3036" y="1798"/>
                    <a:pt x="3219" y="1889"/>
                    <a:pt x="3310" y="1889"/>
                  </a:cubicBezTo>
                  <a:cubicBezTo>
                    <a:pt x="3310" y="2163"/>
                    <a:pt x="3219" y="2460"/>
                    <a:pt x="3219" y="2825"/>
                  </a:cubicBezTo>
                  <a:lnTo>
                    <a:pt x="3128" y="2825"/>
                  </a:lnTo>
                  <a:cubicBezTo>
                    <a:pt x="2557" y="2254"/>
                    <a:pt x="1986" y="1592"/>
                    <a:pt x="1507" y="930"/>
                  </a:cubicBezTo>
                  <a:cubicBezTo>
                    <a:pt x="1480" y="904"/>
                    <a:pt x="1454" y="893"/>
                    <a:pt x="1429" y="893"/>
                  </a:cubicBezTo>
                  <a:cubicBezTo>
                    <a:pt x="1370" y="893"/>
                    <a:pt x="1325" y="957"/>
                    <a:pt x="1325" y="1022"/>
                  </a:cubicBezTo>
                  <a:cubicBezTo>
                    <a:pt x="1804" y="1684"/>
                    <a:pt x="2169" y="2254"/>
                    <a:pt x="2648" y="2825"/>
                  </a:cubicBezTo>
                  <a:cubicBezTo>
                    <a:pt x="2283" y="2825"/>
                    <a:pt x="1804" y="2825"/>
                    <a:pt x="1325" y="2734"/>
                  </a:cubicBezTo>
                  <a:cubicBezTo>
                    <a:pt x="1233" y="2551"/>
                    <a:pt x="1142" y="2460"/>
                    <a:pt x="1028" y="2254"/>
                  </a:cubicBezTo>
                  <a:cubicBezTo>
                    <a:pt x="845" y="2072"/>
                    <a:pt x="663" y="1798"/>
                    <a:pt x="571" y="1592"/>
                  </a:cubicBezTo>
                  <a:cubicBezTo>
                    <a:pt x="538" y="1566"/>
                    <a:pt x="506" y="1555"/>
                    <a:pt x="479" y="1555"/>
                  </a:cubicBezTo>
                  <a:cubicBezTo>
                    <a:pt x="412" y="1555"/>
                    <a:pt x="366" y="1619"/>
                    <a:pt x="366" y="1684"/>
                  </a:cubicBezTo>
                  <a:cubicBezTo>
                    <a:pt x="457" y="1980"/>
                    <a:pt x="663" y="2163"/>
                    <a:pt x="754" y="2368"/>
                  </a:cubicBezTo>
                  <a:cubicBezTo>
                    <a:pt x="845" y="2460"/>
                    <a:pt x="937" y="2642"/>
                    <a:pt x="1028" y="2734"/>
                  </a:cubicBezTo>
                  <a:cubicBezTo>
                    <a:pt x="754" y="2734"/>
                    <a:pt x="366" y="2734"/>
                    <a:pt x="92" y="2642"/>
                  </a:cubicBezTo>
                  <a:cubicBezTo>
                    <a:pt x="1" y="2642"/>
                    <a:pt x="1" y="2825"/>
                    <a:pt x="92" y="2939"/>
                  </a:cubicBezTo>
                  <a:cubicBezTo>
                    <a:pt x="457" y="2939"/>
                    <a:pt x="845" y="3030"/>
                    <a:pt x="1325" y="3122"/>
                  </a:cubicBezTo>
                  <a:cubicBezTo>
                    <a:pt x="937" y="3396"/>
                    <a:pt x="663" y="3692"/>
                    <a:pt x="457" y="4080"/>
                  </a:cubicBezTo>
                  <a:cubicBezTo>
                    <a:pt x="393" y="4145"/>
                    <a:pt x="419" y="4209"/>
                    <a:pt x="481" y="4209"/>
                  </a:cubicBezTo>
                  <a:cubicBezTo>
                    <a:pt x="506" y="4209"/>
                    <a:pt x="538" y="4198"/>
                    <a:pt x="571" y="4172"/>
                  </a:cubicBezTo>
                  <a:cubicBezTo>
                    <a:pt x="845" y="3875"/>
                    <a:pt x="1142" y="3601"/>
                    <a:pt x="1416" y="3213"/>
                  </a:cubicBezTo>
                  <a:cubicBezTo>
                    <a:pt x="1507" y="3213"/>
                    <a:pt x="1416" y="3122"/>
                    <a:pt x="1416" y="3122"/>
                  </a:cubicBezTo>
                  <a:lnTo>
                    <a:pt x="1416" y="3122"/>
                  </a:lnTo>
                  <a:cubicBezTo>
                    <a:pt x="1895" y="3213"/>
                    <a:pt x="2375" y="3213"/>
                    <a:pt x="2854" y="3304"/>
                  </a:cubicBezTo>
                  <a:cubicBezTo>
                    <a:pt x="2283" y="3875"/>
                    <a:pt x="1804" y="4446"/>
                    <a:pt x="1325" y="5016"/>
                  </a:cubicBezTo>
                  <a:cubicBezTo>
                    <a:pt x="1249" y="5092"/>
                    <a:pt x="1360" y="5244"/>
                    <a:pt x="1453" y="5244"/>
                  </a:cubicBezTo>
                  <a:cubicBezTo>
                    <a:pt x="1472" y="5244"/>
                    <a:pt x="1491" y="5238"/>
                    <a:pt x="1507" y="5222"/>
                  </a:cubicBezTo>
                  <a:cubicBezTo>
                    <a:pt x="2078" y="4651"/>
                    <a:pt x="2648" y="4080"/>
                    <a:pt x="3219" y="3396"/>
                  </a:cubicBezTo>
                  <a:lnTo>
                    <a:pt x="3219" y="4925"/>
                  </a:lnTo>
                  <a:cubicBezTo>
                    <a:pt x="2945" y="5222"/>
                    <a:pt x="2557" y="5404"/>
                    <a:pt x="2283" y="5678"/>
                  </a:cubicBezTo>
                  <a:cubicBezTo>
                    <a:pt x="2202" y="5760"/>
                    <a:pt x="2237" y="5830"/>
                    <a:pt x="2297" y="5830"/>
                  </a:cubicBezTo>
                  <a:cubicBezTo>
                    <a:pt x="2320" y="5830"/>
                    <a:pt x="2348" y="5818"/>
                    <a:pt x="2375" y="5792"/>
                  </a:cubicBezTo>
                  <a:cubicBezTo>
                    <a:pt x="2648" y="5587"/>
                    <a:pt x="2945" y="5404"/>
                    <a:pt x="3219" y="5222"/>
                  </a:cubicBezTo>
                  <a:lnTo>
                    <a:pt x="3219" y="5313"/>
                  </a:lnTo>
                  <a:lnTo>
                    <a:pt x="3310" y="5313"/>
                  </a:lnTo>
                  <a:lnTo>
                    <a:pt x="3310" y="5678"/>
                  </a:lnTo>
                  <a:cubicBezTo>
                    <a:pt x="3310" y="5781"/>
                    <a:pt x="3362" y="5832"/>
                    <a:pt x="3424" y="5832"/>
                  </a:cubicBezTo>
                  <a:cubicBezTo>
                    <a:pt x="3487" y="5832"/>
                    <a:pt x="3561" y="5781"/>
                    <a:pt x="3607" y="5678"/>
                  </a:cubicBezTo>
                  <a:lnTo>
                    <a:pt x="3607" y="5587"/>
                  </a:lnTo>
                  <a:cubicBezTo>
                    <a:pt x="3790" y="5792"/>
                    <a:pt x="4086" y="5975"/>
                    <a:pt x="4360" y="6157"/>
                  </a:cubicBezTo>
                  <a:cubicBezTo>
                    <a:pt x="4378" y="6175"/>
                    <a:pt x="4396" y="6182"/>
                    <a:pt x="4413" y="6182"/>
                  </a:cubicBezTo>
                  <a:cubicBezTo>
                    <a:pt x="4487" y="6182"/>
                    <a:pt x="4544" y="6049"/>
                    <a:pt x="4452" y="5975"/>
                  </a:cubicBezTo>
                  <a:cubicBezTo>
                    <a:pt x="4178" y="5678"/>
                    <a:pt x="3881" y="5496"/>
                    <a:pt x="3607" y="5313"/>
                  </a:cubicBezTo>
                  <a:lnTo>
                    <a:pt x="3607" y="3784"/>
                  </a:lnTo>
                  <a:cubicBezTo>
                    <a:pt x="4086" y="4172"/>
                    <a:pt x="4452" y="4651"/>
                    <a:pt x="4931" y="4925"/>
                  </a:cubicBezTo>
                  <a:cubicBezTo>
                    <a:pt x="4970" y="4942"/>
                    <a:pt x="5005" y="4950"/>
                    <a:pt x="5036" y="4950"/>
                  </a:cubicBezTo>
                  <a:cubicBezTo>
                    <a:pt x="5165" y="4950"/>
                    <a:pt x="5210" y="4816"/>
                    <a:pt x="5136" y="4742"/>
                  </a:cubicBezTo>
                  <a:cubicBezTo>
                    <a:pt x="4566" y="4263"/>
                    <a:pt x="4086" y="3784"/>
                    <a:pt x="3607" y="3304"/>
                  </a:cubicBezTo>
                  <a:lnTo>
                    <a:pt x="3607" y="3304"/>
                  </a:lnTo>
                  <a:cubicBezTo>
                    <a:pt x="3892" y="3350"/>
                    <a:pt x="4178" y="3373"/>
                    <a:pt x="4463" y="3373"/>
                  </a:cubicBezTo>
                  <a:cubicBezTo>
                    <a:pt x="4748" y="3373"/>
                    <a:pt x="5034" y="3350"/>
                    <a:pt x="5319" y="3304"/>
                  </a:cubicBezTo>
                  <a:cubicBezTo>
                    <a:pt x="5319" y="3396"/>
                    <a:pt x="5410" y="3396"/>
                    <a:pt x="5410" y="3396"/>
                  </a:cubicBezTo>
                  <a:lnTo>
                    <a:pt x="5410" y="3510"/>
                  </a:lnTo>
                  <a:cubicBezTo>
                    <a:pt x="5593" y="3601"/>
                    <a:pt x="5798" y="3784"/>
                    <a:pt x="5890" y="3966"/>
                  </a:cubicBezTo>
                  <a:cubicBezTo>
                    <a:pt x="6072" y="4172"/>
                    <a:pt x="6164" y="4354"/>
                    <a:pt x="6369" y="4537"/>
                  </a:cubicBezTo>
                  <a:cubicBezTo>
                    <a:pt x="6460" y="4537"/>
                    <a:pt x="6552" y="4446"/>
                    <a:pt x="6552" y="4354"/>
                  </a:cubicBezTo>
                  <a:lnTo>
                    <a:pt x="6072" y="3875"/>
                  </a:lnTo>
                  <a:lnTo>
                    <a:pt x="5502" y="3304"/>
                  </a:lnTo>
                  <a:lnTo>
                    <a:pt x="5593" y="3304"/>
                  </a:lnTo>
                  <a:cubicBezTo>
                    <a:pt x="5798" y="3304"/>
                    <a:pt x="5981" y="3304"/>
                    <a:pt x="6164" y="3213"/>
                  </a:cubicBezTo>
                  <a:cubicBezTo>
                    <a:pt x="6369" y="3213"/>
                    <a:pt x="6369" y="2939"/>
                    <a:pt x="6164" y="2825"/>
                  </a:cubicBezTo>
                  <a:lnTo>
                    <a:pt x="5890" y="2825"/>
                  </a:lnTo>
                  <a:cubicBezTo>
                    <a:pt x="5981" y="2551"/>
                    <a:pt x="6164" y="2368"/>
                    <a:pt x="6278" y="2163"/>
                  </a:cubicBezTo>
                  <a:cubicBezTo>
                    <a:pt x="6278" y="2072"/>
                    <a:pt x="6164" y="2072"/>
                    <a:pt x="6164" y="2072"/>
                  </a:cubicBezTo>
                  <a:cubicBezTo>
                    <a:pt x="5981" y="2254"/>
                    <a:pt x="5798" y="2551"/>
                    <a:pt x="5707" y="2734"/>
                  </a:cubicBezTo>
                  <a:cubicBezTo>
                    <a:pt x="5593" y="2734"/>
                    <a:pt x="5593" y="2825"/>
                    <a:pt x="5593" y="2825"/>
                  </a:cubicBezTo>
                  <a:lnTo>
                    <a:pt x="3790" y="2825"/>
                  </a:lnTo>
                  <a:cubicBezTo>
                    <a:pt x="4360" y="2163"/>
                    <a:pt x="4931" y="1410"/>
                    <a:pt x="5502" y="748"/>
                  </a:cubicBezTo>
                  <a:cubicBezTo>
                    <a:pt x="5577" y="673"/>
                    <a:pt x="5528" y="520"/>
                    <a:pt x="5457" y="520"/>
                  </a:cubicBezTo>
                  <a:cubicBezTo>
                    <a:pt x="5442" y="520"/>
                    <a:pt x="5426" y="526"/>
                    <a:pt x="5410" y="542"/>
                  </a:cubicBezTo>
                  <a:cubicBezTo>
                    <a:pt x="4840" y="1227"/>
                    <a:pt x="4178" y="1889"/>
                    <a:pt x="3607" y="2460"/>
                  </a:cubicBezTo>
                  <a:lnTo>
                    <a:pt x="3607" y="1501"/>
                  </a:lnTo>
                  <a:cubicBezTo>
                    <a:pt x="3790" y="1227"/>
                    <a:pt x="3995" y="930"/>
                    <a:pt x="4178" y="657"/>
                  </a:cubicBezTo>
                  <a:cubicBezTo>
                    <a:pt x="4252" y="564"/>
                    <a:pt x="4146" y="426"/>
                    <a:pt x="4054" y="426"/>
                  </a:cubicBezTo>
                  <a:cubicBezTo>
                    <a:pt x="4033" y="426"/>
                    <a:pt x="4012" y="434"/>
                    <a:pt x="3995" y="451"/>
                  </a:cubicBezTo>
                  <a:cubicBezTo>
                    <a:pt x="3881" y="748"/>
                    <a:pt x="3698" y="930"/>
                    <a:pt x="3516" y="1113"/>
                  </a:cubicBezTo>
                  <a:lnTo>
                    <a:pt x="3516" y="86"/>
                  </a:lnTo>
                  <a:cubicBezTo>
                    <a:pt x="3516" y="29"/>
                    <a:pt x="3464" y="0"/>
                    <a:pt x="3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4"/>
            <p:cNvSpPr/>
            <p:nvPr/>
          </p:nvSpPr>
          <p:spPr>
            <a:xfrm>
              <a:off x="8098542" y="2531670"/>
              <a:ext cx="22802" cy="30954"/>
            </a:xfrm>
            <a:custGeom>
              <a:avLst/>
              <a:gdLst/>
              <a:ahLst/>
              <a:cxnLst/>
              <a:rect l="l" t="t" r="r" b="b"/>
              <a:pathLst>
                <a:path w="937" h="1272" extrusionOk="0">
                  <a:moveTo>
                    <a:pt x="0" y="1"/>
                  </a:moveTo>
                  <a:lnTo>
                    <a:pt x="0" y="92"/>
                  </a:lnTo>
                  <a:cubicBezTo>
                    <a:pt x="365" y="389"/>
                    <a:pt x="571" y="754"/>
                    <a:pt x="753" y="1233"/>
                  </a:cubicBezTo>
                  <a:cubicBezTo>
                    <a:pt x="780" y="1260"/>
                    <a:pt x="807" y="1271"/>
                    <a:pt x="831" y="1271"/>
                  </a:cubicBezTo>
                  <a:cubicBezTo>
                    <a:pt x="890" y="1271"/>
                    <a:pt x="936" y="1207"/>
                    <a:pt x="936" y="1142"/>
                  </a:cubicBezTo>
                  <a:cubicBezTo>
                    <a:pt x="845" y="663"/>
                    <a:pt x="457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4"/>
            <p:cNvSpPr/>
            <p:nvPr/>
          </p:nvSpPr>
          <p:spPr>
            <a:xfrm>
              <a:off x="8795058" y="2113999"/>
              <a:ext cx="222203" cy="193926"/>
            </a:xfrm>
            <a:custGeom>
              <a:avLst/>
              <a:gdLst/>
              <a:ahLst/>
              <a:cxnLst/>
              <a:rect l="l" t="t" r="r" b="b"/>
              <a:pathLst>
                <a:path w="9131" h="7969" extrusionOk="0">
                  <a:moveTo>
                    <a:pt x="3652" y="0"/>
                  </a:moveTo>
                  <a:cubicBezTo>
                    <a:pt x="3584" y="0"/>
                    <a:pt x="3515" y="46"/>
                    <a:pt x="3515" y="137"/>
                  </a:cubicBezTo>
                  <a:cubicBezTo>
                    <a:pt x="3698" y="708"/>
                    <a:pt x="3789" y="1370"/>
                    <a:pt x="3903" y="1940"/>
                  </a:cubicBezTo>
                  <a:cubicBezTo>
                    <a:pt x="3903" y="2055"/>
                    <a:pt x="3789" y="2146"/>
                    <a:pt x="3789" y="2328"/>
                  </a:cubicBezTo>
                  <a:cubicBezTo>
                    <a:pt x="3789" y="2420"/>
                    <a:pt x="3995" y="2511"/>
                    <a:pt x="4086" y="2511"/>
                  </a:cubicBezTo>
                  <a:cubicBezTo>
                    <a:pt x="4177" y="2899"/>
                    <a:pt x="4177" y="3378"/>
                    <a:pt x="4268" y="3766"/>
                  </a:cubicBezTo>
                  <a:cubicBezTo>
                    <a:pt x="4268" y="3766"/>
                    <a:pt x="4177" y="3766"/>
                    <a:pt x="4086" y="3858"/>
                  </a:cubicBezTo>
                  <a:cubicBezTo>
                    <a:pt x="3219" y="3196"/>
                    <a:pt x="2283" y="2625"/>
                    <a:pt x="1415" y="1849"/>
                  </a:cubicBezTo>
                  <a:cubicBezTo>
                    <a:pt x="1398" y="1832"/>
                    <a:pt x="1378" y="1824"/>
                    <a:pt x="1357" y="1824"/>
                  </a:cubicBezTo>
                  <a:cubicBezTo>
                    <a:pt x="1268" y="1824"/>
                    <a:pt x="1176" y="1962"/>
                    <a:pt x="1324" y="2055"/>
                  </a:cubicBezTo>
                  <a:cubicBezTo>
                    <a:pt x="1986" y="2716"/>
                    <a:pt x="2762" y="3378"/>
                    <a:pt x="3607" y="3949"/>
                  </a:cubicBezTo>
                  <a:cubicBezTo>
                    <a:pt x="3036" y="4040"/>
                    <a:pt x="2374" y="4132"/>
                    <a:pt x="1803" y="4337"/>
                  </a:cubicBezTo>
                  <a:cubicBezTo>
                    <a:pt x="1621" y="4040"/>
                    <a:pt x="1415" y="3949"/>
                    <a:pt x="1233" y="3766"/>
                  </a:cubicBezTo>
                  <a:cubicBezTo>
                    <a:pt x="936" y="3470"/>
                    <a:pt x="662" y="3196"/>
                    <a:pt x="365" y="2990"/>
                  </a:cubicBezTo>
                  <a:cubicBezTo>
                    <a:pt x="274" y="2990"/>
                    <a:pt x="183" y="3082"/>
                    <a:pt x="274" y="3196"/>
                  </a:cubicBezTo>
                  <a:cubicBezTo>
                    <a:pt x="479" y="3470"/>
                    <a:pt x="753" y="3766"/>
                    <a:pt x="936" y="3949"/>
                  </a:cubicBezTo>
                  <a:lnTo>
                    <a:pt x="1324" y="4337"/>
                  </a:lnTo>
                  <a:cubicBezTo>
                    <a:pt x="936" y="4428"/>
                    <a:pt x="571" y="4520"/>
                    <a:pt x="183" y="4520"/>
                  </a:cubicBezTo>
                  <a:cubicBezTo>
                    <a:pt x="0" y="4520"/>
                    <a:pt x="91" y="4794"/>
                    <a:pt x="183" y="4794"/>
                  </a:cubicBezTo>
                  <a:cubicBezTo>
                    <a:pt x="753" y="4794"/>
                    <a:pt x="1324" y="4794"/>
                    <a:pt x="1803" y="4702"/>
                  </a:cubicBezTo>
                  <a:lnTo>
                    <a:pt x="1803" y="4702"/>
                  </a:lnTo>
                  <a:cubicBezTo>
                    <a:pt x="1507" y="5182"/>
                    <a:pt x="1233" y="5661"/>
                    <a:pt x="1050" y="6232"/>
                  </a:cubicBezTo>
                  <a:cubicBezTo>
                    <a:pt x="967" y="6365"/>
                    <a:pt x="1054" y="6450"/>
                    <a:pt x="1143" y="6450"/>
                  </a:cubicBezTo>
                  <a:cubicBezTo>
                    <a:pt x="1176" y="6450"/>
                    <a:pt x="1208" y="6439"/>
                    <a:pt x="1233" y="6414"/>
                  </a:cubicBezTo>
                  <a:cubicBezTo>
                    <a:pt x="1621" y="5935"/>
                    <a:pt x="1803" y="5364"/>
                    <a:pt x="2077" y="4908"/>
                  </a:cubicBezTo>
                  <a:cubicBezTo>
                    <a:pt x="2077" y="4794"/>
                    <a:pt x="2077" y="4702"/>
                    <a:pt x="1986" y="4702"/>
                  </a:cubicBezTo>
                  <a:cubicBezTo>
                    <a:pt x="2648" y="4611"/>
                    <a:pt x="3333" y="4611"/>
                    <a:pt x="3903" y="4520"/>
                  </a:cubicBezTo>
                  <a:lnTo>
                    <a:pt x="3903" y="4520"/>
                  </a:lnTo>
                  <a:cubicBezTo>
                    <a:pt x="3424" y="5364"/>
                    <a:pt x="2945" y="6323"/>
                    <a:pt x="2557" y="7281"/>
                  </a:cubicBezTo>
                  <a:cubicBezTo>
                    <a:pt x="2492" y="7411"/>
                    <a:pt x="2564" y="7540"/>
                    <a:pt x="2685" y="7540"/>
                  </a:cubicBezTo>
                  <a:cubicBezTo>
                    <a:pt x="2735" y="7540"/>
                    <a:pt x="2793" y="7518"/>
                    <a:pt x="2853" y="7464"/>
                  </a:cubicBezTo>
                  <a:cubicBezTo>
                    <a:pt x="3424" y="6505"/>
                    <a:pt x="3995" y="5570"/>
                    <a:pt x="4474" y="4520"/>
                  </a:cubicBezTo>
                  <a:cubicBezTo>
                    <a:pt x="4657" y="5182"/>
                    <a:pt x="4839" y="5844"/>
                    <a:pt x="5045" y="6505"/>
                  </a:cubicBezTo>
                  <a:cubicBezTo>
                    <a:pt x="4565" y="6893"/>
                    <a:pt x="4268" y="7373"/>
                    <a:pt x="3903" y="7761"/>
                  </a:cubicBezTo>
                  <a:cubicBezTo>
                    <a:pt x="3811" y="7835"/>
                    <a:pt x="3928" y="7968"/>
                    <a:pt x="4024" y="7968"/>
                  </a:cubicBezTo>
                  <a:cubicBezTo>
                    <a:pt x="4047" y="7968"/>
                    <a:pt x="4068" y="7961"/>
                    <a:pt x="4086" y="7943"/>
                  </a:cubicBezTo>
                  <a:cubicBezTo>
                    <a:pt x="4360" y="7555"/>
                    <a:pt x="4748" y="7281"/>
                    <a:pt x="5045" y="6893"/>
                  </a:cubicBezTo>
                  <a:cubicBezTo>
                    <a:pt x="5045" y="6985"/>
                    <a:pt x="5045" y="6985"/>
                    <a:pt x="5136" y="6985"/>
                  </a:cubicBezTo>
                  <a:cubicBezTo>
                    <a:pt x="5136" y="7190"/>
                    <a:pt x="5227" y="7281"/>
                    <a:pt x="5227" y="7464"/>
                  </a:cubicBezTo>
                  <a:cubicBezTo>
                    <a:pt x="5262" y="7534"/>
                    <a:pt x="5327" y="7564"/>
                    <a:pt x="5394" y="7564"/>
                  </a:cubicBezTo>
                  <a:cubicBezTo>
                    <a:pt x="5502" y="7564"/>
                    <a:pt x="5615" y="7486"/>
                    <a:pt x="5615" y="7373"/>
                  </a:cubicBezTo>
                  <a:lnTo>
                    <a:pt x="5615" y="7281"/>
                  </a:lnTo>
                  <a:cubicBezTo>
                    <a:pt x="5980" y="7464"/>
                    <a:pt x="6368" y="7647"/>
                    <a:pt x="6756" y="7761"/>
                  </a:cubicBezTo>
                  <a:cubicBezTo>
                    <a:pt x="6780" y="7773"/>
                    <a:pt x="6803" y="7778"/>
                    <a:pt x="6823" y="7778"/>
                  </a:cubicBezTo>
                  <a:cubicBezTo>
                    <a:pt x="6958" y="7778"/>
                    <a:pt x="7006" y="7543"/>
                    <a:pt x="6848" y="7464"/>
                  </a:cubicBezTo>
                  <a:cubicBezTo>
                    <a:pt x="6460" y="7281"/>
                    <a:pt x="5980" y="7076"/>
                    <a:pt x="5501" y="6893"/>
                  </a:cubicBezTo>
                  <a:cubicBezTo>
                    <a:pt x="5410" y="6232"/>
                    <a:pt x="5227" y="5570"/>
                    <a:pt x="5045" y="4908"/>
                  </a:cubicBezTo>
                  <a:lnTo>
                    <a:pt x="5045" y="4908"/>
                  </a:lnTo>
                  <a:cubicBezTo>
                    <a:pt x="5798" y="5273"/>
                    <a:pt x="6460" y="5661"/>
                    <a:pt x="7213" y="5935"/>
                  </a:cubicBezTo>
                  <a:cubicBezTo>
                    <a:pt x="7245" y="5953"/>
                    <a:pt x="7275" y="5961"/>
                    <a:pt x="7301" y="5961"/>
                  </a:cubicBezTo>
                  <a:cubicBezTo>
                    <a:pt x="7440" y="5961"/>
                    <a:pt x="7481" y="5738"/>
                    <a:pt x="7327" y="5661"/>
                  </a:cubicBezTo>
                  <a:cubicBezTo>
                    <a:pt x="6551" y="5273"/>
                    <a:pt x="5706" y="4794"/>
                    <a:pt x="4930" y="4337"/>
                  </a:cubicBezTo>
                  <a:cubicBezTo>
                    <a:pt x="5706" y="4132"/>
                    <a:pt x="6460" y="4040"/>
                    <a:pt x="7213" y="3766"/>
                  </a:cubicBezTo>
                  <a:cubicBezTo>
                    <a:pt x="7213" y="3858"/>
                    <a:pt x="7213" y="3858"/>
                    <a:pt x="7327" y="3858"/>
                  </a:cubicBezTo>
                  <a:cubicBezTo>
                    <a:pt x="7601" y="4040"/>
                    <a:pt x="7898" y="4223"/>
                    <a:pt x="8080" y="4428"/>
                  </a:cubicBezTo>
                  <a:cubicBezTo>
                    <a:pt x="8354" y="4611"/>
                    <a:pt x="8651" y="4908"/>
                    <a:pt x="8925" y="4999"/>
                  </a:cubicBezTo>
                  <a:cubicBezTo>
                    <a:pt x="9039" y="4999"/>
                    <a:pt x="9130" y="4908"/>
                    <a:pt x="9039" y="4794"/>
                  </a:cubicBezTo>
                  <a:cubicBezTo>
                    <a:pt x="8834" y="4611"/>
                    <a:pt x="8560" y="4428"/>
                    <a:pt x="8354" y="4337"/>
                  </a:cubicBezTo>
                  <a:cubicBezTo>
                    <a:pt x="8080" y="4132"/>
                    <a:pt x="7692" y="3949"/>
                    <a:pt x="7418" y="3766"/>
                  </a:cubicBezTo>
                  <a:lnTo>
                    <a:pt x="7510" y="3652"/>
                  </a:lnTo>
                  <a:cubicBezTo>
                    <a:pt x="7784" y="3561"/>
                    <a:pt x="7989" y="3470"/>
                    <a:pt x="8263" y="3378"/>
                  </a:cubicBezTo>
                  <a:cubicBezTo>
                    <a:pt x="8560" y="3287"/>
                    <a:pt x="8354" y="2899"/>
                    <a:pt x="8080" y="2899"/>
                  </a:cubicBezTo>
                  <a:cubicBezTo>
                    <a:pt x="7989" y="2990"/>
                    <a:pt x="7898" y="2990"/>
                    <a:pt x="7692" y="2990"/>
                  </a:cubicBezTo>
                  <a:cubicBezTo>
                    <a:pt x="7692" y="2990"/>
                    <a:pt x="7692" y="2899"/>
                    <a:pt x="7784" y="2899"/>
                  </a:cubicBezTo>
                  <a:cubicBezTo>
                    <a:pt x="7898" y="2625"/>
                    <a:pt x="7989" y="2328"/>
                    <a:pt x="7989" y="1940"/>
                  </a:cubicBezTo>
                  <a:cubicBezTo>
                    <a:pt x="7989" y="1895"/>
                    <a:pt x="7966" y="1872"/>
                    <a:pt x="7929" y="1872"/>
                  </a:cubicBezTo>
                  <a:cubicBezTo>
                    <a:pt x="7892" y="1872"/>
                    <a:pt x="7841" y="1895"/>
                    <a:pt x="7784" y="1940"/>
                  </a:cubicBezTo>
                  <a:cubicBezTo>
                    <a:pt x="7692" y="2237"/>
                    <a:pt x="7510" y="2511"/>
                    <a:pt x="7418" y="2899"/>
                  </a:cubicBezTo>
                  <a:cubicBezTo>
                    <a:pt x="7418" y="2899"/>
                    <a:pt x="7327" y="2990"/>
                    <a:pt x="7327" y="3082"/>
                  </a:cubicBezTo>
                  <a:cubicBezTo>
                    <a:pt x="6551" y="3287"/>
                    <a:pt x="5798" y="3470"/>
                    <a:pt x="4930" y="3652"/>
                  </a:cubicBezTo>
                  <a:cubicBezTo>
                    <a:pt x="5501" y="2511"/>
                    <a:pt x="6072" y="1370"/>
                    <a:pt x="6642" y="343"/>
                  </a:cubicBezTo>
                  <a:cubicBezTo>
                    <a:pt x="6726" y="191"/>
                    <a:pt x="6587" y="102"/>
                    <a:pt x="6472" y="102"/>
                  </a:cubicBezTo>
                  <a:cubicBezTo>
                    <a:pt x="6431" y="102"/>
                    <a:pt x="6392" y="113"/>
                    <a:pt x="6368" y="137"/>
                  </a:cubicBezTo>
                  <a:cubicBezTo>
                    <a:pt x="5798" y="1187"/>
                    <a:pt x="5227" y="2237"/>
                    <a:pt x="4657" y="3196"/>
                  </a:cubicBezTo>
                  <a:cubicBezTo>
                    <a:pt x="4565" y="2808"/>
                    <a:pt x="4360" y="2420"/>
                    <a:pt x="4268" y="1940"/>
                  </a:cubicBezTo>
                  <a:cubicBezTo>
                    <a:pt x="4474" y="1575"/>
                    <a:pt x="4657" y="1096"/>
                    <a:pt x="4839" y="708"/>
                  </a:cubicBezTo>
                  <a:cubicBezTo>
                    <a:pt x="4904" y="579"/>
                    <a:pt x="4786" y="450"/>
                    <a:pt x="4679" y="450"/>
                  </a:cubicBezTo>
                  <a:cubicBezTo>
                    <a:pt x="4634" y="450"/>
                    <a:pt x="4592" y="472"/>
                    <a:pt x="4565" y="525"/>
                  </a:cubicBezTo>
                  <a:cubicBezTo>
                    <a:pt x="4474" y="799"/>
                    <a:pt x="4268" y="1096"/>
                    <a:pt x="4177" y="1370"/>
                  </a:cubicBezTo>
                  <a:cubicBezTo>
                    <a:pt x="3995" y="1005"/>
                    <a:pt x="3903" y="525"/>
                    <a:pt x="3789" y="137"/>
                  </a:cubicBezTo>
                  <a:cubicBezTo>
                    <a:pt x="3789" y="46"/>
                    <a:pt x="3721" y="0"/>
                    <a:pt x="3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4"/>
            <p:cNvSpPr/>
            <p:nvPr/>
          </p:nvSpPr>
          <p:spPr>
            <a:xfrm>
              <a:off x="8850589" y="2136216"/>
              <a:ext cx="39471" cy="30930"/>
            </a:xfrm>
            <a:custGeom>
              <a:avLst/>
              <a:gdLst/>
              <a:ahLst/>
              <a:cxnLst/>
              <a:rect l="l" t="t" r="r" b="b"/>
              <a:pathLst>
                <a:path w="1622" h="1271" extrusionOk="0">
                  <a:moveTo>
                    <a:pt x="1" y="0"/>
                  </a:moveTo>
                  <a:cubicBezTo>
                    <a:pt x="571" y="274"/>
                    <a:pt x="937" y="753"/>
                    <a:pt x="1416" y="1233"/>
                  </a:cubicBezTo>
                  <a:cubicBezTo>
                    <a:pt x="1443" y="1260"/>
                    <a:pt x="1471" y="1271"/>
                    <a:pt x="1499" y="1271"/>
                  </a:cubicBezTo>
                  <a:cubicBezTo>
                    <a:pt x="1564" y="1271"/>
                    <a:pt x="1621" y="1206"/>
                    <a:pt x="1621" y="1142"/>
                  </a:cubicBezTo>
                  <a:cubicBezTo>
                    <a:pt x="1233" y="571"/>
                    <a:pt x="663" y="18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4"/>
            <p:cNvSpPr/>
            <p:nvPr/>
          </p:nvSpPr>
          <p:spPr>
            <a:xfrm>
              <a:off x="8174635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4"/>
            <p:cNvSpPr/>
            <p:nvPr/>
          </p:nvSpPr>
          <p:spPr>
            <a:xfrm>
              <a:off x="8227951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4"/>
            <p:cNvSpPr/>
            <p:nvPr/>
          </p:nvSpPr>
          <p:spPr>
            <a:xfrm>
              <a:off x="7621422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4"/>
            <p:cNvSpPr/>
            <p:nvPr/>
          </p:nvSpPr>
          <p:spPr>
            <a:xfrm>
              <a:off x="7695836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4"/>
            <p:cNvSpPr/>
            <p:nvPr/>
          </p:nvSpPr>
          <p:spPr>
            <a:xfrm>
              <a:off x="8704511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>
              <a:off x="8760066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>
              <a:off x="8170182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>
              <a:off x="8223498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>
              <a:off x="7633078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>
              <a:off x="7704742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917800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9003334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8776175" y="3647682"/>
              <a:ext cx="41662" cy="38766"/>
            </a:xfrm>
            <a:custGeom>
              <a:avLst/>
              <a:gdLst/>
              <a:ahLst/>
              <a:cxnLst/>
              <a:rect l="l" t="t" r="r" b="b"/>
              <a:pathLst>
                <a:path w="1712" h="1593" extrusionOk="0">
                  <a:moveTo>
                    <a:pt x="913" y="0"/>
                  </a:moveTo>
                  <a:cubicBezTo>
                    <a:pt x="696" y="0"/>
                    <a:pt x="479" y="120"/>
                    <a:pt x="388" y="360"/>
                  </a:cubicBezTo>
                  <a:cubicBezTo>
                    <a:pt x="297" y="543"/>
                    <a:pt x="297" y="657"/>
                    <a:pt x="206" y="748"/>
                  </a:cubicBezTo>
                  <a:cubicBezTo>
                    <a:pt x="0" y="1227"/>
                    <a:pt x="479" y="1593"/>
                    <a:pt x="867" y="1593"/>
                  </a:cubicBezTo>
                  <a:cubicBezTo>
                    <a:pt x="1347" y="1593"/>
                    <a:pt x="1712" y="1227"/>
                    <a:pt x="1529" y="748"/>
                  </a:cubicBezTo>
                  <a:cubicBezTo>
                    <a:pt x="1529" y="657"/>
                    <a:pt x="1438" y="543"/>
                    <a:pt x="1438" y="360"/>
                  </a:cubicBezTo>
                  <a:cubicBezTo>
                    <a:pt x="1347" y="120"/>
                    <a:pt x="113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8966127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8806714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9019443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8686187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8045201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728054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894695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7698075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8320713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8348478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690848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818042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8244060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1945993" y="2222514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196033" y="22731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1192682" y="4477893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516291" y="3207075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590170" y="3206515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2640833" y="2677759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2735250" y="2688295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1411642" y="2387818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1474424" y="2387258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2018195" y="3565881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2057617" y="3567560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1804906" y="2593319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2608055" y="2426704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2904664" y="3016563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492103" y="3612286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631830" y="2686081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1342217" y="2954365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1409428" y="3435913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2738024" y="3426471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2048175" y="3456475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2163713" y="2398914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680023" y="4680658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753902" y="4680099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4"/>
            <p:cNvSpPr/>
            <p:nvPr/>
          </p:nvSpPr>
          <p:spPr>
            <a:xfrm>
              <a:off x="2804565" y="4151342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2898981" y="4161879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1575374" y="3861401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1638156" y="3860842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968638" y="4066903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2771787" y="3900287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3068396" y="4490146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795562" y="4159665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1505949" y="4427948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1573160" y="4909496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2901755" y="4900055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2211907" y="4930059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2327445" y="3872498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bg>
      <p:bgPr>
        <a:solidFill>
          <a:schemeClr val="accent2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5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5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35"/>
          <p:cNvSpPr/>
          <p:nvPr/>
        </p:nvSpPr>
        <p:spPr>
          <a:xfrm>
            <a:off x="7135550" y="104829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35"/>
          <p:cNvSpPr/>
          <p:nvPr/>
        </p:nvSpPr>
        <p:spPr>
          <a:xfrm>
            <a:off x="2384714" y="8665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35"/>
          <p:cNvSpPr/>
          <p:nvPr/>
        </p:nvSpPr>
        <p:spPr>
          <a:xfrm rot="3580605">
            <a:off x="2582598" y="2527134"/>
            <a:ext cx="250906" cy="234907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35"/>
          <p:cNvSpPr/>
          <p:nvPr/>
        </p:nvSpPr>
        <p:spPr>
          <a:xfrm>
            <a:off x="7811825" y="39248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35"/>
          <p:cNvSpPr/>
          <p:nvPr/>
        </p:nvSpPr>
        <p:spPr>
          <a:xfrm rot="3144258">
            <a:off x="5278173" y="2355692"/>
            <a:ext cx="250920" cy="234908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35"/>
          <p:cNvSpPr/>
          <p:nvPr/>
        </p:nvSpPr>
        <p:spPr>
          <a:xfrm rot="-10593052">
            <a:off x="4599841" y="4039352"/>
            <a:ext cx="617429" cy="576003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5"/>
          <p:cNvSpPr/>
          <p:nvPr/>
        </p:nvSpPr>
        <p:spPr>
          <a:xfrm rot="-10593089">
            <a:off x="1522174" y="3935688"/>
            <a:ext cx="371010" cy="346137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35"/>
          <p:cNvSpPr/>
          <p:nvPr/>
        </p:nvSpPr>
        <p:spPr>
          <a:xfrm rot="-10593137">
            <a:off x="5240855" y="682732"/>
            <a:ext cx="250911" cy="234903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bg>
      <p:bgPr>
        <a:solidFill>
          <a:schemeClr val="accent6"/>
        </a:solidFill>
        <a:effectLst/>
      </p:bgPr>
    </p:bg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0" name="Google Shape;2680;p36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2681" name="Google Shape;2681;p36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2">
    <p:bg>
      <p:bgPr>
        <a:solidFill>
          <a:schemeClr val="accent3"/>
        </a:solidFill>
        <a:effectLst/>
      </p:bgPr>
    </p:bg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Google Shape;2693;p37"/>
          <p:cNvGrpSpPr/>
          <p:nvPr/>
        </p:nvGrpSpPr>
        <p:grpSpPr>
          <a:xfrm>
            <a:off x="4311313" y="197650"/>
            <a:ext cx="6486488" cy="4841650"/>
            <a:chOff x="2863513" y="197650"/>
            <a:chExt cx="6486488" cy="4841650"/>
          </a:xfrm>
        </p:grpSpPr>
        <p:grpSp>
          <p:nvGrpSpPr>
            <p:cNvPr id="2694" name="Google Shape;2694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2695" name="Google Shape;2695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9" name="Google Shape;2809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2810" name="Google Shape;2810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7" name="Google Shape;2937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2938" name="Google Shape;2938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7" name="Google Shape;2957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6" name="Google Shape;3046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047" name="Google Shape;3047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6" name="Google Shape;3066;p37"/>
          <p:cNvGrpSpPr/>
          <p:nvPr/>
        </p:nvGrpSpPr>
        <p:grpSpPr>
          <a:xfrm>
            <a:off x="-2356187" y="197650"/>
            <a:ext cx="6486488" cy="4841650"/>
            <a:chOff x="2863513" y="197650"/>
            <a:chExt cx="6486488" cy="4841650"/>
          </a:xfrm>
        </p:grpSpPr>
        <p:grpSp>
          <p:nvGrpSpPr>
            <p:cNvPr id="3067" name="Google Shape;3067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3068" name="Google Shape;3068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2" name="Google Shape;3182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3183" name="Google Shape;3183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0" name="Google Shape;3310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3311" name="Google Shape;3311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0" name="Google Shape;3330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9" name="Google Shape;3419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420" name="Google Shape;3420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F938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nny Penny"/>
              <a:buNone/>
              <a:defRPr sz="28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BD59"/>
              </a:buClr>
              <a:buSzPts val="1800"/>
              <a:buFont typeface="Satisfy"/>
              <a:buChar char="●"/>
              <a:defRPr sz="18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70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lWcody_PEa8&amp;t=64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youtube.com/watch?v=a-Nhyg8Lnqs&amp;ab_channel=TheLearningStation-KidsSongsandNurseryRhymes" TargetMode="External"/><Relationship Id="rId5" Type="http://schemas.openxmlformats.org/officeDocument/2006/relationships/hyperlink" Target="https://www.youtube.com/watch?v=rlr4uXAz-JM&amp;ab_channel=KidsTV12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NkvV4PR-q0&amp;ab_channel=SuperSimpleSongs-KidsSo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p-E24Hm3Ac&amp;ab_channel=Spycho:P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hyperlink" Target="https://www.whychristmas.com/fun/spotthedifference_snowman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hyperlink" Target="https://www.youtube.com/results?search_query=snowman+carto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1" y="-38546"/>
            <a:ext cx="8952615" cy="1335717"/>
          </a:xfrm>
        </p:spPr>
        <p:txBody>
          <a:bodyPr>
            <a:noAutofit/>
          </a:bodyPr>
          <a:lstStyle/>
          <a:p>
            <a:r>
              <a:rPr 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ZADNJO </a:t>
            </a:r>
            <a:r>
              <a:rPr lang="sl-SI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URO ANGLEŠČINE </a:t>
            </a:r>
            <a:r>
              <a:rPr 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 LETU 2020 SI LAHKO MALCE POPESTRIMO IN SE POZABAVAMO.</a:t>
            </a:r>
          </a:p>
        </p:txBody>
      </p:sp>
      <p:sp>
        <p:nvSpPr>
          <p:cNvPr id="5" name="Naslov 3"/>
          <p:cNvSpPr txBox="1">
            <a:spLocks/>
          </p:cNvSpPr>
          <p:nvPr/>
        </p:nvSpPr>
        <p:spPr>
          <a:xfrm>
            <a:off x="1754372" y="1297172"/>
            <a:ext cx="6211457" cy="8905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NAJPREJ TE ČAKA </a:t>
            </a:r>
            <a:r>
              <a:rPr lang="sl-SI" sz="24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ZGODBA </a:t>
            </a:r>
            <a:r>
              <a:rPr lang="sl-SI" sz="24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MAČKU, KI JE REŠIL BOŽIČ …</a:t>
            </a:r>
          </a:p>
        </p:txBody>
      </p:sp>
      <p:sp>
        <p:nvSpPr>
          <p:cNvPr id="6" name="Naslov 3"/>
          <p:cNvSpPr txBox="1">
            <a:spLocks/>
          </p:cNvSpPr>
          <p:nvPr/>
        </p:nvSpPr>
        <p:spPr>
          <a:xfrm>
            <a:off x="2232836" y="2334260"/>
            <a:ext cx="6236669" cy="79171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… NA KONCU PA ŠE NEKAJ ZABAVE </a:t>
            </a:r>
          </a:p>
          <a:p>
            <a:pPr algn="l"/>
            <a:r>
              <a:rPr lang="sl-SI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IN PLESA </a:t>
            </a:r>
            <a:r>
              <a:rPr lang="sl-SI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… TER OGLED RISANKE</a:t>
            </a:r>
            <a:endParaRPr lang="sl-SI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4725237" y="3272525"/>
            <a:ext cx="3240593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l-SI" sz="4500" b="1" dirty="0">
                <a:ln/>
                <a:solidFill>
                  <a:schemeClr val="accent4"/>
                </a:solidFill>
                <a:latin typeface="+mj-lt"/>
              </a:rPr>
              <a:t>UŽIVAJ!</a:t>
            </a:r>
          </a:p>
        </p:txBody>
      </p:sp>
      <p:pic>
        <p:nvPicPr>
          <p:cNvPr id="7" name="20201217_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45533" y="4057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26087" y="-478078"/>
            <a:ext cx="7852787" cy="1790700"/>
          </a:xfrm>
        </p:spPr>
        <p:txBody>
          <a:bodyPr>
            <a:noAutofit/>
          </a:bodyPr>
          <a:lstStyle/>
          <a:p>
            <a:r>
              <a:rPr lang="sl-SI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THE STORY ABOUT PETE THE CAT.</a:t>
            </a:r>
          </a:p>
        </p:txBody>
      </p:sp>
      <p:sp>
        <p:nvSpPr>
          <p:cNvPr id="5" name="Naslov 3"/>
          <p:cNvSpPr txBox="1">
            <a:spLocks/>
          </p:cNvSpPr>
          <p:nvPr/>
        </p:nvSpPr>
        <p:spPr>
          <a:xfrm>
            <a:off x="574159" y="1312621"/>
            <a:ext cx="7421526" cy="81522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POSLUŠAJ ZGODBO O MAČKU PETU.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934306" y="2155805"/>
            <a:ext cx="6144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https://www.youtube.com/watch?v=lWcody_PEa8&amp;t=64s</a:t>
            </a:r>
            <a:r>
              <a:rPr lang="sl-SI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l="11406" r="11592"/>
          <a:stretch/>
        </p:blipFill>
        <p:spPr>
          <a:xfrm>
            <a:off x="2639678" y="2894469"/>
            <a:ext cx="1315891" cy="1708897"/>
          </a:xfrm>
          <a:prstGeom prst="rect">
            <a:avLst/>
          </a:prstGeom>
        </p:spPr>
      </p:pic>
      <p:pic>
        <p:nvPicPr>
          <p:cNvPr id="6" name="20201217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9646" y="3444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470636" y="499730"/>
            <a:ext cx="7852787" cy="1701210"/>
          </a:xfrm>
        </p:spPr>
        <p:txBody>
          <a:bodyPr>
            <a:noAutofit/>
          </a:bodyPr>
          <a:lstStyle/>
          <a:p>
            <a:r>
              <a:rPr lang="sl-SI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ILLUSTRATE THE STORY INTO YOUR ENGLISH NOTEBOOK, IF YOU WANT TO.</a:t>
            </a:r>
          </a:p>
        </p:txBody>
      </p:sp>
      <p:sp>
        <p:nvSpPr>
          <p:cNvPr id="6" name="Naslov 3"/>
          <p:cNvSpPr txBox="1">
            <a:spLocks/>
          </p:cNvSpPr>
          <p:nvPr/>
        </p:nvSpPr>
        <p:spPr>
          <a:xfrm>
            <a:off x="1052622" y="2200940"/>
            <a:ext cx="7026251" cy="14460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ŽELIŠ, LAHKO ZGODBICO ILUSTRIRAŠ V SVOJ ZVEZEK ZA ANGLEŠČINO.</a:t>
            </a:r>
          </a:p>
        </p:txBody>
      </p:sp>
      <p:pic>
        <p:nvPicPr>
          <p:cNvPr id="2" name="20201217_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3683" y="4074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3"/>
          <p:cNvSpPr txBox="1">
            <a:spLocks/>
          </p:cNvSpPr>
          <p:nvPr/>
        </p:nvSpPr>
        <p:spPr>
          <a:xfrm>
            <a:off x="-1085223" y="1468915"/>
            <a:ext cx="6036548" cy="58914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000" b="1" dirty="0">
              <a:solidFill>
                <a:schemeClr val="bg1"/>
              </a:solidFill>
              <a:latin typeface="Indie Flower" panose="02000000000000000000" pitchFamily="2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55BDDB1-11E7-4166-AE7E-E9B4D06B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25" y="1960058"/>
            <a:ext cx="3623376" cy="2177320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A2E9CF0-BC6C-41E9-AB76-56AB4594FCB3}"/>
              </a:ext>
            </a:extLst>
          </p:cNvPr>
          <p:cNvSpPr txBox="1"/>
          <p:nvPr/>
        </p:nvSpPr>
        <p:spPr>
          <a:xfrm>
            <a:off x="69652" y="951434"/>
            <a:ext cx="432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DANCING CHRISTMAS TREE SONG (CLICK HERE)</a:t>
            </a:r>
            <a:endParaRPr lang="sl-SI" sz="1600" dirty="0">
              <a:solidFill>
                <a:srgbClr val="FFFF00"/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1F100F2-DBD6-42AB-AFDC-CEDAED954B5B}"/>
              </a:ext>
            </a:extLst>
          </p:cNvPr>
          <p:cNvSpPr txBox="1"/>
          <p:nvPr/>
        </p:nvSpPr>
        <p:spPr>
          <a:xfrm>
            <a:off x="4608542" y="951434"/>
            <a:ext cx="460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BOOM CHICKA BOOM CHRISTMAS (CLICK HERE)</a:t>
            </a:r>
            <a:endParaRPr lang="sl-SI" sz="1600" dirty="0">
              <a:solidFill>
                <a:srgbClr val="FFFF00"/>
              </a:solidFill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67541F2B-ECF1-463F-871E-9F1A27817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091" y="1898502"/>
            <a:ext cx="3357100" cy="223887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818168" y="223284"/>
            <a:ext cx="5092996" cy="56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LISTEN AND DANCE</a:t>
            </a:r>
            <a:endParaRPr lang="sl-SI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2" name="20201217_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2595" y="4287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3"/>
          <p:cNvSpPr txBox="1">
            <a:spLocks/>
          </p:cNvSpPr>
          <p:nvPr/>
        </p:nvSpPr>
        <p:spPr>
          <a:xfrm>
            <a:off x="-1085223" y="1468915"/>
            <a:ext cx="6036548" cy="58914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000" b="1" dirty="0">
              <a:solidFill>
                <a:schemeClr val="bg1"/>
              </a:solidFill>
              <a:latin typeface="Indie Flower" panose="020000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00BA8EF-32FB-4FBD-B863-457D2BEBC06B}"/>
              </a:ext>
            </a:extLst>
          </p:cNvPr>
          <p:cNvSpPr txBox="1"/>
          <p:nvPr/>
        </p:nvSpPr>
        <p:spPr>
          <a:xfrm>
            <a:off x="637953" y="1295789"/>
            <a:ext cx="397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 WISH YOU A MERRY CHRISTMAS (CLICK HERE)</a:t>
            </a:r>
            <a:endParaRPr lang="sl-SI" sz="1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097A01A-02EC-4FEC-AC37-D2755DD8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1" y="2058056"/>
            <a:ext cx="3652255" cy="222854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2DC9F58-996A-425E-88F4-2E1286194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710" y="2058057"/>
            <a:ext cx="3938623" cy="222854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B338A2E-7C83-4415-9F46-55ABEEF928FC}"/>
              </a:ext>
            </a:extLst>
          </p:cNvPr>
          <p:cNvSpPr txBox="1"/>
          <p:nvPr/>
        </p:nvSpPr>
        <p:spPr>
          <a:xfrm>
            <a:off x="4869710" y="1295789"/>
            <a:ext cx="322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JUST DANCE NOW (CLICK HERE)</a:t>
            </a:r>
            <a:endParaRPr lang="sl-SI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0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3"/>
          <p:cNvSpPr txBox="1">
            <a:spLocks/>
          </p:cNvSpPr>
          <p:nvPr/>
        </p:nvSpPr>
        <p:spPr>
          <a:xfrm>
            <a:off x="-1085223" y="1468915"/>
            <a:ext cx="6036548" cy="58914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000" b="1" dirty="0">
              <a:solidFill>
                <a:schemeClr val="bg1"/>
              </a:solidFill>
              <a:latin typeface="Indie Flower" panose="02000000000000000000" pitchFamily="2" charset="0"/>
            </a:endParaRPr>
          </a:p>
        </p:txBody>
      </p:sp>
      <p:sp>
        <p:nvSpPr>
          <p:cNvPr id="14" name="Naslov 3"/>
          <p:cNvSpPr>
            <a:spLocks noGrp="1"/>
          </p:cNvSpPr>
          <p:nvPr>
            <p:ph type="ctrTitle"/>
          </p:nvPr>
        </p:nvSpPr>
        <p:spPr>
          <a:xfrm>
            <a:off x="1109714" y="-478079"/>
            <a:ext cx="6969160" cy="1945081"/>
          </a:xfrm>
        </p:spPr>
        <p:txBody>
          <a:bodyPr>
            <a:noAutofit/>
          </a:bodyPr>
          <a:lstStyle/>
          <a:p>
            <a:r>
              <a:rPr lang="sl-SI" sz="3000" b="1" dirty="0">
                <a:solidFill>
                  <a:schemeClr val="bg1"/>
                </a:solidFill>
                <a:latin typeface="+mn-lt"/>
              </a:rPr>
              <a:t>PLAY THE GAME. FIND 8 DIFFERENCES.</a:t>
            </a:r>
          </a:p>
        </p:txBody>
      </p:sp>
      <p:sp>
        <p:nvSpPr>
          <p:cNvPr id="15" name="Naslov 3"/>
          <p:cNvSpPr txBox="1">
            <a:spLocks/>
          </p:cNvSpPr>
          <p:nvPr/>
        </p:nvSpPr>
        <p:spPr>
          <a:xfrm>
            <a:off x="1109714" y="1382232"/>
            <a:ext cx="6924572" cy="6777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 b="1" dirty="0">
                <a:solidFill>
                  <a:srgbClr val="FF0000"/>
                </a:solidFill>
                <a:latin typeface="+mn-lt"/>
              </a:rPr>
              <a:t>IGRAJ IGRO. POIŠČI 8 RAZLIK.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1031358" y="2538045"/>
            <a:ext cx="6507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dirty="0">
                <a:hlinkClick r:id="rId4"/>
              </a:rPr>
              <a:t>https://www.whychristmas.com/fun/spotthedifference_snowman.shtml</a:t>
            </a:r>
            <a:r>
              <a:rPr lang="sl-SI" sz="1500" dirty="0"/>
              <a:t> </a:t>
            </a:r>
          </a:p>
        </p:txBody>
      </p:sp>
      <p:pic>
        <p:nvPicPr>
          <p:cNvPr id="2" name="20201217_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6753" y="3829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6000" y="2310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4"/>
              </a:rPr>
              <a:t>https://</a:t>
            </a:r>
            <a:r>
              <a:rPr lang="sl-SI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4"/>
              </a:rPr>
              <a:t>www.youtube.com/results?search_query=snowman+cartoon</a:t>
            </a:r>
            <a:endParaRPr lang="sl-SI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92" y="3095732"/>
            <a:ext cx="1963006" cy="1963006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506894" y="544530"/>
            <a:ext cx="542475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WATCH THE CARTOON</a:t>
            </a:r>
            <a:endParaRPr lang="sl-SI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20201217_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1627" y="3536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9" name="Google Shape;8589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HAPPY NEW YEAR!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8590" name="Google Shape;8590;p5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And Happy Holidays!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8639" name="Google Shape;8639;p57"/>
          <p:cNvGrpSpPr/>
          <p:nvPr/>
        </p:nvGrpSpPr>
        <p:grpSpPr>
          <a:xfrm>
            <a:off x="236908" y="304775"/>
            <a:ext cx="8690544" cy="4549178"/>
            <a:chOff x="236908" y="304775"/>
            <a:chExt cx="8690544" cy="4549178"/>
          </a:xfrm>
        </p:grpSpPr>
        <p:sp>
          <p:nvSpPr>
            <p:cNvPr id="8640" name="Google Shape;8640;p57"/>
            <p:cNvSpPr/>
            <p:nvPr/>
          </p:nvSpPr>
          <p:spPr>
            <a:xfrm>
              <a:off x="3442903" y="1438330"/>
              <a:ext cx="276104" cy="275560"/>
            </a:xfrm>
            <a:custGeom>
              <a:avLst/>
              <a:gdLst/>
              <a:ahLst/>
              <a:cxnLst/>
              <a:rect l="l" t="t" r="r" b="b"/>
              <a:pathLst>
                <a:path w="12190" h="12166" extrusionOk="0">
                  <a:moveTo>
                    <a:pt x="6095" y="0"/>
                  </a:moveTo>
                  <a:cubicBezTo>
                    <a:pt x="2762" y="0"/>
                    <a:pt x="1" y="2762"/>
                    <a:pt x="1" y="6072"/>
                  </a:cubicBezTo>
                  <a:cubicBezTo>
                    <a:pt x="1" y="9404"/>
                    <a:pt x="2762" y="12166"/>
                    <a:pt x="6095" y="12166"/>
                  </a:cubicBezTo>
                  <a:cubicBezTo>
                    <a:pt x="9519" y="12166"/>
                    <a:pt x="12189" y="9404"/>
                    <a:pt x="12189" y="6072"/>
                  </a:cubicBezTo>
                  <a:cubicBezTo>
                    <a:pt x="12189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7"/>
            <p:cNvSpPr/>
            <p:nvPr/>
          </p:nvSpPr>
          <p:spPr>
            <a:xfrm>
              <a:off x="4287681" y="705738"/>
              <a:ext cx="275560" cy="275583"/>
            </a:xfrm>
            <a:custGeom>
              <a:avLst/>
              <a:gdLst/>
              <a:ahLst/>
              <a:cxnLst/>
              <a:rect l="l" t="t" r="r" b="b"/>
              <a:pathLst>
                <a:path w="12166" h="12167" extrusionOk="0">
                  <a:moveTo>
                    <a:pt x="6072" y="1"/>
                  </a:moveTo>
                  <a:cubicBezTo>
                    <a:pt x="2739" y="1"/>
                    <a:pt x="0" y="2762"/>
                    <a:pt x="0" y="6095"/>
                  </a:cubicBezTo>
                  <a:cubicBezTo>
                    <a:pt x="0" y="9427"/>
                    <a:pt x="2739" y="12166"/>
                    <a:pt x="6072" y="12166"/>
                  </a:cubicBezTo>
                  <a:cubicBezTo>
                    <a:pt x="9495" y="12166"/>
                    <a:pt x="12166" y="9427"/>
                    <a:pt x="12166" y="6095"/>
                  </a:cubicBezTo>
                  <a:cubicBezTo>
                    <a:pt x="12166" y="2762"/>
                    <a:pt x="9495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7"/>
            <p:cNvSpPr/>
            <p:nvPr/>
          </p:nvSpPr>
          <p:spPr>
            <a:xfrm>
              <a:off x="3538033" y="3868178"/>
              <a:ext cx="275583" cy="275583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72" y="1"/>
                  </a:moveTo>
                  <a:cubicBezTo>
                    <a:pt x="2739" y="1"/>
                    <a:pt x="0" y="2763"/>
                    <a:pt x="0" y="6072"/>
                  </a:cubicBezTo>
                  <a:cubicBezTo>
                    <a:pt x="0" y="9405"/>
                    <a:pt x="2739" y="12167"/>
                    <a:pt x="6072" y="12167"/>
                  </a:cubicBezTo>
                  <a:cubicBezTo>
                    <a:pt x="9496" y="12167"/>
                    <a:pt x="12166" y="9405"/>
                    <a:pt x="12166" y="6072"/>
                  </a:cubicBezTo>
                  <a:cubicBezTo>
                    <a:pt x="12166" y="2763"/>
                    <a:pt x="9496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7"/>
            <p:cNvSpPr/>
            <p:nvPr/>
          </p:nvSpPr>
          <p:spPr>
            <a:xfrm>
              <a:off x="5810433" y="994231"/>
              <a:ext cx="275583" cy="276081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7"/>
            <p:cNvSpPr/>
            <p:nvPr/>
          </p:nvSpPr>
          <p:spPr>
            <a:xfrm>
              <a:off x="5666198" y="4328085"/>
              <a:ext cx="275583" cy="275583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7"/>
            <p:cNvSpPr/>
            <p:nvPr/>
          </p:nvSpPr>
          <p:spPr>
            <a:xfrm>
              <a:off x="4589084" y="4083262"/>
              <a:ext cx="172185" cy="172684"/>
            </a:xfrm>
            <a:custGeom>
              <a:avLst/>
              <a:gdLst/>
              <a:ahLst/>
              <a:cxnLst/>
              <a:rect l="l" t="t" r="r" b="b"/>
              <a:pathLst>
                <a:path w="7602" h="7624" extrusionOk="0">
                  <a:moveTo>
                    <a:pt x="3812" y="0"/>
                  </a:moveTo>
                  <a:cubicBezTo>
                    <a:pt x="1712" y="0"/>
                    <a:pt x="0" y="1712"/>
                    <a:pt x="0" y="3812"/>
                  </a:cubicBezTo>
                  <a:cubicBezTo>
                    <a:pt x="0" y="5912"/>
                    <a:pt x="1712" y="7624"/>
                    <a:pt x="3812" y="7624"/>
                  </a:cubicBezTo>
                  <a:cubicBezTo>
                    <a:pt x="5889" y="7624"/>
                    <a:pt x="7601" y="5912"/>
                    <a:pt x="7601" y="3812"/>
                  </a:cubicBezTo>
                  <a:cubicBezTo>
                    <a:pt x="7601" y="1712"/>
                    <a:pt x="5889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7"/>
            <p:cNvSpPr/>
            <p:nvPr/>
          </p:nvSpPr>
          <p:spPr>
            <a:xfrm>
              <a:off x="6562142" y="876995"/>
              <a:ext cx="148924" cy="141042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7"/>
            <p:cNvSpPr/>
            <p:nvPr/>
          </p:nvSpPr>
          <p:spPr>
            <a:xfrm>
              <a:off x="6613852" y="885760"/>
              <a:ext cx="21721" cy="27724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7"/>
            <p:cNvSpPr/>
            <p:nvPr/>
          </p:nvSpPr>
          <p:spPr>
            <a:xfrm>
              <a:off x="6068938" y="1543607"/>
              <a:ext cx="206455" cy="179932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7"/>
            <p:cNvSpPr/>
            <p:nvPr/>
          </p:nvSpPr>
          <p:spPr>
            <a:xfrm>
              <a:off x="6118564" y="1562905"/>
              <a:ext cx="38256" cy="3132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7"/>
            <p:cNvSpPr/>
            <p:nvPr/>
          </p:nvSpPr>
          <p:spPr>
            <a:xfrm>
              <a:off x="832082" y="3449764"/>
              <a:ext cx="161857" cy="142378"/>
            </a:xfrm>
            <a:custGeom>
              <a:avLst/>
              <a:gdLst/>
              <a:ahLst/>
              <a:cxnLst/>
              <a:rect l="l" t="t" r="r" b="b"/>
              <a:pathLst>
                <a:path w="7146" h="6286" extrusionOk="0">
                  <a:moveTo>
                    <a:pt x="2872" y="0"/>
                  </a:moveTo>
                  <a:cubicBezTo>
                    <a:pt x="2821" y="0"/>
                    <a:pt x="2763" y="57"/>
                    <a:pt x="2763" y="122"/>
                  </a:cubicBezTo>
                  <a:cubicBezTo>
                    <a:pt x="2854" y="579"/>
                    <a:pt x="2945" y="1058"/>
                    <a:pt x="3059" y="1537"/>
                  </a:cubicBezTo>
                  <a:cubicBezTo>
                    <a:pt x="3059" y="1629"/>
                    <a:pt x="3059" y="1720"/>
                    <a:pt x="2945" y="1834"/>
                  </a:cubicBezTo>
                  <a:cubicBezTo>
                    <a:pt x="2945" y="1899"/>
                    <a:pt x="3002" y="1963"/>
                    <a:pt x="3068" y="1963"/>
                  </a:cubicBezTo>
                  <a:cubicBezTo>
                    <a:pt x="3095" y="1963"/>
                    <a:pt x="3124" y="1952"/>
                    <a:pt x="3151" y="1925"/>
                  </a:cubicBezTo>
                  <a:cubicBezTo>
                    <a:pt x="3242" y="2291"/>
                    <a:pt x="3333" y="2587"/>
                    <a:pt x="3333" y="2975"/>
                  </a:cubicBezTo>
                  <a:lnTo>
                    <a:pt x="3242" y="2975"/>
                  </a:lnTo>
                  <a:cubicBezTo>
                    <a:pt x="2489" y="2587"/>
                    <a:pt x="1804" y="2017"/>
                    <a:pt x="1142" y="1446"/>
                  </a:cubicBezTo>
                  <a:cubicBezTo>
                    <a:pt x="1125" y="1429"/>
                    <a:pt x="1104" y="1421"/>
                    <a:pt x="1082" y="1421"/>
                  </a:cubicBezTo>
                  <a:cubicBezTo>
                    <a:pt x="991" y="1421"/>
                    <a:pt x="886" y="1555"/>
                    <a:pt x="959" y="1629"/>
                  </a:cubicBezTo>
                  <a:cubicBezTo>
                    <a:pt x="1530" y="2108"/>
                    <a:pt x="2192" y="2679"/>
                    <a:pt x="2763" y="3067"/>
                  </a:cubicBezTo>
                  <a:cubicBezTo>
                    <a:pt x="2375" y="3158"/>
                    <a:pt x="1918" y="3249"/>
                    <a:pt x="1439" y="3341"/>
                  </a:cubicBezTo>
                  <a:cubicBezTo>
                    <a:pt x="1233" y="3249"/>
                    <a:pt x="1051" y="3067"/>
                    <a:pt x="959" y="2975"/>
                  </a:cubicBezTo>
                  <a:cubicBezTo>
                    <a:pt x="663" y="2770"/>
                    <a:pt x="480" y="2587"/>
                    <a:pt x="297" y="2405"/>
                  </a:cubicBezTo>
                  <a:cubicBezTo>
                    <a:pt x="278" y="2380"/>
                    <a:pt x="257" y="2370"/>
                    <a:pt x="237" y="2370"/>
                  </a:cubicBezTo>
                  <a:cubicBezTo>
                    <a:pt x="167" y="2370"/>
                    <a:pt x="117" y="2496"/>
                    <a:pt x="206" y="2496"/>
                  </a:cubicBezTo>
                  <a:cubicBezTo>
                    <a:pt x="389" y="2770"/>
                    <a:pt x="571" y="2975"/>
                    <a:pt x="777" y="3158"/>
                  </a:cubicBezTo>
                  <a:cubicBezTo>
                    <a:pt x="868" y="3249"/>
                    <a:pt x="959" y="3341"/>
                    <a:pt x="1051" y="3432"/>
                  </a:cubicBezTo>
                  <a:cubicBezTo>
                    <a:pt x="777" y="3546"/>
                    <a:pt x="480" y="3546"/>
                    <a:pt x="92" y="3546"/>
                  </a:cubicBezTo>
                  <a:cubicBezTo>
                    <a:pt x="1" y="3637"/>
                    <a:pt x="1" y="3820"/>
                    <a:pt x="206" y="3820"/>
                  </a:cubicBezTo>
                  <a:cubicBezTo>
                    <a:pt x="571" y="3820"/>
                    <a:pt x="959" y="3729"/>
                    <a:pt x="1439" y="3729"/>
                  </a:cubicBezTo>
                  <a:cubicBezTo>
                    <a:pt x="1233" y="4117"/>
                    <a:pt x="959" y="4482"/>
                    <a:pt x="777" y="4870"/>
                  </a:cubicBezTo>
                  <a:cubicBezTo>
                    <a:pt x="693" y="5004"/>
                    <a:pt x="781" y="5088"/>
                    <a:pt x="870" y="5088"/>
                  </a:cubicBezTo>
                  <a:cubicBezTo>
                    <a:pt x="902" y="5088"/>
                    <a:pt x="935" y="5077"/>
                    <a:pt x="959" y="5053"/>
                  </a:cubicBezTo>
                  <a:cubicBezTo>
                    <a:pt x="1233" y="4687"/>
                    <a:pt x="1439" y="4299"/>
                    <a:pt x="1621" y="3820"/>
                  </a:cubicBezTo>
                  <a:cubicBezTo>
                    <a:pt x="1621" y="3820"/>
                    <a:pt x="1621" y="3729"/>
                    <a:pt x="1530" y="3729"/>
                  </a:cubicBezTo>
                  <a:cubicBezTo>
                    <a:pt x="2101" y="3637"/>
                    <a:pt x="2580" y="3637"/>
                    <a:pt x="3059" y="3546"/>
                  </a:cubicBezTo>
                  <a:lnTo>
                    <a:pt x="3059" y="3546"/>
                  </a:lnTo>
                  <a:cubicBezTo>
                    <a:pt x="2671" y="4208"/>
                    <a:pt x="2283" y="4961"/>
                    <a:pt x="2009" y="5714"/>
                  </a:cubicBezTo>
                  <a:cubicBezTo>
                    <a:pt x="1946" y="5794"/>
                    <a:pt x="2015" y="5906"/>
                    <a:pt x="2093" y="5906"/>
                  </a:cubicBezTo>
                  <a:cubicBezTo>
                    <a:pt x="2128" y="5906"/>
                    <a:pt x="2164" y="5884"/>
                    <a:pt x="2192" y="5829"/>
                  </a:cubicBezTo>
                  <a:cubicBezTo>
                    <a:pt x="2671" y="5144"/>
                    <a:pt x="3059" y="4391"/>
                    <a:pt x="3516" y="3546"/>
                  </a:cubicBezTo>
                  <a:lnTo>
                    <a:pt x="3516" y="3637"/>
                  </a:lnTo>
                  <a:cubicBezTo>
                    <a:pt x="3630" y="4117"/>
                    <a:pt x="3813" y="4687"/>
                    <a:pt x="3904" y="5144"/>
                  </a:cubicBezTo>
                  <a:cubicBezTo>
                    <a:pt x="3630" y="5441"/>
                    <a:pt x="3333" y="5829"/>
                    <a:pt x="3059" y="6102"/>
                  </a:cubicBezTo>
                  <a:cubicBezTo>
                    <a:pt x="2945" y="6194"/>
                    <a:pt x="3059" y="6285"/>
                    <a:pt x="3151" y="6285"/>
                  </a:cubicBezTo>
                  <a:cubicBezTo>
                    <a:pt x="3425" y="6011"/>
                    <a:pt x="3721" y="5714"/>
                    <a:pt x="3904" y="5441"/>
                  </a:cubicBezTo>
                  <a:cubicBezTo>
                    <a:pt x="3995" y="5441"/>
                    <a:pt x="3995" y="5532"/>
                    <a:pt x="3995" y="5532"/>
                  </a:cubicBezTo>
                  <a:cubicBezTo>
                    <a:pt x="4086" y="5623"/>
                    <a:pt x="4086" y="5714"/>
                    <a:pt x="4086" y="5829"/>
                  </a:cubicBezTo>
                  <a:cubicBezTo>
                    <a:pt x="4144" y="5920"/>
                    <a:pt x="4218" y="5966"/>
                    <a:pt x="4278" y="5966"/>
                  </a:cubicBezTo>
                  <a:cubicBezTo>
                    <a:pt x="4338" y="5966"/>
                    <a:pt x="4383" y="5920"/>
                    <a:pt x="4383" y="5829"/>
                  </a:cubicBezTo>
                  <a:lnTo>
                    <a:pt x="4383" y="5714"/>
                  </a:lnTo>
                  <a:cubicBezTo>
                    <a:pt x="4657" y="5829"/>
                    <a:pt x="4954" y="6011"/>
                    <a:pt x="5342" y="6102"/>
                  </a:cubicBezTo>
                  <a:cubicBezTo>
                    <a:pt x="5359" y="6120"/>
                    <a:pt x="5377" y="6127"/>
                    <a:pt x="5392" y="6127"/>
                  </a:cubicBezTo>
                  <a:cubicBezTo>
                    <a:pt x="5458" y="6127"/>
                    <a:pt x="5490" y="5994"/>
                    <a:pt x="5342" y="5920"/>
                  </a:cubicBezTo>
                  <a:cubicBezTo>
                    <a:pt x="5045" y="5714"/>
                    <a:pt x="4657" y="5532"/>
                    <a:pt x="4292" y="5441"/>
                  </a:cubicBezTo>
                  <a:cubicBezTo>
                    <a:pt x="4201" y="4870"/>
                    <a:pt x="4086" y="4391"/>
                    <a:pt x="3995" y="3820"/>
                  </a:cubicBezTo>
                  <a:lnTo>
                    <a:pt x="3995" y="3820"/>
                  </a:lnTo>
                  <a:cubicBezTo>
                    <a:pt x="4474" y="4208"/>
                    <a:pt x="5045" y="4482"/>
                    <a:pt x="5616" y="4687"/>
                  </a:cubicBezTo>
                  <a:cubicBezTo>
                    <a:pt x="5648" y="4703"/>
                    <a:pt x="5678" y="4710"/>
                    <a:pt x="5704" y="4710"/>
                  </a:cubicBezTo>
                  <a:cubicBezTo>
                    <a:pt x="5829" y="4710"/>
                    <a:pt x="5877" y="4557"/>
                    <a:pt x="5707" y="4482"/>
                  </a:cubicBezTo>
                  <a:cubicBezTo>
                    <a:pt x="5136" y="4117"/>
                    <a:pt x="4474" y="3820"/>
                    <a:pt x="3904" y="3432"/>
                  </a:cubicBezTo>
                  <a:cubicBezTo>
                    <a:pt x="4474" y="3249"/>
                    <a:pt x="5045" y="3158"/>
                    <a:pt x="5616" y="2975"/>
                  </a:cubicBezTo>
                  <a:cubicBezTo>
                    <a:pt x="5616" y="3067"/>
                    <a:pt x="5707" y="3067"/>
                    <a:pt x="5707" y="3067"/>
                  </a:cubicBezTo>
                  <a:lnTo>
                    <a:pt x="5798" y="3067"/>
                  </a:lnTo>
                  <a:cubicBezTo>
                    <a:pt x="6004" y="3249"/>
                    <a:pt x="6186" y="3341"/>
                    <a:pt x="6369" y="3546"/>
                  </a:cubicBezTo>
                  <a:cubicBezTo>
                    <a:pt x="6574" y="3637"/>
                    <a:pt x="6757" y="3820"/>
                    <a:pt x="7054" y="3911"/>
                  </a:cubicBezTo>
                  <a:cubicBezTo>
                    <a:pt x="7054" y="3911"/>
                    <a:pt x="7145" y="3820"/>
                    <a:pt x="7054" y="3729"/>
                  </a:cubicBezTo>
                  <a:cubicBezTo>
                    <a:pt x="6940" y="3637"/>
                    <a:pt x="6757" y="3546"/>
                    <a:pt x="6574" y="3341"/>
                  </a:cubicBezTo>
                  <a:cubicBezTo>
                    <a:pt x="6278" y="3249"/>
                    <a:pt x="6095" y="3067"/>
                    <a:pt x="5798" y="2975"/>
                  </a:cubicBezTo>
                  <a:lnTo>
                    <a:pt x="5912" y="2861"/>
                  </a:lnTo>
                  <a:cubicBezTo>
                    <a:pt x="6095" y="2861"/>
                    <a:pt x="6278" y="2770"/>
                    <a:pt x="6483" y="2679"/>
                  </a:cubicBezTo>
                  <a:cubicBezTo>
                    <a:pt x="6666" y="2587"/>
                    <a:pt x="6574" y="2291"/>
                    <a:pt x="6369" y="2291"/>
                  </a:cubicBezTo>
                  <a:cubicBezTo>
                    <a:pt x="6278" y="2291"/>
                    <a:pt x="6186" y="2405"/>
                    <a:pt x="6095" y="2405"/>
                  </a:cubicBezTo>
                  <a:lnTo>
                    <a:pt x="6095" y="2291"/>
                  </a:lnTo>
                  <a:cubicBezTo>
                    <a:pt x="6186" y="2017"/>
                    <a:pt x="6278" y="1834"/>
                    <a:pt x="6278" y="1537"/>
                  </a:cubicBezTo>
                  <a:cubicBezTo>
                    <a:pt x="6278" y="1537"/>
                    <a:pt x="6237" y="1497"/>
                    <a:pt x="6210" y="1497"/>
                  </a:cubicBezTo>
                  <a:cubicBezTo>
                    <a:pt x="6197" y="1497"/>
                    <a:pt x="6186" y="1507"/>
                    <a:pt x="6186" y="1537"/>
                  </a:cubicBezTo>
                  <a:cubicBezTo>
                    <a:pt x="6004" y="1720"/>
                    <a:pt x="5912" y="2017"/>
                    <a:pt x="5798" y="2291"/>
                  </a:cubicBezTo>
                  <a:cubicBezTo>
                    <a:pt x="5798" y="2291"/>
                    <a:pt x="5798" y="2405"/>
                    <a:pt x="5707" y="2405"/>
                  </a:cubicBezTo>
                  <a:cubicBezTo>
                    <a:pt x="5136" y="2587"/>
                    <a:pt x="4474" y="2679"/>
                    <a:pt x="3904" y="2861"/>
                  </a:cubicBezTo>
                  <a:cubicBezTo>
                    <a:pt x="4292" y="2017"/>
                    <a:pt x="4771" y="1149"/>
                    <a:pt x="5228" y="305"/>
                  </a:cubicBezTo>
                  <a:cubicBezTo>
                    <a:pt x="5228" y="173"/>
                    <a:pt x="5180" y="77"/>
                    <a:pt x="5119" y="77"/>
                  </a:cubicBezTo>
                  <a:cubicBezTo>
                    <a:pt x="5096" y="77"/>
                    <a:pt x="5070" y="91"/>
                    <a:pt x="5045" y="122"/>
                  </a:cubicBezTo>
                  <a:cubicBezTo>
                    <a:pt x="4566" y="967"/>
                    <a:pt x="4086" y="1720"/>
                    <a:pt x="3630" y="2587"/>
                  </a:cubicBezTo>
                  <a:cubicBezTo>
                    <a:pt x="3516" y="2199"/>
                    <a:pt x="3425" y="1925"/>
                    <a:pt x="3333" y="1537"/>
                  </a:cubicBezTo>
                  <a:cubicBezTo>
                    <a:pt x="3516" y="1264"/>
                    <a:pt x="3630" y="875"/>
                    <a:pt x="3813" y="579"/>
                  </a:cubicBezTo>
                  <a:cubicBezTo>
                    <a:pt x="3813" y="445"/>
                    <a:pt x="3715" y="360"/>
                    <a:pt x="3617" y="360"/>
                  </a:cubicBezTo>
                  <a:cubicBezTo>
                    <a:pt x="3582" y="360"/>
                    <a:pt x="3546" y="372"/>
                    <a:pt x="3516" y="396"/>
                  </a:cubicBezTo>
                  <a:cubicBezTo>
                    <a:pt x="3425" y="693"/>
                    <a:pt x="3333" y="875"/>
                    <a:pt x="3242" y="1149"/>
                  </a:cubicBezTo>
                  <a:cubicBezTo>
                    <a:pt x="3151" y="784"/>
                    <a:pt x="3059" y="396"/>
                    <a:pt x="2945" y="122"/>
                  </a:cubicBezTo>
                  <a:cubicBezTo>
                    <a:pt x="2945" y="33"/>
                    <a:pt x="2911" y="0"/>
                    <a:pt x="2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7"/>
            <p:cNvSpPr/>
            <p:nvPr/>
          </p:nvSpPr>
          <p:spPr>
            <a:xfrm>
              <a:off x="870859" y="3465438"/>
              <a:ext cx="30532" cy="24371"/>
            </a:xfrm>
            <a:custGeom>
              <a:avLst/>
              <a:gdLst/>
              <a:ahLst/>
              <a:cxnLst/>
              <a:rect l="l" t="t" r="r" b="b"/>
              <a:pathLst>
                <a:path w="1348" h="1076" extrusionOk="0">
                  <a:moveTo>
                    <a:pt x="92" y="1"/>
                  </a:moveTo>
                  <a:cubicBezTo>
                    <a:pt x="1" y="1"/>
                    <a:pt x="1" y="1"/>
                    <a:pt x="92" y="92"/>
                  </a:cubicBezTo>
                  <a:cubicBezTo>
                    <a:pt x="571" y="275"/>
                    <a:pt x="868" y="663"/>
                    <a:pt x="1142" y="1028"/>
                  </a:cubicBezTo>
                  <a:cubicBezTo>
                    <a:pt x="1169" y="1062"/>
                    <a:pt x="1199" y="1076"/>
                    <a:pt x="1226" y="1076"/>
                  </a:cubicBezTo>
                  <a:cubicBezTo>
                    <a:pt x="1291" y="1076"/>
                    <a:pt x="1347" y="1001"/>
                    <a:pt x="1347" y="937"/>
                  </a:cubicBezTo>
                  <a:cubicBezTo>
                    <a:pt x="1051" y="457"/>
                    <a:pt x="571" y="183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7"/>
            <p:cNvSpPr/>
            <p:nvPr/>
          </p:nvSpPr>
          <p:spPr>
            <a:xfrm>
              <a:off x="617020" y="1468817"/>
              <a:ext cx="122129" cy="118754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7"/>
            <p:cNvSpPr/>
            <p:nvPr/>
          </p:nvSpPr>
          <p:spPr>
            <a:xfrm>
              <a:off x="685785" y="1468296"/>
              <a:ext cx="6229" cy="29490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7"/>
            <p:cNvSpPr/>
            <p:nvPr/>
          </p:nvSpPr>
          <p:spPr>
            <a:xfrm>
              <a:off x="5554012" y="1046575"/>
              <a:ext cx="123057" cy="117418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7"/>
            <p:cNvSpPr/>
            <p:nvPr/>
          </p:nvSpPr>
          <p:spPr>
            <a:xfrm>
              <a:off x="5623276" y="1045919"/>
              <a:ext cx="8313" cy="30011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7"/>
            <p:cNvSpPr/>
            <p:nvPr/>
          </p:nvSpPr>
          <p:spPr>
            <a:xfrm>
              <a:off x="6562142" y="3060637"/>
              <a:ext cx="90509" cy="85844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7"/>
            <p:cNvSpPr/>
            <p:nvPr/>
          </p:nvSpPr>
          <p:spPr>
            <a:xfrm>
              <a:off x="6613852" y="3060116"/>
              <a:ext cx="4666" cy="21744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7"/>
            <p:cNvSpPr/>
            <p:nvPr/>
          </p:nvSpPr>
          <p:spPr>
            <a:xfrm>
              <a:off x="6064793" y="3913682"/>
              <a:ext cx="88426" cy="85843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7"/>
            <p:cNvSpPr/>
            <p:nvPr/>
          </p:nvSpPr>
          <p:spPr>
            <a:xfrm>
              <a:off x="6114419" y="3913161"/>
              <a:ext cx="6229" cy="21744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7"/>
            <p:cNvSpPr/>
            <p:nvPr/>
          </p:nvSpPr>
          <p:spPr>
            <a:xfrm>
              <a:off x="961345" y="2700955"/>
              <a:ext cx="117984" cy="112910"/>
            </a:xfrm>
            <a:custGeom>
              <a:avLst/>
              <a:gdLst/>
              <a:ahLst/>
              <a:cxnLst/>
              <a:rect l="l" t="t" r="r" b="b"/>
              <a:pathLst>
                <a:path w="5209" h="4985" extrusionOk="0">
                  <a:moveTo>
                    <a:pt x="2100" y="0"/>
                  </a:moveTo>
                  <a:cubicBezTo>
                    <a:pt x="2054" y="0"/>
                    <a:pt x="2009" y="29"/>
                    <a:pt x="2009" y="86"/>
                  </a:cubicBezTo>
                  <a:cubicBezTo>
                    <a:pt x="2100" y="748"/>
                    <a:pt x="2100" y="1318"/>
                    <a:pt x="2191" y="1889"/>
                  </a:cubicBezTo>
                  <a:cubicBezTo>
                    <a:pt x="1917" y="1683"/>
                    <a:pt x="1621" y="1501"/>
                    <a:pt x="1347" y="1318"/>
                  </a:cubicBezTo>
                  <a:cubicBezTo>
                    <a:pt x="1347" y="1113"/>
                    <a:pt x="1233" y="930"/>
                    <a:pt x="1233" y="748"/>
                  </a:cubicBezTo>
                  <a:lnTo>
                    <a:pt x="1233" y="86"/>
                  </a:lnTo>
                  <a:cubicBezTo>
                    <a:pt x="1141" y="86"/>
                    <a:pt x="1050" y="86"/>
                    <a:pt x="1050" y="177"/>
                  </a:cubicBezTo>
                  <a:lnTo>
                    <a:pt x="1050" y="839"/>
                  </a:lnTo>
                  <a:lnTo>
                    <a:pt x="1050" y="1113"/>
                  </a:lnTo>
                  <a:cubicBezTo>
                    <a:pt x="867" y="1021"/>
                    <a:pt x="662" y="839"/>
                    <a:pt x="479" y="748"/>
                  </a:cubicBezTo>
                  <a:cubicBezTo>
                    <a:pt x="453" y="721"/>
                    <a:pt x="426" y="710"/>
                    <a:pt x="404" y="710"/>
                  </a:cubicBezTo>
                  <a:cubicBezTo>
                    <a:pt x="350" y="710"/>
                    <a:pt x="324" y="774"/>
                    <a:pt x="388" y="839"/>
                  </a:cubicBezTo>
                  <a:cubicBezTo>
                    <a:pt x="571" y="1021"/>
                    <a:pt x="867" y="1318"/>
                    <a:pt x="1141" y="1501"/>
                  </a:cubicBezTo>
                  <a:cubicBezTo>
                    <a:pt x="776" y="1592"/>
                    <a:pt x="479" y="1683"/>
                    <a:pt x="91" y="1798"/>
                  </a:cubicBezTo>
                  <a:cubicBezTo>
                    <a:pt x="0" y="1798"/>
                    <a:pt x="0" y="1980"/>
                    <a:pt x="91" y="1980"/>
                  </a:cubicBezTo>
                  <a:cubicBezTo>
                    <a:pt x="479" y="1889"/>
                    <a:pt x="776" y="1798"/>
                    <a:pt x="1141" y="1683"/>
                  </a:cubicBezTo>
                  <a:lnTo>
                    <a:pt x="1233" y="1592"/>
                  </a:lnTo>
                  <a:cubicBezTo>
                    <a:pt x="1529" y="1798"/>
                    <a:pt x="1803" y="2071"/>
                    <a:pt x="2100" y="2254"/>
                  </a:cubicBezTo>
                  <a:cubicBezTo>
                    <a:pt x="1529" y="2459"/>
                    <a:pt x="959" y="2642"/>
                    <a:pt x="297" y="2939"/>
                  </a:cubicBezTo>
                  <a:cubicBezTo>
                    <a:pt x="205" y="2939"/>
                    <a:pt x="297" y="3121"/>
                    <a:pt x="388" y="3121"/>
                  </a:cubicBezTo>
                  <a:cubicBezTo>
                    <a:pt x="1050" y="2939"/>
                    <a:pt x="1712" y="2733"/>
                    <a:pt x="2374" y="2551"/>
                  </a:cubicBezTo>
                  <a:lnTo>
                    <a:pt x="2374" y="2551"/>
                  </a:lnTo>
                  <a:cubicBezTo>
                    <a:pt x="2100" y="2939"/>
                    <a:pt x="1917" y="3304"/>
                    <a:pt x="1712" y="3692"/>
                  </a:cubicBezTo>
                  <a:lnTo>
                    <a:pt x="662" y="3692"/>
                  </a:lnTo>
                  <a:cubicBezTo>
                    <a:pt x="571" y="3692"/>
                    <a:pt x="571" y="3875"/>
                    <a:pt x="662" y="3875"/>
                  </a:cubicBezTo>
                  <a:lnTo>
                    <a:pt x="1529" y="3875"/>
                  </a:lnTo>
                  <a:cubicBezTo>
                    <a:pt x="1529" y="3966"/>
                    <a:pt x="1529" y="4080"/>
                    <a:pt x="1438" y="4171"/>
                  </a:cubicBezTo>
                  <a:cubicBezTo>
                    <a:pt x="1373" y="4236"/>
                    <a:pt x="1446" y="4300"/>
                    <a:pt x="1526" y="4300"/>
                  </a:cubicBezTo>
                  <a:cubicBezTo>
                    <a:pt x="1559" y="4300"/>
                    <a:pt x="1594" y="4289"/>
                    <a:pt x="1621" y="4263"/>
                  </a:cubicBezTo>
                  <a:lnTo>
                    <a:pt x="1712" y="4263"/>
                  </a:lnTo>
                  <a:cubicBezTo>
                    <a:pt x="1712" y="4445"/>
                    <a:pt x="1803" y="4742"/>
                    <a:pt x="1917" y="4925"/>
                  </a:cubicBezTo>
                  <a:cubicBezTo>
                    <a:pt x="1955" y="4962"/>
                    <a:pt x="2009" y="4985"/>
                    <a:pt x="2052" y="4985"/>
                  </a:cubicBezTo>
                  <a:cubicBezTo>
                    <a:pt x="2113" y="4985"/>
                    <a:pt x="2153" y="4940"/>
                    <a:pt x="2100" y="4833"/>
                  </a:cubicBezTo>
                  <a:cubicBezTo>
                    <a:pt x="2009" y="4537"/>
                    <a:pt x="1917" y="4263"/>
                    <a:pt x="1803" y="3966"/>
                  </a:cubicBezTo>
                  <a:cubicBezTo>
                    <a:pt x="2009" y="3692"/>
                    <a:pt x="2283" y="3304"/>
                    <a:pt x="2488" y="2939"/>
                  </a:cubicBezTo>
                  <a:cubicBezTo>
                    <a:pt x="2579" y="3395"/>
                    <a:pt x="2762" y="3875"/>
                    <a:pt x="2945" y="4354"/>
                  </a:cubicBezTo>
                  <a:cubicBezTo>
                    <a:pt x="2945" y="4381"/>
                    <a:pt x="2962" y="4392"/>
                    <a:pt x="2987" y="4392"/>
                  </a:cubicBezTo>
                  <a:cubicBezTo>
                    <a:pt x="3047" y="4392"/>
                    <a:pt x="3150" y="4327"/>
                    <a:pt x="3150" y="4263"/>
                  </a:cubicBezTo>
                  <a:cubicBezTo>
                    <a:pt x="2945" y="3783"/>
                    <a:pt x="2762" y="3213"/>
                    <a:pt x="2671" y="2642"/>
                  </a:cubicBezTo>
                  <a:lnTo>
                    <a:pt x="2671" y="2642"/>
                  </a:lnTo>
                  <a:cubicBezTo>
                    <a:pt x="3059" y="2939"/>
                    <a:pt x="3424" y="3121"/>
                    <a:pt x="3903" y="3395"/>
                  </a:cubicBezTo>
                  <a:lnTo>
                    <a:pt x="3903" y="3509"/>
                  </a:lnTo>
                  <a:cubicBezTo>
                    <a:pt x="3903" y="3692"/>
                    <a:pt x="3994" y="3875"/>
                    <a:pt x="3994" y="4080"/>
                  </a:cubicBezTo>
                  <a:cubicBezTo>
                    <a:pt x="3994" y="4263"/>
                    <a:pt x="3994" y="4445"/>
                    <a:pt x="4086" y="4651"/>
                  </a:cubicBezTo>
                  <a:cubicBezTo>
                    <a:pt x="4143" y="4696"/>
                    <a:pt x="4194" y="4719"/>
                    <a:pt x="4231" y="4719"/>
                  </a:cubicBezTo>
                  <a:cubicBezTo>
                    <a:pt x="4268" y="4719"/>
                    <a:pt x="4291" y="4696"/>
                    <a:pt x="4291" y="4651"/>
                  </a:cubicBezTo>
                  <a:cubicBezTo>
                    <a:pt x="4291" y="4445"/>
                    <a:pt x="4200" y="4263"/>
                    <a:pt x="4200" y="4080"/>
                  </a:cubicBezTo>
                  <a:cubicBezTo>
                    <a:pt x="4086" y="3875"/>
                    <a:pt x="4086" y="3692"/>
                    <a:pt x="3994" y="3509"/>
                  </a:cubicBezTo>
                  <a:cubicBezTo>
                    <a:pt x="4200" y="3509"/>
                    <a:pt x="4383" y="3601"/>
                    <a:pt x="4565" y="3692"/>
                  </a:cubicBezTo>
                  <a:cubicBezTo>
                    <a:pt x="4578" y="3705"/>
                    <a:pt x="4591" y="3710"/>
                    <a:pt x="4604" y="3710"/>
                  </a:cubicBezTo>
                  <a:cubicBezTo>
                    <a:pt x="4684" y="3710"/>
                    <a:pt x="4755" y="3494"/>
                    <a:pt x="4656" y="3395"/>
                  </a:cubicBezTo>
                  <a:cubicBezTo>
                    <a:pt x="4565" y="3395"/>
                    <a:pt x="4474" y="3304"/>
                    <a:pt x="4474" y="3304"/>
                  </a:cubicBezTo>
                  <a:lnTo>
                    <a:pt x="4474" y="3213"/>
                  </a:lnTo>
                  <a:cubicBezTo>
                    <a:pt x="4656" y="3121"/>
                    <a:pt x="4862" y="3121"/>
                    <a:pt x="5044" y="2939"/>
                  </a:cubicBezTo>
                  <a:cubicBezTo>
                    <a:pt x="5044" y="2939"/>
                    <a:pt x="5044" y="2825"/>
                    <a:pt x="4953" y="2825"/>
                  </a:cubicBezTo>
                  <a:cubicBezTo>
                    <a:pt x="4771" y="2939"/>
                    <a:pt x="4565" y="3030"/>
                    <a:pt x="4383" y="3121"/>
                  </a:cubicBezTo>
                  <a:lnTo>
                    <a:pt x="4200" y="3121"/>
                  </a:lnTo>
                  <a:cubicBezTo>
                    <a:pt x="3812" y="2825"/>
                    <a:pt x="3424" y="2642"/>
                    <a:pt x="2945" y="2368"/>
                  </a:cubicBezTo>
                  <a:cubicBezTo>
                    <a:pt x="3721" y="2071"/>
                    <a:pt x="4383" y="1889"/>
                    <a:pt x="5136" y="1592"/>
                  </a:cubicBezTo>
                  <a:cubicBezTo>
                    <a:pt x="5209" y="1592"/>
                    <a:pt x="5165" y="1475"/>
                    <a:pt x="5098" y="1475"/>
                  </a:cubicBezTo>
                  <a:cubicBezTo>
                    <a:pt x="5081" y="1475"/>
                    <a:pt x="5063" y="1483"/>
                    <a:pt x="5044" y="1501"/>
                  </a:cubicBezTo>
                  <a:cubicBezTo>
                    <a:pt x="4383" y="1683"/>
                    <a:pt x="3721" y="1889"/>
                    <a:pt x="2945" y="2071"/>
                  </a:cubicBezTo>
                  <a:cubicBezTo>
                    <a:pt x="3150" y="1798"/>
                    <a:pt x="3241" y="1592"/>
                    <a:pt x="3333" y="1318"/>
                  </a:cubicBezTo>
                  <a:cubicBezTo>
                    <a:pt x="3629" y="1227"/>
                    <a:pt x="3903" y="1113"/>
                    <a:pt x="4200" y="1021"/>
                  </a:cubicBezTo>
                  <a:cubicBezTo>
                    <a:pt x="4274" y="948"/>
                    <a:pt x="4288" y="814"/>
                    <a:pt x="4182" y="814"/>
                  </a:cubicBezTo>
                  <a:cubicBezTo>
                    <a:pt x="4157" y="814"/>
                    <a:pt x="4125" y="821"/>
                    <a:pt x="4086" y="839"/>
                  </a:cubicBezTo>
                  <a:cubicBezTo>
                    <a:pt x="3903" y="930"/>
                    <a:pt x="3721" y="930"/>
                    <a:pt x="3515" y="1021"/>
                  </a:cubicBezTo>
                  <a:cubicBezTo>
                    <a:pt x="3721" y="839"/>
                    <a:pt x="3812" y="542"/>
                    <a:pt x="3994" y="360"/>
                  </a:cubicBezTo>
                  <a:cubicBezTo>
                    <a:pt x="3994" y="253"/>
                    <a:pt x="3963" y="208"/>
                    <a:pt x="3919" y="208"/>
                  </a:cubicBezTo>
                  <a:cubicBezTo>
                    <a:pt x="3888" y="208"/>
                    <a:pt x="3850" y="230"/>
                    <a:pt x="3812" y="268"/>
                  </a:cubicBezTo>
                  <a:cubicBezTo>
                    <a:pt x="3629" y="542"/>
                    <a:pt x="3424" y="839"/>
                    <a:pt x="3241" y="1227"/>
                  </a:cubicBezTo>
                  <a:cubicBezTo>
                    <a:pt x="3150" y="1227"/>
                    <a:pt x="3059" y="1227"/>
                    <a:pt x="3059" y="1318"/>
                  </a:cubicBezTo>
                  <a:cubicBezTo>
                    <a:pt x="2945" y="1318"/>
                    <a:pt x="2945" y="1409"/>
                    <a:pt x="3059" y="1501"/>
                  </a:cubicBezTo>
                  <a:cubicBezTo>
                    <a:pt x="2945" y="1683"/>
                    <a:pt x="2762" y="1889"/>
                    <a:pt x="2579" y="2163"/>
                  </a:cubicBezTo>
                  <a:cubicBezTo>
                    <a:pt x="2579" y="2163"/>
                    <a:pt x="2579" y="2071"/>
                    <a:pt x="2488" y="2071"/>
                  </a:cubicBezTo>
                  <a:cubicBezTo>
                    <a:pt x="2374" y="1409"/>
                    <a:pt x="2283" y="748"/>
                    <a:pt x="2191" y="86"/>
                  </a:cubicBezTo>
                  <a:cubicBezTo>
                    <a:pt x="2191" y="29"/>
                    <a:pt x="214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7"/>
            <p:cNvSpPr/>
            <p:nvPr/>
          </p:nvSpPr>
          <p:spPr>
            <a:xfrm>
              <a:off x="1028027" y="2700298"/>
              <a:ext cx="6750" cy="28448"/>
            </a:xfrm>
            <a:custGeom>
              <a:avLst/>
              <a:gdLst/>
              <a:ahLst/>
              <a:cxnLst/>
              <a:rect l="l" t="t" r="r" b="b"/>
              <a:pathLst>
                <a:path w="298" h="1256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389"/>
                    <a:pt x="115" y="777"/>
                    <a:pt x="115" y="1256"/>
                  </a:cubicBezTo>
                  <a:lnTo>
                    <a:pt x="206" y="1256"/>
                  </a:lnTo>
                  <a:cubicBezTo>
                    <a:pt x="297" y="868"/>
                    <a:pt x="206" y="3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7"/>
            <p:cNvSpPr/>
            <p:nvPr/>
          </p:nvSpPr>
          <p:spPr>
            <a:xfrm>
              <a:off x="5564862" y="3265370"/>
              <a:ext cx="118414" cy="113250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7"/>
            <p:cNvSpPr/>
            <p:nvPr/>
          </p:nvSpPr>
          <p:spPr>
            <a:xfrm>
              <a:off x="5631566" y="3264850"/>
              <a:ext cx="6727" cy="28856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7"/>
            <p:cNvSpPr/>
            <p:nvPr/>
          </p:nvSpPr>
          <p:spPr>
            <a:xfrm>
              <a:off x="6760669" y="4187498"/>
              <a:ext cx="139615" cy="13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7"/>
            <p:cNvSpPr/>
            <p:nvPr/>
          </p:nvSpPr>
          <p:spPr>
            <a:xfrm>
              <a:off x="6840284" y="4189242"/>
              <a:ext cx="8290" cy="31551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7"/>
            <p:cNvSpPr/>
            <p:nvPr/>
          </p:nvSpPr>
          <p:spPr>
            <a:xfrm>
              <a:off x="3402065" y="689204"/>
              <a:ext cx="142197" cy="133454"/>
            </a:xfrm>
            <a:custGeom>
              <a:avLst/>
              <a:gdLst/>
              <a:ahLst/>
              <a:cxnLst/>
              <a:rect l="l" t="t" r="r" b="b"/>
              <a:pathLst>
                <a:path w="6278" h="5892" extrusionOk="0">
                  <a:moveTo>
                    <a:pt x="2945" y="0"/>
                  </a:moveTo>
                  <a:cubicBezTo>
                    <a:pt x="2899" y="0"/>
                    <a:pt x="2853" y="23"/>
                    <a:pt x="2853" y="69"/>
                  </a:cubicBezTo>
                  <a:lnTo>
                    <a:pt x="2853" y="1027"/>
                  </a:lnTo>
                  <a:cubicBezTo>
                    <a:pt x="2671" y="822"/>
                    <a:pt x="2580" y="639"/>
                    <a:pt x="2374" y="457"/>
                  </a:cubicBezTo>
                  <a:cubicBezTo>
                    <a:pt x="2355" y="433"/>
                    <a:pt x="2336" y="423"/>
                    <a:pt x="2319" y="423"/>
                  </a:cubicBezTo>
                  <a:cubicBezTo>
                    <a:pt x="2253" y="423"/>
                    <a:pt x="2211" y="567"/>
                    <a:pt x="2283" y="639"/>
                  </a:cubicBezTo>
                  <a:cubicBezTo>
                    <a:pt x="2465" y="913"/>
                    <a:pt x="2671" y="1210"/>
                    <a:pt x="2853" y="1484"/>
                  </a:cubicBezTo>
                  <a:cubicBezTo>
                    <a:pt x="2853" y="1781"/>
                    <a:pt x="2853" y="2054"/>
                    <a:pt x="2762" y="2351"/>
                  </a:cubicBezTo>
                  <a:cubicBezTo>
                    <a:pt x="2192" y="1781"/>
                    <a:pt x="1621" y="1210"/>
                    <a:pt x="1050" y="548"/>
                  </a:cubicBezTo>
                  <a:cubicBezTo>
                    <a:pt x="1033" y="531"/>
                    <a:pt x="1015" y="523"/>
                    <a:pt x="999" y="523"/>
                  </a:cubicBezTo>
                  <a:cubicBezTo>
                    <a:pt x="931" y="523"/>
                    <a:pt x="885" y="657"/>
                    <a:pt x="959" y="731"/>
                  </a:cubicBezTo>
                  <a:lnTo>
                    <a:pt x="2671" y="2739"/>
                  </a:lnTo>
                  <a:lnTo>
                    <a:pt x="959" y="2739"/>
                  </a:lnTo>
                  <a:cubicBezTo>
                    <a:pt x="868" y="2739"/>
                    <a:pt x="868" y="2625"/>
                    <a:pt x="754" y="2625"/>
                  </a:cubicBezTo>
                  <a:cubicBezTo>
                    <a:pt x="662" y="2443"/>
                    <a:pt x="571" y="2169"/>
                    <a:pt x="388" y="2054"/>
                  </a:cubicBezTo>
                  <a:cubicBezTo>
                    <a:pt x="358" y="2024"/>
                    <a:pt x="338" y="2014"/>
                    <a:pt x="324" y="2014"/>
                  </a:cubicBezTo>
                  <a:cubicBezTo>
                    <a:pt x="297" y="2014"/>
                    <a:pt x="297" y="2054"/>
                    <a:pt x="297" y="2054"/>
                  </a:cubicBezTo>
                  <a:cubicBezTo>
                    <a:pt x="388" y="2351"/>
                    <a:pt x="480" y="2443"/>
                    <a:pt x="571" y="2625"/>
                  </a:cubicBezTo>
                  <a:cubicBezTo>
                    <a:pt x="571" y="2739"/>
                    <a:pt x="571" y="2739"/>
                    <a:pt x="662" y="2739"/>
                  </a:cubicBezTo>
                  <a:lnTo>
                    <a:pt x="388" y="2739"/>
                  </a:lnTo>
                  <a:cubicBezTo>
                    <a:pt x="183" y="2739"/>
                    <a:pt x="92" y="3104"/>
                    <a:pt x="297" y="3104"/>
                  </a:cubicBezTo>
                  <a:cubicBezTo>
                    <a:pt x="480" y="3104"/>
                    <a:pt x="662" y="3196"/>
                    <a:pt x="959" y="3196"/>
                  </a:cubicBezTo>
                  <a:cubicBezTo>
                    <a:pt x="754" y="3401"/>
                    <a:pt x="571" y="3584"/>
                    <a:pt x="388" y="3766"/>
                  </a:cubicBezTo>
                  <a:cubicBezTo>
                    <a:pt x="297" y="3881"/>
                    <a:pt x="92" y="4063"/>
                    <a:pt x="0" y="4246"/>
                  </a:cubicBezTo>
                  <a:lnTo>
                    <a:pt x="92" y="4337"/>
                  </a:lnTo>
                  <a:cubicBezTo>
                    <a:pt x="297" y="4154"/>
                    <a:pt x="480" y="3972"/>
                    <a:pt x="571" y="3881"/>
                  </a:cubicBezTo>
                  <a:cubicBezTo>
                    <a:pt x="754" y="3675"/>
                    <a:pt x="868" y="3492"/>
                    <a:pt x="1050" y="3310"/>
                  </a:cubicBezTo>
                  <a:lnTo>
                    <a:pt x="1142" y="3196"/>
                  </a:lnTo>
                  <a:lnTo>
                    <a:pt x="2762" y="3196"/>
                  </a:lnTo>
                  <a:cubicBezTo>
                    <a:pt x="2283" y="3675"/>
                    <a:pt x="1804" y="4063"/>
                    <a:pt x="1324" y="4542"/>
                  </a:cubicBezTo>
                  <a:cubicBezTo>
                    <a:pt x="1250" y="4616"/>
                    <a:pt x="1296" y="4750"/>
                    <a:pt x="1377" y="4750"/>
                  </a:cubicBezTo>
                  <a:cubicBezTo>
                    <a:pt x="1396" y="4750"/>
                    <a:pt x="1417" y="4742"/>
                    <a:pt x="1438" y="4725"/>
                  </a:cubicBezTo>
                  <a:cubicBezTo>
                    <a:pt x="1895" y="4451"/>
                    <a:pt x="2374" y="4063"/>
                    <a:pt x="2762" y="3584"/>
                  </a:cubicBezTo>
                  <a:cubicBezTo>
                    <a:pt x="2762" y="4154"/>
                    <a:pt x="2762" y="4634"/>
                    <a:pt x="2853" y="5113"/>
                  </a:cubicBezTo>
                  <a:cubicBezTo>
                    <a:pt x="2580" y="5296"/>
                    <a:pt x="2283" y="5478"/>
                    <a:pt x="2009" y="5775"/>
                  </a:cubicBezTo>
                  <a:cubicBezTo>
                    <a:pt x="1918" y="5775"/>
                    <a:pt x="1972" y="5892"/>
                    <a:pt x="2045" y="5892"/>
                  </a:cubicBezTo>
                  <a:cubicBezTo>
                    <a:pt x="2063" y="5892"/>
                    <a:pt x="2082" y="5885"/>
                    <a:pt x="2100" y="5866"/>
                  </a:cubicBezTo>
                  <a:cubicBezTo>
                    <a:pt x="2374" y="5775"/>
                    <a:pt x="2580" y="5592"/>
                    <a:pt x="2853" y="5296"/>
                  </a:cubicBezTo>
                  <a:lnTo>
                    <a:pt x="2853" y="5387"/>
                  </a:lnTo>
                  <a:cubicBezTo>
                    <a:pt x="2853" y="5490"/>
                    <a:pt x="2899" y="5541"/>
                    <a:pt x="2945" y="5541"/>
                  </a:cubicBezTo>
                  <a:cubicBezTo>
                    <a:pt x="2990" y="5541"/>
                    <a:pt x="3036" y="5490"/>
                    <a:pt x="3036" y="5387"/>
                  </a:cubicBezTo>
                  <a:cubicBezTo>
                    <a:pt x="3036" y="5296"/>
                    <a:pt x="3036" y="5204"/>
                    <a:pt x="3150" y="5113"/>
                  </a:cubicBezTo>
                  <a:lnTo>
                    <a:pt x="3150" y="5022"/>
                  </a:lnTo>
                  <a:lnTo>
                    <a:pt x="3995" y="5592"/>
                  </a:lnTo>
                  <a:cubicBezTo>
                    <a:pt x="4086" y="5592"/>
                    <a:pt x="4177" y="5478"/>
                    <a:pt x="4086" y="5387"/>
                  </a:cubicBezTo>
                  <a:cubicBezTo>
                    <a:pt x="3812" y="5204"/>
                    <a:pt x="3424" y="4908"/>
                    <a:pt x="3150" y="4725"/>
                  </a:cubicBezTo>
                  <a:lnTo>
                    <a:pt x="3150" y="3310"/>
                  </a:lnTo>
                  <a:cubicBezTo>
                    <a:pt x="3721" y="3881"/>
                    <a:pt x="4177" y="4451"/>
                    <a:pt x="4748" y="5022"/>
                  </a:cubicBezTo>
                  <a:cubicBezTo>
                    <a:pt x="4768" y="5038"/>
                    <a:pt x="4790" y="5045"/>
                    <a:pt x="4812" y="5045"/>
                  </a:cubicBezTo>
                  <a:cubicBezTo>
                    <a:pt x="4918" y="5045"/>
                    <a:pt x="5029" y="4892"/>
                    <a:pt x="4953" y="4816"/>
                  </a:cubicBezTo>
                  <a:cubicBezTo>
                    <a:pt x="4474" y="4246"/>
                    <a:pt x="3995" y="3675"/>
                    <a:pt x="3515" y="3104"/>
                  </a:cubicBezTo>
                  <a:cubicBezTo>
                    <a:pt x="3995" y="3104"/>
                    <a:pt x="4383" y="3013"/>
                    <a:pt x="4862" y="3013"/>
                  </a:cubicBezTo>
                  <a:lnTo>
                    <a:pt x="4862" y="3104"/>
                  </a:lnTo>
                  <a:cubicBezTo>
                    <a:pt x="5136" y="3401"/>
                    <a:pt x="5433" y="3766"/>
                    <a:pt x="5707" y="4063"/>
                  </a:cubicBezTo>
                  <a:cubicBezTo>
                    <a:pt x="5724" y="4081"/>
                    <a:pt x="5742" y="4088"/>
                    <a:pt x="5758" y="4088"/>
                  </a:cubicBezTo>
                  <a:cubicBezTo>
                    <a:pt x="5826" y="4088"/>
                    <a:pt x="5872" y="3954"/>
                    <a:pt x="5798" y="3881"/>
                  </a:cubicBezTo>
                  <a:cubicBezTo>
                    <a:pt x="5615" y="3584"/>
                    <a:pt x="5319" y="3310"/>
                    <a:pt x="5045" y="3013"/>
                  </a:cubicBezTo>
                  <a:lnTo>
                    <a:pt x="5045" y="2922"/>
                  </a:lnTo>
                  <a:cubicBezTo>
                    <a:pt x="5433" y="2922"/>
                    <a:pt x="5798" y="2831"/>
                    <a:pt x="6186" y="2739"/>
                  </a:cubicBezTo>
                  <a:cubicBezTo>
                    <a:pt x="6277" y="2739"/>
                    <a:pt x="6186" y="2534"/>
                    <a:pt x="6095" y="2534"/>
                  </a:cubicBezTo>
                  <a:cubicBezTo>
                    <a:pt x="5798" y="2625"/>
                    <a:pt x="5524" y="2625"/>
                    <a:pt x="5227" y="2625"/>
                  </a:cubicBezTo>
                  <a:cubicBezTo>
                    <a:pt x="5319" y="2534"/>
                    <a:pt x="5433" y="2443"/>
                    <a:pt x="5433" y="2260"/>
                  </a:cubicBezTo>
                  <a:cubicBezTo>
                    <a:pt x="5615" y="2054"/>
                    <a:pt x="5707" y="1872"/>
                    <a:pt x="5798" y="1598"/>
                  </a:cubicBezTo>
                  <a:cubicBezTo>
                    <a:pt x="5889" y="1598"/>
                    <a:pt x="5798" y="1484"/>
                    <a:pt x="5707" y="1484"/>
                  </a:cubicBezTo>
                  <a:cubicBezTo>
                    <a:pt x="5524" y="1689"/>
                    <a:pt x="5433" y="1963"/>
                    <a:pt x="5227" y="2169"/>
                  </a:cubicBezTo>
                  <a:cubicBezTo>
                    <a:pt x="5136" y="2351"/>
                    <a:pt x="5045" y="2443"/>
                    <a:pt x="4953" y="2625"/>
                  </a:cubicBezTo>
                  <a:cubicBezTo>
                    <a:pt x="4474" y="2625"/>
                    <a:pt x="4086" y="2739"/>
                    <a:pt x="3607" y="2739"/>
                  </a:cubicBezTo>
                  <a:cubicBezTo>
                    <a:pt x="4086" y="2169"/>
                    <a:pt x="4565" y="1598"/>
                    <a:pt x="4953" y="1027"/>
                  </a:cubicBezTo>
                  <a:cubicBezTo>
                    <a:pt x="5019" y="946"/>
                    <a:pt x="4944" y="876"/>
                    <a:pt x="4855" y="876"/>
                  </a:cubicBezTo>
                  <a:cubicBezTo>
                    <a:pt x="4819" y="876"/>
                    <a:pt x="4781" y="887"/>
                    <a:pt x="4748" y="913"/>
                  </a:cubicBezTo>
                  <a:cubicBezTo>
                    <a:pt x="4291" y="1598"/>
                    <a:pt x="3812" y="2169"/>
                    <a:pt x="3242" y="2739"/>
                  </a:cubicBezTo>
                  <a:lnTo>
                    <a:pt x="3150" y="2739"/>
                  </a:lnTo>
                  <a:cubicBezTo>
                    <a:pt x="3150" y="2443"/>
                    <a:pt x="3150" y="2054"/>
                    <a:pt x="3036" y="1781"/>
                  </a:cubicBezTo>
                  <a:cubicBezTo>
                    <a:pt x="3150" y="1781"/>
                    <a:pt x="3333" y="1689"/>
                    <a:pt x="3242" y="1598"/>
                  </a:cubicBezTo>
                  <a:lnTo>
                    <a:pt x="3036" y="1393"/>
                  </a:lnTo>
                  <a:lnTo>
                    <a:pt x="3036" y="69"/>
                  </a:lnTo>
                  <a:cubicBezTo>
                    <a:pt x="3036" y="23"/>
                    <a:pt x="2990" y="0"/>
                    <a:pt x="2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7"/>
            <p:cNvSpPr/>
            <p:nvPr/>
          </p:nvSpPr>
          <p:spPr>
            <a:xfrm>
              <a:off x="3473413" y="696950"/>
              <a:ext cx="21223" cy="27021"/>
            </a:xfrm>
            <a:custGeom>
              <a:avLst/>
              <a:gdLst/>
              <a:ahLst/>
              <a:cxnLst/>
              <a:rect l="l" t="t" r="r" b="b"/>
              <a:pathLst>
                <a:path w="937" h="1193" extrusionOk="0">
                  <a:moveTo>
                    <a:pt x="845" y="1"/>
                  </a:moveTo>
                  <a:cubicBezTo>
                    <a:pt x="457" y="206"/>
                    <a:pt x="92" y="685"/>
                    <a:pt x="0" y="1142"/>
                  </a:cubicBezTo>
                  <a:cubicBezTo>
                    <a:pt x="0" y="1142"/>
                    <a:pt x="41" y="1193"/>
                    <a:pt x="95" y="1193"/>
                  </a:cubicBezTo>
                  <a:cubicBezTo>
                    <a:pt x="122" y="1193"/>
                    <a:pt x="152" y="1180"/>
                    <a:pt x="183" y="1142"/>
                  </a:cubicBezTo>
                  <a:cubicBezTo>
                    <a:pt x="365" y="777"/>
                    <a:pt x="571" y="389"/>
                    <a:pt x="936" y="115"/>
                  </a:cubicBezTo>
                  <a:cubicBezTo>
                    <a:pt x="936" y="1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7"/>
            <p:cNvSpPr/>
            <p:nvPr/>
          </p:nvSpPr>
          <p:spPr>
            <a:xfrm>
              <a:off x="2594524" y="976134"/>
              <a:ext cx="174246" cy="165504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7"/>
            <p:cNvSpPr/>
            <p:nvPr/>
          </p:nvSpPr>
          <p:spPr>
            <a:xfrm>
              <a:off x="2682407" y="985941"/>
              <a:ext cx="25866" cy="33635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7"/>
            <p:cNvSpPr/>
            <p:nvPr/>
          </p:nvSpPr>
          <p:spPr>
            <a:xfrm>
              <a:off x="4884894" y="753824"/>
              <a:ext cx="175696" cy="165979"/>
            </a:xfrm>
            <a:custGeom>
              <a:avLst/>
              <a:gdLst/>
              <a:ahLst/>
              <a:cxnLst/>
              <a:rect l="l" t="t" r="r" b="b"/>
              <a:pathLst>
                <a:path w="7757" h="7328" extrusionOk="0">
                  <a:moveTo>
                    <a:pt x="3671" y="0"/>
                  </a:moveTo>
                  <a:cubicBezTo>
                    <a:pt x="3626" y="0"/>
                    <a:pt x="3580" y="23"/>
                    <a:pt x="3580" y="69"/>
                  </a:cubicBezTo>
                  <a:cubicBezTo>
                    <a:pt x="3580" y="548"/>
                    <a:pt x="3489" y="913"/>
                    <a:pt x="3489" y="1301"/>
                  </a:cubicBezTo>
                  <a:cubicBezTo>
                    <a:pt x="3397" y="1028"/>
                    <a:pt x="3192" y="822"/>
                    <a:pt x="3009" y="639"/>
                  </a:cubicBezTo>
                  <a:cubicBezTo>
                    <a:pt x="2956" y="586"/>
                    <a:pt x="2910" y="564"/>
                    <a:pt x="2875" y="564"/>
                  </a:cubicBezTo>
                  <a:cubicBezTo>
                    <a:pt x="2789" y="564"/>
                    <a:pt x="2762" y="693"/>
                    <a:pt x="2827" y="822"/>
                  </a:cubicBezTo>
                  <a:cubicBezTo>
                    <a:pt x="3009" y="1119"/>
                    <a:pt x="3306" y="1484"/>
                    <a:pt x="3489" y="1781"/>
                  </a:cubicBezTo>
                  <a:lnTo>
                    <a:pt x="3489" y="2922"/>
                  </a:lnTo>
                  <a:cubicBezTo>
                    <a:pt x="2735" y="2169"/>
                    <a:pt x="2051" y="1484"/>
                    <a:pt x="1297" y="731"/>
                  </a:cubicBezTo>
                  <a:cubicBezTo>
                    <a:pt x="1273" y="706"/>
                    <a:pt x="1248" y="695"/>
                    <a:pt x="1227" y="695"/>
                  </a:cubicBezTo>
                  <a:cubicBezTo>
                    <a:pt x="1170" y="695"/>
                    <a:pt x="1139" y="780"/>
                    <a:pt x="1206" y="913"/>
                  </a:cubicBezTo>
                  <a:cubicBezTo>
                    <a:pt x="1868" y="1689"/>
                    <a:pt x="2530" y="2534"/>
                    <a:pt x="3306" y="3401"/>
                  </a:cubicBezTo>
                  <a:lnTo>
                    <a:pt x="1115" y="3401"/>
                  </a:lnTo>
                  <a:cubicBezTo>
                    <a:pt x="1115" y="3310"/>
                    <a:pt x="1023" y="3310"/>
                    <a:pt x="1023" y="3196"/>
                  </a:cubicBezTo>
                  <a:cubicBezTo>
                    <a:pt x="818" y="3013"/>
                    <a:pt x="727" y="2739"/>
                    <a:pt x="453" y="2534"/>
                  </a:cubicBezTo>
                  <a:cubicBezTo>
                    <a:pt x="453" y="2504"/>
                    <a:pt x="440" y="2493"/>
                    <a:pt x="423" y="2493"/>
                  </a:cubicBezTo>
                  <a:cubicBezTo>
                    <a:pt x="389" y="2493"/>
                    <a:pt x="339" y="2534"/>
                    <a:pt x="339" y="2534"/>
                  </a:cubicBezTo>
                  <a:cubicBezTo>
                    <a:pt x="453" y="2831"/>
                    <a:pt x="635" y="3105"/>
                    <a:pt x="727" y="3310"/>
                  </a:cubicBezTo>
                  <a:lnTo>
                    <a:pt x="818" y="3401"/>
                  </a:lnTo>
                  <a:lnTo>
                    <a:pt x="453" y="3401"/>
                  </a:lnTo>
                  <a:cubicBezTo>
                    <a:pt x="247" y="3401"/>
                    <a:pt x="156" y="3767"/>
                    <a:pt x="339" y="3881"/>
                  </a:cubicBezTo>
                  <a:cubicBezTo>
                    <a:pt x="635" y="3881"/>
                    <a:pt x="909" y="3881"/>
                    <a:pt x="1115" y="3972"/>
                  </a:cubicBezTo>
                  <a:lnTo>
                    <a:pt x="1206" y="3972"/>
                  </a:lnTo>
                  <a:lnTo>
                    <a:pt x="544" y="4634"/>
                  </a:lnTo>
                  <a:cubicBezTo>
                    <a:pt x="339" y="4817"/>
                    <a:pt x="156" y="4908"/>
                    <a:pt x="65" y="5205"/>
                  </a:cubicBezTo>
                  <a:cubicBezTo>
                    <a:pt x="0" y="5269"/>
                    <a:pt x="27" y="5334"/>
                    <a:pt x="80" y="5334"/>
                  </a:cubicBezTo>
                  <a:cubicBezTo>
                    <a:pt x="103" y="5334"/>
                    <a:pt x="129" y="5323"/>
                    <a:pt x="156" y="5296"/>
                  </a:cubicBezTo>
                  <a:cubicBezTo>
                    <a:pt x="453" y="5205"/>
                    <a:pt x="544" y="4908"/>
                    <a:pt x="727" y="4725"/>
                  </a:cubicBezTo>
                  <a:cubicBezTo>
                    <a:pt x="909" y="4543"/>
                    <a:pt x="1115" y="4246"/>
                    <a:pt x="1297" y="4063"/>
                  </a:cubicBezTo>
                  <a:cubicBezTo>
                    <a:pt x="1389" y="4063"/>
                    <a:pt x="1389" y="3972"/>
                    <a:pt x="1389" y="3972"/>
                  </a:cubicBezTo>
                  <a:lnTo>
                    <a:pt x="3397" y="3972"/>
                  </a:lnTo>
                  <a:cubicBezTo>
                    <a:pt x="2827" y="4543"/>
                    <a:pt x="2256" y="5022"/>
                    <a:pt x="1685" y="5593"/>
                  </a:cubicBezTo>
                  <a:cubicBezTo>
                    <a:pt x="1594" y="5684"/>
                    <a:pt x="1685" y="5866"/>
                    <a:pt x="1868" y="5866"/>
                  </a:cubicBezTo>
                  <a:cubicBezTo>
                    <a:pt x="2439" y="5387"/>
                    <a:pt x="2918" y="5022"/>
                    <a:pt x="3489" y="4451"/>
                  </a:cubicBezTo>
                  <a:lnTo>
                    <a:pt x="3489" y="6255"/>
                  </a:lnTo>
                  <a:cubicBezTo>
                    <a:pt x="3101" y="6528"/>
                    <a:pt x="2827" y="6734"/>
                    <a:pt x="2439" y="7099"/>
                  </a:cubicBezTo>
                  <a:cubicBezTo>
                    <a:pt x="2363" y="7174"/>
                    <a:pt x="2474" y="7327"/>
                    <a:pt x="2567" y="7327"/>
                  </a:cubicBezTo>
                  <a:cubicBezTo>
                    <a:pt x="2586" y="7327"/>
                    <a:pt x="2605" y="7320"/>
                    <a:pt x="2621" y="7304"/>
                  </a:cubicBezTo>
                  <a:cubicBezTo>
                    <a:pt x="2918" y="7099"/>
                    <a:pt x="3192" y="6825"/>
                    <a:pt x="3489" y="6620"/>
                  </a:cubicBezTo>
                  <a:lnTo>
                    <a:pt x="3489" y="6734"/>
                  </a:lnTo>
                  <a:cubicBezTo>
                    <a:pt x="3489" y="6825"/>
                    <a:pt x="3557" y="6871"/>
                    <a:pt x="3640" y="6871"/>
                  </a:cubicBezTo>
                  <a:cubicBezTo>
                    <a:pt x="3723" y="6871"/>
                    <a:pt x="3820" y="6825"/>
                    <a:pt x="3877" y="6734"/>
                  </a:cubicBezTo>
                  <a:lnTo>
                    <a:pt x="3877" y="6255"/>
                  </a:lnTo>
                  <a:lnTo>
                    <a:pt x="3877" y="6163"/>
                  </a:lnTo>
                  <a:cubicBezTo>
                    <a:pt x="4242" y="6437"/>
                    <a:pt x="4630" y="6620"/>
                    <a:pt x="5018" y="6825"/>
                  </a:cubicBezTo>
                  <a:cubicBezTo>
                    <a:pt x="5036" y="6843"/>
                    <a:pt x="5051" y="6851"/>
                    <a:pt x="5062" y="6851"/>
                  </a:cubicBezTo>
                  <a:cubicBezTo>
                    <a:pt x="5106" y="6851"/>
                    <a:pt x="5091" y="6734"/>
                    <a:pt x="5018" y="6734"/>
                  </a:cubicBezTo>
                  <a:cubicBezTo>
                    <a:pt x="4630" y="6437"/>
                    <a:pt x="4242" y="6049"/>
                    <a:pt x="3877" y="5866"/>
                  </a:cubicBezTo>
                  <a:lnTo>
                    <a:pt x="3877" y="4063"/>
                  </a:lnTo>
                  <a:cubicBezTo>
                    <a:pt x="4539" y="4725"/>
                    <a:pt x="5200" y="5478"/>
                    <a:pt x="5954" y="6163"/>
                  </a:cubicBezTo>
                  <a:cubicBezTo>
                    <a:pt x="5970" y="6179"/>
                    <a:pt x="5989" y="6186"/>
                    <a:pt x="6010" y="6186"/>
                  </a:cubicBezTo>
                  <a:cubicBezTo>
                    <a:pt x="6108" y="6186"/>
                    <a:pt x="6234" y="6033"/>
                    <a:pt x="6159" y="5958"/>
                  </a:cubicBezTo>
                  <a:cubicBezTo>
                    <a:pt x="5589" y="5205"/>
                    <a:pt x="5018" y="4543"/>
                    <a:pt x="4333" y="3881"/>
                  </a:cubicBezTo>
                  <a:cubicBezTo>
                    <a:pt x="4893" y="3881"/>
                    <a:pt x="5452" y="3771"/>
                    <a:pt x="6011" y="3681"/>
                  </a:cubicBezTo>
                  <a:lnTo>
                    <a:pt x="6011" y="3681"/>
                  </a:lnTo>
                  <a:cubicBezTo>
                    <a:pt x="5956" y="3702"/>
                    <a:pt x="5967" y="3783"/>
                    <a:pt x="6045" y="3881"/>
                  </a:cubicBezTo>
                  <a:cubicBezTo>
                    <a:pt x="6342" y="4246"/>
                    <a:pt x="6616" y="4634"/>
                    <a:pt x="7004" y="4908"/>
                  </a:cubicBezTo>
                  <a:cubicBezTo>
                    <a:pt x="7031" y="4969"/>
                    <a:pt x="7068" y="4993"/>
                    <a:pt x="7104" y="4993"/>
                  </a:cubicBezTo>
                  <a:cubicBezTo>
                    <a:pt x="7189" y="4993"/>
                    <a:pt x="7267" y="4854"/>
                    <a:pt x="7186" y="4725"/>
                  </a:cubicBezTo>
                  <a:cubicBezTo>
                    <a:pt x="6912" y="4337"/>
                    <a:pt x="6524" y="4063"/>
                    <a:pt x="6159" y="3675"/>
                  </a:cubicBezTo>
                  <a:lnTo>
                    <a:pt x="7574" y="3401"/>
                  </a:lnTo>
                  <a:cubicBezTo>
                    <a:pt x="7757" y="3401"/>
                    <a:pt x="7666" y="3105"/>
                    <a:pt x="7574" y="3105"/>
                  </a:cubicBezTo>
                  <a:cubicBezTo>
                    <a:pt x="7186" y="3196"/>
                    <a:pt x="6821" y="3196"/>
                    <a:pt x="6524" y="3196"/>
                  </a:cubicBezTo>
                  <a:cubicBezTo>
                    <a:pt x="6616" y="3105"/>
                    <a:pt x="6730" y="2922"/>
                    <a:pt x="6730" y="2831"/>
                  </a:cubicBezTo>
                  <a:cubicBezTo>
                    <a:pt x="6912" y="2534"/>
                    <a:pt x="7095" y="2351"/>
                    <a:pt x="7186" y="1963"/>
                  </a:cubicBezTo>
                  <a:cubicBezTo>
                    <a:pt x="7267" y="1899"/>
                    <a:pt x="7234" y="1834"/>
                    <a:pt x="7175" y="1834"/>
                  </a:cubicBezTo>
                  <a:cubicBezTo>
                    <a:pt x="7150" y="1834"/>
                    <a:pt x="7122" y="1845"/>
                    <a:pt x="7095" y="1872"/>
                  </a:cubicBezTo>
                  <a:cubicBezTo>
                    <a:pt x="6912" y="2169"/>
                    <a:pt x="6730" y="2443"/>
                    <a:pt x="6524" y="2625"/>
                  </a:cubicBezTo>
                  <a:cubicBezTo>
                    <a:pt x="6342" y="2831"/>
                    <a:pt x="6250" y="3013"/>
                    <a:pt x="6159" y="3310"/>
                  </a:cubicBezTo>
                  <a:lnTo>
                    <a:pt x="4539" y="3310"/>
                  </a:lnTo>
                  <a:cubicBezTo>
                    <a:pt x="5109" y="2625"/>
                    <a:pt x="5589" y="1963"/>
                    <a:pt x="6159" y="1301"/>
                  </a:cubicBezTo>
                  <a:cubicBezTo>
                    <a:pt x="6159" y="1168"/>
                    <a:pt x="6049" y="1083"/>
                    <a:pt x="5990" y="1083"/>
                  </a:cubicBezTo>
                  <a:cubicBezTo>
                    <a:pt x="5968" y="1083"/>
                    <a:pt x="5954" y="1094"/>
                    <a:pt x="5954" y="1119"/>
                  </a:cubicBezTo>
                  <a:cubicBezTo>
                    <a:pt x="5292" y="1872"/>
                    <a:pt x="4721" y="2625"/>
                    <a:pt x="4059" y="3310"/>
                  </a:cubicBezTo>
                  <a:lnTo>
                    <a:pt x="3877" y="3310"/>
                  </a:lnTo>
                  <a:lnTo>
                    <a:pt x="3877" y="2169"/>
                  </a:lnTo>
                  <a:cubicBezTo>
                    <a:pt x="3893" y="2185"/>
                    <a:pt x="3909" y="2192"/>
                    <a:pt x="3924" y="2192"/>
                  </a:cubicBezTo>
                  <a:cubicBezTo>
                    <a:pt x="3994" y="2192"/>
                    <a:pt x="4043" y="2039"/>
                    <a:pt x="3968" y="1963"/>
                  </a:cubicBezTo>
                  <a:cubicBezTo>
                    <a:pt x="3968" y="1872"/>
                    <a:pt x="3877" y="1781"/>
                    <a:pt x="3762" y="1689"/>
                  </a:cubicBezTo>
                  <a:lnTo>
                    <a:pt x="3762" y="69"/>
                  </a:lnTo>
                  <a:cubicBezTo>
                    <a:pt x="3762" y="23"/>
                    <a:pt x="37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7"/>
            <p:cNvSpPr/>
            <p:nvPr/>
          </p:nvSpPr>
          <p:spPr>
            <a:xfrm>
              <a:off x="4972685" y="764152"/>
              <a:ext cx="25866" cy="32933"/>
            </a:xfrm>
            <a:custGeom>
              <a:avLst/>
              <a:gdLst/>
              <a:ahLst/>
              <a:cxnLst/>
              <a:rect l="l" t="t" r="r" b="b"/>
              <a:pathLst>
                <a:path w="1142" h="1454" extrusionOk="0">
                  <a:moveTo>
                    <a:pt x="1142" y="1"/>
                  </a:moveTo>
                  <a:cubicBezTo>
                    <a:pt x="663" y="275"/>
                    <a:pt x="183" y="754"/>
                    <a:pt x="1" y="1325"/>
                  </a:cubicBezTo>
                  <a:cubicBezTo>
                    <a:pt x="1" y="1389"/>
                    <a:pt x="92" y="1454"/>
                    <a:pt x="145" y="1454"/>
                  </a:cubicBezTo>
                  <a:cubicBezTo>
                    <a:pt x="168" y="1454"/>
                    <a:pt x="183" y="1443"/>
                    <a:pt x="183" y="1416"/>
                  </a:cubicBezTo>
                  <a:cubicBezTo>
                    <a:pt x="457" y="845"/>
                    <a:pt x="663" y="366"/>
                    <a:pt x="1142" y="92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7"/>
            <p:cNvSpPr/>
            <p:nvPr/>
          </p:nvSpPr>
          <p:spPr>
            <a:xfrm>
              <a:off x="3872234" y="1898963"/>
              <a:ext cx="35991" cy="29286"/>
            </a:xfrm>
            <a:custGeom>
              <a:avLst/>
              <a:gdLst/>
              <a:ahLst/>
              <a:cxnLst/>
              <a:rect l="l" t="t" r="r" b="b"/>
              <a:pathLst>
                <a:path w="1589" h="1293" extrusionOk="0">
                  <a:moveTo>
                    <a:pt x="1497" y="0"/>
                  </a:moveTo>
                  <a:cubicBezTo>
                    <a:pt x="926" y="206"/>
                    <a:pt x="356" y="571"/>
                    <a:pt x="82" y="1142"/>
                  </a:cubicBezTo>
                  <a:cubicBezTo>
                    <a:pt x="0" y="1223"/>
                    <a:pt x="35" y="1293"/>
                    <a:pt x="95" y="1293"/>
                  </a:cubicBezTo>
                  <a:cubicBezTo>
                    <a:pt x="119" y="1293"/>
                    <a:pt x="147" y="1282"/>
                    <a:pt x="173" y="1256"/>
                  </a:cubicBezTo>
                  <a:cubicBezTo>
                    <a:pt x="652" y="776"/>
                    <a:pt x="1018" y="297"/>
                    <a:pt x="1588" y="114"/>
                  </a:cubicBezTo>
                  <a:cubicBezTo>
                    <a:pt x="1588" y="0"/>
                    <a:pt x="1588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7"/>
            <p:cNvSpPr/>
            <p:nvPr/>
          </p:nvSpPr>
          <p:spPr>
            <a:xfrm>
              <a:off x="4905981" y="3170059"/>
              <a:ext cx="200113" cy="177259"/>
            </a:xfrm>
            <a:custGeom>
              <a:avLst/>
              <a:gdLst/>
              <a:ahLst/>
              <a:cxnLst/>
              <a:rect l="l" t="t" r="r" b="b"/>
              <a:pathLst>
                <a:path w="8835" h="7826" extrusionOk="0">
                  <a:moveTo>
                    <a:pt x="5261" y="0"/>
                  </a:moveTo>
                  <a:cubicBezTo>
                    <a:pt x="5211" y="0"/>
                    <a:pt x="5158" y="30"/>
                    <a:pt x="5114" y="100"/>
                  </a:cubicBezTo>
                  <a:cubicBezTo>
                    <a:pt x="5023" y="579"/>
                    <a:pt x="4931" y="944"/>
                    <a:pt x="4840" y="1424"/>
                  </a:cubicBezTo>
                  <a:cubicBezTo>
                    <a:pt x="4749" y="1059"/>
                    <a:pt x="4543" y="762"/>
                    <a:pt x="4452" y="488"/>
                  </a:cubicBezTo>
                  <a:cubicBezTo>
                    <a:pt x="4425" y="427"/>
                    <a:pt x="4382" y="402"/>
                    <a:pt x="4337" y="402"/>
                  </a:cubicBezTo>
                  <a:cubicBezTo>
                    <a:pt x="4231" y="402"/>
                    <a:pt x="4114" y="542"/>
                    <a:pt x="4178" y="671"/>
                  </a:cubicBezTo>
                  <a:cubicBezTo>
                    <a:pt x="4361" y="1150"/>
                    <a:pt x="4452" y="1515"/>
                    <a:pt x="4658" y="1994"/>
                  </a:cubicBezTo>
                  <a:cubicBezTo>
                    <a:pt x="4543" y="2382"/>
                    <a:pt x="4452" y="2771"/>
                    <a:pt x="4361" y="3136"/>
                  </a:cubicBezTo>
                  <a:cubicBezTo>
                    <a:pt x="3790" y="2200"/>
                    <a:pt x="3220" y="1150"/>
                    <a:pt x="2649" y="191"/>
                  </a:cubicBezTo>
                  <a:cubicBezTo>
                    <a:pt x="2622" y="138"/>
                    <a:pt x="2588" y="116"/>
                    <a:pt x="2552" y="116"/>
                  </a:cubicBezTo>
                  <a:cubicBezTo>
                    <a:pt x="2466" y="116"/>
                    <a:pt x="2375" y="245"/>
                    <a:pt x="2375" y="374"/>
                  </a:cubicBezTo>
                  <a:cubicBezTo>
                    <a:pt x="2946" y="1424"/>
                    <a:pt x="3516" y="2474"/>
                    <a:pt x="4087" y="3524"/>
                  </a:cubicBezTo>
                  <a:cubicBezTo>
                    <a:pt x="3220" y="3341"/>
                    <a:pt x="2466" y="3136"/>
                    <a:pt x="1690" y="3044"/>
                  </a:cubicBezTo>
                  <a:cubicBezTo>
                    <a:pt x="1690" y="2953"/>
                    <a:pt x="1690" y="2862"/>
                    <a:pt x="1599" y="2771"/>
                  </a:cubicBezTo>
                  <a:cubicBezTo>
                    <a:pt x="1508" y="2474"/>
                    <a:pt x="1416" y="2200"/>
                    <a:pt x="1234" y="1903"/>
                  </a:cubicBezTo>
                  <a:cubicBezTo>
                    <a:pt x="1234" y="1857"/>
                    <a:pt x="1182" y="1835"/>
                    <a:pt x="1131" y="1835"/>
                  </a:cubicBezTo>
                  <a:cubicBezTo>
                    <a:pt x="1080" y="1835"/>
                    <a:pt x="1028" y="1857"/>
                    <a:pt x="1028" y="1903"/>
                  </a:cubicBezTo>
                  <a:cubicBezTo>
                    <a:pt x="1120" y="2291"/>
                    <a:pt x="1234" y="2565"/>
                    <a:pt x="1325" y="2862"/>
                  </a:cubicBezTo>
                  <a:lnTo>
                    <a:pt x="1325" y="2953"/>
                  </a:lnTo>
                  <a:cubicBezTo>
                    <a:pt x="1234" y="2953"/>
                    <a:pt x="1028" y="2862"/>
                    <a:pt x="937" y="2862"/>
                  </a:cubicBezTo>
                  <a:cubicBezTo>
                    <a:pt x="754" y="2862"/>
                    <a:pt x="549" y="3227"/>
                    <a:pt x="754" y="3341"/>
                  </a:cubicBezTo>
                  <a:cubicBezTo>
                    <a:pt x="1028" y="3432"/>
                    <a:pt x="1325" y="3524"/>
                    <a:pt x="1599" y="3615"/>
                  </a:cubicBezTo>
                  <a:cubicBezTo>
                    <a:pt x="1325" y="3798"/>
                    <a:pt x="1028" y="4003"/>
                    <a:pt x="754" y="4186"/>
                  </a:cubicBezTo>
                  <a:cubicBezTo>
                    <a:pt x="458" y="4368"/>
                    <a:pt x="275" y="4482"/>
                    <a:pt x="92" y="4665"/>
                  </a:cubicBezTo>
                  <a:cubicBezTo>
                    <a:pt x="0" y="4739"/>
                    <a:pt x="57" y="4872"/>
                    <a:pt x="131" y="4872"/>
                  </a:cubicBezTo>
                  <a:cubicBezTo>
                    <a:pt x="148" y="4872"/>
                    <a:pt x="166" y="4865"/>
                    <a:pt x="184" y="4848"/>
                  </a:cubicBezTo>
                  <a:cubicBezTo>
                    <a:pt x="458" y="4756"/>
                    <a:pt x="663" y="4574"/>
                    <a:pt x="937" y="4368"/>
                  </a:cubicBezTo>
                  <a:cubicBezTo>
                    <a:pt x="1234" y="4186"/>
                    <a:pt x="1416" y="4003"/>
                    <a:pt x="1690" y="3798"/>
                  </a:cubicBezTo>
                  <a:lnTo>
                    <a:pt x="1690" y="3706"/>
                  </a:lnTo>
                  <a:cubicBezTo>
                    <a:pt x="1728" y="3737"/>
                    <a:pt x="1764" y="3747"/>
                    <a:pt x="1794" y="3747"/>
                  </a:cubicBezTo>
                  <a:cubicBezTo>
                    <a:pt x="1855" y="3747"/>
                    <a:pt x="1896" y="3706"/>
                    <a:pt x="1896" y="3706"/>
                  </a:cubicBezTo>
                  <a:cubicBezTo>
                    <a:pt x="2558" y="3912"/>
                    <a:pt x="3311" y="4094"/>
                    <a:pt x="4087" y="4186"/>
                  </a:cubicBezTo>
                  <a:cubicBezTo>
                    <a:pt x="3311" y="4665"/>
                    <a:pt x="2466" y="5144"/>
                    <a:pt x="1690" y="5510"/>
                  </a:cubicBezTo>
                  <a:cubicBezTo>
                    <a:pt x="1612" y="5608"/>
                    <a:pt x="1668" y="5825"/>
                    <a:pt x="1759" y="5825"/>
                  </a:cubicBezTo>
                  <a:cubicBezTo>
                    <a:pt x="1773" y="5825"/>
                    <a:pt x="1789" y="5819"/>
                    <a:pt x="1804" y="5806"/>
                  </a:cubicBezTo>
                  <a:cubicBezTo>
                    <a:pt x="2558" y="5510"/>
                    <a:pt x="3220" y="5236"/>
                    <a:pt x="3881" y="4756"/>
                  </a:cubicBezTo>
                  <a:lnTo>
                    <a:pt x="3881" y="4756"/>
                  </a:lnTo>
                  <a:cubicBezTo>
                    <a:pt x="3790" y="5418"/>
                    <a:pt x="3608" y="6080"/>
                    <a:pt x="3516" y="6765"/>
                  </a:cubicBezTo>
                  <a:cubicBezTo>
                    <a:pt x="3037" y="6948"/>
                    <a:pt x="2649" y="7130"/>
                    <a:pt x="2170" y="7336"/>
                  </a:cubicBezTo>
                  <a:cubicBezTo>
                    <a:pt x="2091" y="7414"/>
                    <a:pt x="2148" y="7628"/>
                    <a:pt x="2223" y="7628"/>
                  </a:cubicBezTo>
                  <a:cubicBezTo>
                    <a:pt x="2235" y="7628"/>
                    <a:pt x="2248" y="7622"/>
                    <a:pt x="2261" y="7609"/>
                  </a:cubicBezTo>
                  <a:cubicBezTo>
                    <a:pt x="2649" y="7518"/>
                    <a:pt x="3037" y="7336"/>
                    <a:pt x="3402" y="7039"/>
                  </a:cubicBezTo>
                  <a:lnTo>
                    <a:pt x="3402" y="7221"/>
                  </a:lnTo>
                  <a:cubicBezTo>
                    <a:pt x="3402" y="7333"/>
                    <a:pt x="3490" y="7411"/>
                    <a:pt x="3585" y="7411"/>
                  </a:cubicBezTo>
                  <a:cubicBezTo>
                    <a:pt x="3664" y="7411"/>
                    <a:pt x="3749" y="7357"/>
                    <a:pt x="3790" y="7221"/>
                  </a:cubicBezTo>
                  <a:cubicBezTo>
                    <a:pt x="3790" y="7130"/>
                    <a:pt x="3790" y="7039"/>
                    <a:pt x="3881" y="6856"/>
                  </a:cubicBezTo>
                  <a:lnTo>
                    <a:pt x="3973" y="6765"/>
                  </a:lnTo>
                  <a:cubicBezTo>
                    <a:pt x="4269" y="7130"/>
                    <a:pt x="4658" y="7427"/>
                    <a:pt x="4931" y="7792"/>
                  </a:cubicBezTo>
                  <a:cubicBezTo>
                    <a:pt x="4950" y="7816"/>
                    <a:pt x="4969" y="7826"/>
                    <a:pt x="4987" y="7826"/>
                  </a:cubicBezTo>
                  <a:cubicBezTo>
                    <a:pt x="5053" y="7826"/>
                    <a:pt x="5095" y="7682"/>
                    <a:pt x="5023" y="7609"/>
                  </a:cubicBezTo>
                  <a:cubicBezTo>
                    <a:pt x="4749" y="7221"/>
                    <a:pt x="4361" y="6765"/>
                    <a:pt x="3973" y="6377"/>
                  </a:cubicBezTo>
                  <a:cubicBezTo>
                    <a:pt x="4178" y="5715"/>
                    <a:pt x="4361" y="5144"/>
                    <a:pt x="4452" y="4482"/>
                  </a:cubicBezTo>
                  <a:cubicBezTo>
                    <a:pt x="5023" y="5418"/>
                    <a:pt x="5593" y="6377"/>
                    <a:pt x="6164" y="7221"/>
                  </a:cubicBezTo>
                  <a:cubicBezTo>
                    <a:pt x="6191" y="7282"/>
                    <a:pt x="6236" y="7307"/>
                    <a:pt x="6284" y="7307"/>
                  </a:cubicBezTo>
                  <a:cubicBezTo>
                    <a:pt x="6397" y="7307"/>
                    <a:pt x="6525" y="7167"/>
                    <a:pt x="6461" y="7039"/>
                  </a:cubicBezTo>
                  <a:cubicBezTo>
                    <a:pt x="5981" y="6194"/>
                    <a:pt x="5502" y="5236"/>
                    <a:pt x="5023" y="4368"/>
                  </a:cubicBezTo>
                  <a:lnTo>
                    <a:pt x="5023" y="4368"/>
                  </a:lnTo>
                  <a:cubicBezTo>
                    <a:pt x="5685" y="4482"/>
                    <a:pt x="6255" y="4574"/>
                    <a:pt x="6940" y="4574"/>
                  </a:cubicBezTo>
                  <a:cubicBezTo>
                    <a:pt x="6826" y="4665"/>
                    <a:pt x="6826" y="4756"/>
                    <a:pt x="6826" y="4756"/>
                  </a:cubicBezTo>
                  <a:cubicBezTo>
                    <a:pt x="7123" y="5327"/>
                    <a:pt x="7305" y="5806"/>
                    <a:pt x="7693" y="6286"/>
                  </a:cubicBezTo>
                  <a:cubicBezTo>
                    <a:pt x="7717" y="6310"/>
                    <a:pt x="7748" y="6321"/>
                    <a:pt x="7778" y="6321"/>
                  </a:cubicBezTo>
                  <a:cubicBezTo>
                    <a:pt x="7862" y="6321"/>
                    <a:pt x="7943" y="6232"/>
                    <a:pt x="7876" y="6080"/>
                  </a:cubicBezTo>
                  <a:cubicBezTo>
                    <a:pt x="7693" y="5624"/>
                    <a:pt x="7397" y="5144"/>
                    <a:pt x="7123" y="4665"/>
                  </a:cubicBezTo>
                  <a:cubicBezTo>
                    <a:pt x="7602" y="4665"/>
                    <a:pt x="8173" y="4665"/>
                    <a:pt x="8652" y="4756"/>
                  </a:cubicBezTo>
                  <a:cubicBezTo>
                    <a:pt x="8835" y="4756"/>
                    <a:pt x="8835" y="4482"/>
                    <a:pt x="8743" y="4482"/>
                  </a:cubicBezTo>
                  <a:cubicBezTo>
                    <a:pt x="8264" y="4368"/>
                    <a:pt x="7876" y="4368"/>
                    <a:pt x="7511" y="4277"/>
                  </a:cubicBezTo>
                  <a:cubicBezTo>
                    <a:pt x="7693" y="4186"/>
                    <a:pt x="7785" y="4003"/>
                    <a:pt x="7876" y="3912"/>
                  </a:cubicBezTo>
                  <a:cubicBezTo>
                    <a:pt x="8173" y="3615"/>
                    <a:pt x="8447" y="3432"/>
                    <a:pt x="8652" y="3136"/>
                  </a:cubicBezTo>
                  <a:cubicBezTo>
                    <a:pt x="8726" y="3062"/>
                    <a:pt x="8680" y="2928"/>
                    <a:pt x="8600" y="2928"/>
                  </a:cubicBezTo>
                  <a:cubicBezTo>
                    <a:pt x="8581" y="2928"/>
                    <a:pt x="8560" y="2936"/>
                    <a:pt x="8538" y="2953"/>
                  </a:cubicBezTo>
                  <a:cubicBezTo>
                    <a:pt x="8264" y="3136"/>
                    <a:pt x="7967" y="3432"/>
                    <a:pt x="7693" y="3615"/>
                  </a:cubicBezTo>
                  <a:cubicBezTo>
                    <a:pt x="7511" y="3798"/>
                    <a:pt x="7305" y="4003"/>
                    <a:pt x="7123" y="4186"/>
                  </a:cubicBezTo>
                  <a:cubicBezTo>
                    <a:pt x="6552" y="4094"/>
                    <a:pt x="5981" y="4003"/>
                    <a:pt x="5411" y="3798"/>
                  </a:cubicBezTo>
                  <a:cubicBezTo>
                    <a:pt x="6164" y="3341"/>
                    <a:pt x="6940" y="2656"/>
                    <a:pt x="7602" y="1994"/>
                  </a:cubicBezTo>
                  <a:cubicBezTo>
                    <a:pt x="7750" y="1921"/>
                    <a:pt x="7658" y="1787"/>
                    <a:pt x="7570" y="1787"/>
                  </a:cubicBezTo>
                  <a:cubicBezTo>
                    <a:pt x="7549" y="1787"/>
                    <a:pt x="7528" y="1794"/>
                    <a:pt x="7511" y="1812"/>
                  </a:cubicBezTo>
                  <a:cubicBezTo>
                    <a:pt x="6643" y="2565"/>
                    <a:pt x="5799" y="3136"/>
                    <a:pt x="4840" y="3706"/>
                  </a:cubicBezTo>
                  <a:lnTo>
                    <a:pt x="4658" y="3706"/>
                  </a:lnTo>
                  <a:cubicBezTo>
                    <a:pt x="4749" y="3227"/>
                    <a:pt x="4840" y="2862"/>
                    <a:pt x="4931" y="2382"/>
                  </a:cubicBezTo>
                  <a:cubicBezTo>
                    <a:pt x="4958" y="2409"/>
                    <a:pt x="4995" y="2420"/>
                    <a:pt x="5030" y="2420"/>
                  </a:cubicBezTo>
                  <a:cubicBezTo>
                    <a:pt x="5116" y="2420"/>
                    <a:pt x="5195" y="2356"/>
                    <a:pt x="5114" y="2291"/>
                  </a:cubicBezTo>
                  <a:cubicBezTo>
                    <a:pt x="5114" y="2086"/>
                    <a:pt x="5114" y="1994"/>
                    <a:pt x="5023" y="1903"/>
                  </a:cubicBezTo>
                  <a:cubicBezTo>
                    <a:pt x="5114" y="1333"/>
                    <a:pt x="5319" y="762"/>
                    <a:pt x="5411" y="191"/>
                  </a:cubicBezTo>
                  <a:cubicBezTo>
                    <a:pt x="5411" y="78"/>
                    <a:pt x="5341" y="0"/>
                    <a:pt x="5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7"/>
            <p:cNvSpPr/>
            <p:nvPr/>
          </p:nvSpPr>
          <p:spPr>
            <a:xfrm>
              <a:off x="5020363" y="3189380"/>
              <a:ext cx="36104" cy="29015"/>
            </a:xfrm>
            <a:custGeom>
              <a:avLst/>
              <a:gdLst/>
              <a:ahLst/>
              <a:cxnLst/>
              <a:rect l="l" t="t" r="r" b="b"/>
              <a:pathLst>
                <a:path w="1594" h="1281" extrusionOk="0">
                  <a:moveTo>
                    <a:pt x="1593" y="0"/>
                  </a:moveTo>
                  <a:cubicBezTo>
                    <a:pt x="1023" y="206"/>
                    <a:pt x="361" y="571"/>
                    <a:pt x="64" y="1141"/>
                  </a:cubicBezTo>
                  <a:cubicBezTo>
                    <a:pt x="0" y="1205"/>
                    <a:pt x="82" y="1281"/>
                    <a:pt x="168" y="1281"/>
                  </a:cubicBezTo>
                  <a:cubicBezTo>
                    <a:pt x="205" y="1281"/>
                    <a:pt x="242" y="1267"/>
                    <a:pt x="269" y="1233"/>
                  </a:cubicBezTo>
                  <a:cubicBezTo>
                    <a:pt x="635" y="776"/>
                    <a:pt x="1023" y="388"/>
                    <a:pt x="1593" y="91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7"/>
            <p:cNvSpPr/>
            <p:nvPr/>
          </p:nvSpPr>
          <p:spPr>
            <a:xfrm>
              <a:off x="3215497" y="3441655"/>
              <a:ext cx="29422" cy="24666"/>
            </a:xfrm>
            <a:custGeom>
              <a:avLst/>
              <a:gdLst/>
              <a:ahLst/>
              <a:cxnLst/>
              <a:rect l="l" t="t" r="r" b="b"/>
              <a:pathLst>
                <a:path w="1299" h="1089" extrusionOk="0">
                  <a:moveTo>
                    <a:pt x="1298" y="1"/>
                  </a:moveTo>
                  <a:cubicBezTo>
                    <a:pt x="819" y="184"/>
                    <a:pt x="248" y="480"/>
                    <a:pt x="66" y="937"/>
                  </a:cubicBezTo>
                  <a:cubicBezTo>
                    <a:pt x="1" y="1018"/>
                    <a:pt x="29" y="1088"/>
                    <a:pt x="83" y="1088"/>
                  </a:cubicBezTo>
                  <a:cubicBezTo>
                    <a:pt x="105" y="1088"/>
                    <a:pt x="131" y="1077"/>
                    <a:pt x="157" y="1051"/>
                  </a:cubicBezTo>
                  <a:cubicBezTo>
                    <a:pt x="545" y="663"/>
                    <a:pt x="819" y="275"/>
                    <a:pt x="1298" y="92"/>
                  </a:cubicBezTo>
                  <a:lnTo>
                    <a:pt x="1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7"/>
            <p:cNvSpPr/>
            <p:nvPr/>
          </p:nvSpPr>
          <p:spPr>
            <a:xfrm>
              <a:off x="4328519" y="3658778"/>
              <a:ext cx="161313" cy="142740"/>
            </a:xfrm>
            <a:custGeom>
              <a:avLst/>
              <a:gdLst/>
              <a:ahLst/>
              <a:cxnLst/>
              <a:rect l="l" t="t" r="r" b="b"/>
              <a:pathLst>
                <a:path w="7122" h="6302" extrusionOk="0">
                  <a:moveTo>
                    <a:pt x="4318" y="1"/>
                  </a:moveTo>
                  <a:cubicBezTo>
                    <a:pt x="4272" y="1"/>
                    <a:pt x="4215" y="31"/>
                    <a:pt x="4177" y="116"/>
                  </a:cubicBezTo>
                  <a:cubicBezTo>
                    <a:pt x="4086" y="390"/>
                    <a:pt x="3995" y="778"/>
                    <a:pt x="3903" y="1051"/>
                  </a:cubicBezTo>
                  <a:cubicBezTo>
                    <a:pt x="3789" y="869"/>
                    <a:pt x="3698" y="686"/>
                    <a:pt x="3607" y="390"/>
                  </a:cubicBezTo>
                  <a:cubicBezTo>
                    <a:pt x="3580" y="337"/>
                    <a:pt x="3546" y="314"/>
                    <a:pt x="3513" y="314"/>
                  </a:cubicBezTo>
                  <a:cubicBezTo>
                    <a:pt x="3433" y="314"/>
                    <a:pt x="3359" y="449"/>
                    <a:pt x="3424" y="595"/>
                  </a:cubicBezTo>
                  <a:cubicBezTo>
                    <a:pt x="3515" y="869"/>
                    <a:pt x="3607" y="1257"/>
                    <a:pt x="3789" y="1531"/>
                  </a:cubicBezTo>
                  <a:cubicBezTo>
                    <a:pt x="3698" y="1919"/>
                    <a:pt x="3607" y="2193"/>
                    <a:pt x="3515" y="2489"/>
                  </a:cubicBezTo>
                  <a:cubicBezTo>
                    <a:pt x="3036" y="1736"/>
                    <a:pt x="2557" y="960"/>
                    <a:pt x="2192" y="116"/>
                  </a:cubicBezTo>
                  <a:cubicBezTo>
                    <a:pt x="2161" y="91"/>
                    <a:pt x="2125" y="80"/>
                    <a:pt x="2092" y="80"/>
                  </a:cubicBezTo>
                  <a:cubicBezTo>
                    <a:pt x="1999" y="80"/>
                    <a:pt x="1919" y="165"/>
                    <a:pt x="1986" y="298"/>
                  </a:cubicBezTo>
                  <a:cubicBezTo>
                    <a:pt x="2374" y="1166"/>
                    <a:pt x="2853" y="2010"/>
                    <a:pt x="3333" y="2878"/>
                  </a:cubicBezTo>
                  <a:cubicBezTo>
                    <a:pt x="2648" y="2672"/>
                    <a:pt x="2077" y="2581"/>
                    <a:pt x="1415" y="2398"/>
                  </a:cubicBezTo>
                  <a:cubicBezTo>
                    <a:pt x="1415" y="2398"/>
                    <a:pt x="1324" y="2307"/>
                    <a:pt x="1324" y="2193"/>
                  </a:cubicBezTo>
                  <a:cubicBezTo>
                    <a:pt x="1233" y="2010"/>
                    <a:pt x="1142" y="1736"/>
                    <a:pt x="1050" y="1531"/>
                  </a:cubicBezTo>
                  <a:cubicBezTo>
                    <a:pt x="993" y="1485"/>
                    <a:pt x="942" y="1462"/>
                    <a:pt x="905" y="1462"/>
                  </a:cubicBezTo>
                  <a:cubicBezTo>
                    <a:pt x="868" y="1462"/>
                    <a:pt x="845" y="1485"/>
                    <a:pt x="845" y="1531"/>
                  </a:cubicBezTo>
                  <a:cubicBezTo>
                    <a:pt x="936" y="1828"/>
                    <a:pt x="1050" y="2010"/>
                    <a:pt x="1050" y="2307"/>
                  </a:cubicBezTo>
                  <a:cubicBezTo>
                    <a:pt x="1142" y="2307"/>
                    <a:pt x="1142" y="2307"/>
                    <a:pt x="1142" y="2398"/>
                  </a:cubicBezTo>
                  <a:cubicBezTo>
                    <a:pt x="1050" y="2307"/>
                    <a:pt x="936" y="2307"/>
                    <a:pt x="754" y="2307"/>
                  </a:cubicBezTo>
                  <a:cubicBezTo>
                    <a:pt x="571" y="2307"/>
                    <a:pt x="480" y="2581"/>
                    <a:pt x="662" y="2672"/>
                  </a:cubicBezTo>
                  <a:cubicBezTo>
                    <a:pt x="845" y="2763"/>
                    <a:pt x="1050" y="2763"/>
                    <a:pt x="1324" y="2878"/>
                  </a:cubicBezTo>
                  <a:lnTo>
                    <a:pt x="1324" y="2969"/>
                  </a:lnTo>
                  <a:cubicBezTo>
                    <a:pt x="1142" y="3060"/>
                    <a:pt x="845" y="3243"/>
                    <a:pt x="662" y="3334"/>
                  </a:cubicBezTo>
                  <a:cubicBezTo>
                    <a:pt x="480" y="3539"/>
                    <a:pt x="274" y="3631"/>
                    <a:pt x="92" y="3722"/>
                  </a:cubicBezTo>
                  <a:cubicBezTo>
                    <a:pt x="0" y="3813"/>
                    <a:pt x="92" y="3905"/>
                    <a:pt x="183" y="3905"/>
                  </a:cubicBezTo>
                  <a:cubicBezTo>
                    <a:pt x="365" y="3813"/>
                    <a:pt x="571" y="3631"/>
                    <a:pt x="754" y="3539"/>
                  </a:cubicBezTo>
                  <a:cubicBezTo>
                    <a:pt x="1050" y="3334"/>
                    <a:pt x="1233" y="3243"/>
                    <a:pt x="1415" y="3060"/>
                  </a:cubicBezTo>
                  <a:cubicBezTo>
                    <a:pt x="1507" y="3060"/>
                    <a:pt x="1507" y="2969"/>
                    <a:pt x="1507" y="2969"/>
                  </a:cubicBezTo>
                  <a:cubicBezTo>
                    <a:pt x="2077" y="3151"/>
                    <a:pt x="2648" y="3243"/>
                    <a:pt x="3333" y="3448"/>
                  </a:cubicBezTo>
                  <a:cubicBezTo>
                    <a:pt x="2648" y="3813"/>
                    <a:pt x="2077" y="4110"/>
                    <a:pt x="1415" y="4475"/>
                  </a:cubicBezTo>
                  <a:cubicBezTo>
                    <a:pt x="1341" y="4568"/>
                    <a:pt x="1387" y="4705"/>
                    <a:pt x="1456" y="4705"/>
                  </a:cubicBezTo>
                  <a:cubicBezTo>
                    <a:pt x="1472" y="4705"/>
                    <a:pt x="1489" y="4698"/>
                    <a:pt x="1507" y="4681"/>
                  </a:cubicBezTo>
                  <a:cubicBezTo>
                    <a:pt x="2077" y="4475"/>
                    <a:pt x="2648" y="4201"/>
                    <a:pt x="3219" y="3813"/>
                  </a:cubicBezTo>
                  <a:lnTo>
                    <a:pt x="3219" y="3813"/>
                  </a:lnTo>
                  <a:cubicBezTo>
                    <a:pt x="3036" y="4384"/>
                    <a:pt x="2945" y="4863"/>
                    <a:pt x="2853" y="5434"/>
                  </a:cubicBezTo>
                  <a:cubicBezTo>
                    <a:pt x="2465" y="5525"/>
                    <a:pt x="2077" y="5731"/>
                    <a:pt x="1803" y="5913"/>
                  </a:cubicBezTo>
                  <a:cubicBezTo>
                    <a:pt x="1730" y="5987"/>
                    <a:pt x="1775" y="6121"/>
                    <a:pt x="1844" y="6121"/>
                  </a:cubicBezTo>
                  <a:cubicBezTo>
                    <a:pt x="1860" y="6121"/>
                    <a:pt x="1877" y="6113"/>
                    <a:pt x="1895" y="6096"/>
                  </a:cubicBezTo>
                  <a:cubicBezTo>
                    <a:pt x="2192" y="6005"/>
                    <a:pt x="2465" y="5913"/>
                    <a:pt x="2762" y="5731"/>
                  </a:cubicBezTo>
                  <a:lnTo>
                    <a:pt x="2762" y="5822"/>
                  </a:lnTo>
                  <a:cubicBezTo>
                    <a:pt x="2762" y="5913"/>
                    <a:pt x="2831" y="5959"/>
                    <a:pt x="2899" y="5959"/>
                  </a:cubicBezTo>
                  <a:cubicBezTo>
                    <a:pt x="2968" y="5959"/>
                    <a:pt x="3036" y="5913"/>
                    <a:pt x="3036" y="5822"/>
                  </a:cubicBezTo>
                  <a:cubicBezTo>
                    <a:pt x="3036" y="5731"/>
                    <a:pt x="3127" y="5617"/>
                    <a:pt x="3127" y="5525"/>
                  </a:cubicBezTo>
                  <a:cubicBezTo>
                    <a:pt x="3219" y="5525"/>
                    <a:pt x="3219" y="5434"/>
                    <a:pt x="3219" y="5434"/>
                  </a:cubicBezTo>
                  <a:cubicBezTo>
                    <a:pt x="3424" y="5731"/>
                    <a:pt x="3698" y="6005"/>
                    <a:pt x="3995" y="6301"/>
                  </a:cubicBezTo>
                  <a:cubicBezTo>
                    <a:pt x="4086" y="6301"/>
                    <a:pt x="4177" y="6187"/>
                    <a:pt x="4086" y="6096"/>
                  </a:cubicBezTo>
                  <a:cubicBezTo>
                    <a:pt x="3789" y="5822"/>
                    <a:pt x="3607" y="5434"/>
                    <a:pt x="3219" y="5160"/>
                  </a:cubicBezTo>
                  <a:cubicBezTo>
                    <a:pt x="3424" y="4681"/>
                    <a:pt x="3515" y="4110"/>
                    <a:pt x="3607" y="3631"/>
                  </a:cubicBezTo>
                  <a:cubicBezTo>
                    <a:pt x="3607" y="3539"/>
                    <a:pt x="3698" y="3539"/>
                    <a:pt x="3698" y="3539"/>
                  </a:cubicBezTo>
                  <a:cubicBezTo>
                    <a:pt x="4086" y="4384"/>
                    <a:pt x="4565" y="5160"/>
                    <a:pt x="4931" y="5822"/>
                  </a:cubicBezTo>
                  <a:cubicBezTo>
                    <a:pt x="4966" y="5879"/>
                    <a:pt x="5017" y="5900"/>
                    <a:pt x="5067" y="5900"/>
                  </a:cubicBezTo>
                  <a:cubicBezTo>
                    <a:pt x="5179" y="5900"/>
                    <a:pt x="5290" y="5794"/>
                    <a:pt x="5227" y="5731"/>
                  </a:cubicBezTo>
                  <a:cubicBezTo>
                    <a:pt x="4839" y="4955"/>
                    <a:pt x="4474" y="4201"/>
                    <a:pt x="4086" y="3539"/>
                  </a:cubicBezTo>
                  <a:lnTo>
                    <a:pt x="4086" y="3539"/>
                  </a:lnTo>
                  <a:cubicBezTo>
                    <a:pt x="4565" y="3631"/>
                    <a:pt x="5136" y="3631"/>
                    <a:pt x="5615" y="3722"/>
                  </a:cubicBezTo>
                  <a:cubicBezTo>
                    <a:pt x="5501" y="3722"/>
                    <a:pt x="5501" y="3813"/>
                    <a:pt x="5615" y="3813"/>
                  </a:cubicBezTo>
                  <a:cubicBezTo>
                    <a:pt x="5798" y="4293"/>
                    <a:pt x="5981" y="4681"/>
                    <a:pt x="6186" y="5046"/>
                  </a:cubicBezTo>
                  <a:cubicBezTo>
                    <a:pt x="6211" y="5077"/>
                    <a:pt x="6243" y="5092"/>
                    <a:pt x="6275" y="5092"/>
                  </a:cubicBezTo>
                  <a:cubicBezTo>
                    <a:pt x="6357" y="5092"/>
                    <a:pt x="6435" y="4995"/>
                    <a:pt x="6369" y="4863"/>
                  </a:cubicBezTo>
                  <a:cubicBezTo>
                    <a:pt x="6186" y="4476"/>
                    <a:pt x="5981" y="4111"/>
                    <a:pt x="5798" y="3723"/>
                  </a:cubicBezTo>
                  <a:lnTo>
                    <a:pt x="5798" y="3723"/>
                  </a:lnTo>
                  <a:cubicBezTo>
                    <a:pt x="6234" y="3733"/>
                    <a:pt x="6582" y="3813"/>
                    <a:pt x="7030" y="3813"/>
                  </a:cubicBezTo>
                  <a:cubicBezTo>
                    <a:pt x="7122" y="3813"/>
                    <a:pt x="7122" y="3631"/>
                    <a:pt x="7030" y="3539"/>
                  </a:cubicBezTo>
                  <a:cubicBezTo>
                    <a:pt x="6757" y="3539"/>
                    <a:pt x="6460" y="3539"/>
                    <a:pt x="6072" y="3448"/>
                  </a:cubicBezTo>
                  <a:cubicBezTo>
                    <a:pt x="6186" y="3334"/>
                    <a:pt x="6277" y="3243"/>
                    <a:pt x="6460" y="3151"/>
                  </a:cubicBezTo>
                  <a:cubicBezTo>
                    <a:pt x="6642" y="2969"/>
                    <a:pt x="6848" y="2763"/>
                    <a:pt x="7030" y="2489"/>
                  </a:cubicBezTo>
                  <a:cubicBezTo>
                    <a:pt x="7030" y="2425"/>
                    <a:pt x="6985" y="2360"/>
                    <a:pt x="6958" y="2360"/>
                  </a:cubicBezTo>
                  <a:cubicBezTo>
                    <a:pt x="6947" y="2360"/>
                    <a:pt x="6939" y="2371"/>
                    <a:pt x="6939" y="2398"/>
                  </a:cubicBezTo>
                  <a:cubicBezTo>
                    <a:pt x="6642" y="2581"/>
                    <a:pt x="6460" y="2763"/>
                    <a:pt x="6277" y="2969"/>
                  </a:cubicBezTo>
                  <a:cubicBezTo>
                    <a:pt x="6072" y="3060"/>
                    <a:pt x="5889" y="3243"/>
                    <a:pt x="5798" y="3334"/>
                  </a:cubicBezTo>
                  <a:cubicBezTo>
                    <a:pt x="5319" y="3243"/>
                    <a:pt x="4839" y="3151"/>
                    <a:pt x="4360" y="3060"/>
                  </a:cubicBezTo>
                  <a:cubicBezTo>
                    <a:pt x="5045" y="2672"/>
                    <a:pt x="5615" y="2101"/>
                    <a:pt x="6186" y="1622"/>
                  </a:cubicBezTo>
                  <a:cubicBezTo>
                    <a:pt x="6260" y="1548"/>
                    <a:pt x="6214" y="1415"/>
                    <a:pt x="6134" y="1415"/>
                  </a:cubicBezTo>
                  <a:cubicBezTo>
                    <a:pt x="6115" y="1415"/>
                    <a:pt x="6094" y="1422"/>
                    <a:pt x="6072" y="1440"/>
                  </a:cubicBezTo>
                  <a:cubicBezTo>
                    <a:pt x="5319" y="2010"/>
                    <a:pt x="4657" y="2489"/>
                    <a:pt x="3903" y="2969"/>
                  </a:cubicBezTo>
                  <a:lnTo>
                    <a:pt x="3789" y="2969"/>
                  </a:lnTo>
                  <a:cubicBezTo>
                    <a:pt x="3903" y="2581"/>
                    <a:pt x="3903" y="2307"/>
                    <a:pt x="3995" y="1919"/>
                  </a:cubicBezTo>
                  <a:cubicBezTo>
                    <a:pt x="4021" y="1946"/>
                    <a:pt x="4056" y="1957"/>
                    <a:pt x="4089" y="1957"/>
                  </a:cubicBezTo>
                  <a:cubicBezTo>
                    <a:pt x="4169" y="1957"/>
                    <a:pt x="4242" y="1892"/>
                    <a:pt x="4177" y="1828"/>
                  </a:cubicBezTo>
                  <a:cubicBezTo>
                    <a:pt x="4177" y="1736"/>
                    <a:pt x="4086" y="1622"/>
                    <a:pt x="4086" y="1531"/>
                  </a:cubicBezTo>
                  <a:cubicBezTo>
                    <a:pt x="4177" y="1051"/>
                    <a:pt x="4269" y="595"/>
                    <a:pt x="4360" y="116"/>
                  </a:cubicBezTo>
                  <a:cubicBezTo>
                    <a:pt x="4427" y="62"/>
                    <a:pt x="4384" y="1"/>
                    <a:pt x="4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7"/>
            <p:cNvSpPr/>
            <p:nvPr/>
          </p:nvSpPr>
          <p:spPr>
            <a:xfrm>
              <a:off x="4421656" y="3674316"/>
              <a:ext cx="29400" cy="24643"/>
            </a:xfrm>
            <a:custGeom>
              <a:avLst/>
              <a:gdLst/>
              <a:ahLst/>
              <a:cxnLst/>
              <a:rect l="l" t="t" r="r" b="b"/>
              <a:pathLst>
                <a:path w="1298" h="1088" extrusionOk="0">
                  <a:moveTo>
                    <a:pt x="1298" y="0"/>
                  </a:moveTo>
                  <a:cubicBezTo>
                    <a:pt x="819" y="92"/>
                    <a:pt x="248" y="480"/>
                    <a:pt x="65" y="936"/>
                  </a:cubicBezTo>
                  <a:cubicBezTo>
                    <a:pt x="0" y="1018"/>
                    <a:pt x="28" y="1088"/>
                    <a:pt x="83" y="1088"/>
                  </a:cubicBezTo>
                  <a:cubicBezTo>
                    <a:pt x="104" y="1088"/>
                    <a:pt x="131" y="1076"/>
                    <a:pt x="157" y="1050"/>
                  </a:cubicBezTo>
                  <a:cubicBezTo>
                    <a:pt x="545" y="662"/>
                    <a:pt x="819" y="274"/>
                    <a:pt x="1298" y="92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7"/>
            <p:cNvSpPr/>
            <p:nvPr/>
          </p:nvSpPr>
          <p:spPr>
            <a:xfrm>
              <a:off x="1450404" y="706259"/>
              <a:ext cx="157191" cy="151325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7"/>
            <p:cNvSpPr/>
            <p:nvPr/>
          </p:nvSpPr>
          <p:spPr>
            <a:xfrm>
              <a:off x="1508842" y="705738"/>
              <a:ext cx="10351" cy="38278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7"/>
            <p:cNvSpPr/>
            <p:nvPr/>
          </p:nvSpPr>
          <p:spPr>
            <a:xfrm>
              <a:off x="2014979" y="1802791"/>
              <a:ext cx="101336" cy="9961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7"/>
            <p:cNvSpPr/>
            <p:nvPr/>
          </p:nvSpPr>
          <p:spPr>
            <a:xfrm>
              <a:off x="2051672" y="1804354"/>
              <a:ext cx="6229" cy="23284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7"/>
            <p:cNvSpPr/>
            <p:nvPr/>
          </p:nvSpPr>
          <p:spPr>
            <a:xfrm>
              <a:off x="3290763" y="2653956"/>
              <a:ext cx="145957" cy="140271"/>
            </a:xfrm>
            <a:custGeom>
              <a:avLst/>
              <a:gdLst/>
              <a:ahLst/>
              <a:cxnLst/>
              <a:rect l="l" t="t" r="r" b="b"/>
              <a:pathLst>
                <a:path w="6444" h="6193" extrusionOk="0">
                  <a:moveTo>
                    <a:pt x="3841" y="1"/>
                  </a:moveTo>
                  <a:cubicBezTo>
                    <a:pt x="3804" y="1"/>
                    <a:pt x="3773" y="23"/>
                    <a:pt x="3773" y="61"/>
                  </a:cubicBezTo>
                  <a:cubicBezTo>
                    <a:pt x="3682" y="905"/>
                    <a:pt x="3499" y="1773"/>
                    <a:pt x="3385" y="2617"/>
                  </a:cubicBezTo>
                  <a:lnTo>
                    <a:pt x="3202" y="2617"/>
                  </a:lnTo>
                  <a:cubicBezTo>
                    <a:pt x="3020" y="2343"/>
                    <a:pt x="2814" y="2046"/>
                    <a:pt x="2632" y="1773"/>
                  </a:cubicBezTo>
                  <a:cubicBezTo>
                    <a:pt x="2814" y="1773"/>
                    <a:pt x="2814" y="1681"/>
                    <a:pt x="2723" y="1590"/>
                  </a:cubicBezTo>
                  <a:cubicBezTo>
                    <a:pt x="2632" y="1590"/>
                    <a:pt x="2540" y="1476"/>
                    <a:pt x="2449" y="1476"/>
                  </a:cubicBezTo>
                  <a:cubicBezTo>
                    <a:pt x="2244" y="1111"/>
                    <a:pt x="1970" y="723"/>
                    <a:pt x="1673" y="335"/>
                  </a:cubicBezTo>
                  <a:cubicBezTo>
                    <a:pt x="1673" y="266"/>
                    <a:pt x="1648" y="236"/>
                    <a:pt x="1620" y="236"/>
                  </a:cubicBezTo>
                  <a:cubicBezTo>
                    <a:pt x="1575" y="236"/>
                    <a:pt x="1525" y="320"/>
                    <a:pt x="1582" y="449"/>
                  </a:cubicBezTo>
                  <a:cubicBezTo>
                    <a:pt x="1673" y="723"/>
                    <a:pt x="1879" y="1019"/>
                    <a:pt x="2061" y="1293"/>
                  </a:cubicBezTo>
                  <a:cubicBezTo>
                    <a:pt x="1787" y="1202"/>
                    <a:pt x="1582" y="1111"/>
                    <a:pt x="1399" y="1019"/>
                  </a:cubicBezTo>
                  <a:cubicBezTo>
                    <a:pt x="1217" y="1019"/>
                    <a:pt x="1103" y="1202"/>
                    <a:pt x="1308" y="1293"/>
                  </a:cubicBezTo>
                  <a:cubicBezTo>
                    <a:pt x="1582" y="1385"/>
                    <a:pt x="1970" y="1590"/>
                    <a:pt x="2244" y="1681"/>
                  </a:cubicBezTo>
                  <a:cubicBezTo>
                    <a:pt x="2449" y="1955"/>
                    <a:pt x="2632" y="2252"/>
                    <a:pt x="2723" y="2526"/>
                  </a:cubicBezTo>
                  <a:cubicBezTo>
                    <a:pt x="1879" y="2343"/>
                    <a:pt x="1011" y="2046"/>
                    <a:pt x="167" y="1864"/>
                  </a:cubicBezTo>
                  <a:cubicBezTo>
                    <a:pt x="149" y="1846"/>
                    <a:pt x="131" y="1839"/>
                    <a:pt x="114" y="1839"/>
                  </a:cubicBezTo>
                  <a:cubicBezTo>
                    <a:pt x="43" y="1839"/>
                    <a:pt x="0" y="1973"/>
                    <a:pt x="167" y="2046"/>
                  </a:cubicBezTo>
                  <a:cubicBezTo>
                    <a:pt x="1011" y="2343"/>
                    <a:pt x="1879" y="2617"/>
                    <a:pt x="2814" y="2914"/>
                  </a:cubicBezTo>
                  <a:cubicBezTo>
                    <a:pt x="2244" y="3302"/>
                    <a:pt x="1787" y="3576"/>
                    <a:pt x="1217" y="3873"/>
                  </a:cubicBezTo>
                  <a:lnTo>
                    <a:pt x="1011" y="3873"/>
                  </a:lnTo>
                  <a:cubicBezTo>
                    <a:pt x="829" y="3758"/>
                    <a:pt x="532" y="3576"/>
                    <a:pt x="349" y="3576"/>
                  </a:cubicBezTo>
                  <a:cubicBezTo>
                    <a:pt x="258" y="3576"/>
                    <a:pt x="258" y="3576"/>
                    <a:pt x="258" y="3667"/>
                  </a:cubicBezTo>
                  <a:cubicBezTo>
                    <a:pt x="441" y="3758"/>
                    <a:pt x="737" y="3873"/>
                    <a:pt x="920" y="4055"/>
                  </a:cubicBezTo>
                  <a:lnTo>
                    <a:pt x="1011" y="4055"/>
                  </a:lnTo>
                  <a:cubicBezTo>
                    <a:pt x="920" y="4146"/>
                    <a:pt x="829" y="4146"/>
                    <a:pt x="737" y="4238"/>
                  </a:cubicBezTo>
                  <a:cubicBezTo>
                    <a:pt x="559" y="4317"/>
                    <a:pt x="622" y="4552"/>
                    <a:pt x="761" y="4552"/>
                  </a:cubicBezTo>
                  <a:cubicBezTo>
                    <a:pt x="782" y="4552"/>
                    <a:pt x="805" y="4546"/>
                    <a:pt x="829" y="4534"/>
                  </a:cubicBezTo>
                  <a:cubicBezTo>
                    <a:pt x="1011" y="4534"/>
                    <a:pt x="1308" y="4443"/>
                    <a:pt x="1491" y="4329"/>
                  </a:cubicBezTo>
                  <a:lnTo>
                    <a:pt x="1491" y="4329"/>
                  </a:lnTo>
                  <a:cubicBezTo>
                    <a:pt x="1491" y="4534"/>
                    <a:pt x="1399" y="4808"/>
                    <a:pt x="1308" y="5105"/>
                  </a:cubicBezTo>
                  <a:cubicBezTo>
                    <a:pt x="1308" y="5288"/>
                    <a:pt x="1217" y="5470"/>
                    <a:pt x="1217" y="5767"/>
                  </a:cubicBezTo>
                  <a:cubicBezTo>
                    <a:pt x="1217" y="5813"/>
                    <a:pt x="1239" y="5835"/>
                    <a:pt x="1274" y="5835"/>
                  </a:cubicBezTo>
                  <a:cubicBezTo>
                    <a:pt x="1308" y="5835"/>
                    <a:pt x="1354" y="5813"/>
                    <a:pt x="1399" y="5767"/>
                  </a:cubicBezTo>
                  <a:cubicBezTo>
                    <a:pt x="1491" y="5584"/>
                    <a:pt x="1491" y="5288"/>
                    <a:pt x="1491" y="5105"/>
                  </a:cubicBezTo>
                  <a:cubicBezTo>
                    <a:pt x="1582" y="4808"/>
                    <a:pt x="1582" y="4626"/>
                    <a:pt x="1673" y="4329"/>
                  </a:cubicBezTo>
                  <a:lnTo>
                    <a:pt x="1582" y="4329"/>
                  </a:lnTo>
                  <a:cubicBezTo>
                    <a:pt x="1673" y="4238"/>
                    <a:pt x="1673" y="4238"/>
                    <a:pt x="1673" y="4146"/>
                  </a:cubicBezTo>
                  <a:cubicBezTo>
                    <a:pt x="2152" y="3964"/>
                    <a:pt x="2723" y="3667"/>
                    <a:pt x="3202" y="3302"/>
                  </a:cubicBezTo>
                  <a:lnTo>
                    <a:pt x="3202" y="3302"/>
                  </a:lnTo>
                  <a:cubicBezTo>
                    <a:pt x="3020" y="3964"/>
                    <a:pt x="2814" y="4626"/>
                    <a:pt x="2632" y="5288"/>
                  </a:cubicBezTo>
                  <a:cubicBezTo>
                    <a:pt x="2578" y="5395"/>
                    <a:pt x="2619" y="5439"/>
                    <a:pt x="2680" y="5439"/>
                  </a:cubicBezTo>
                  <a:cubicBezTo>
                    <a:pt x="2723" y="5439"/>
                    <a:pt x="2777" y="5417"/>
                    <a:pt x="2814" y="5379"/>
                  </a:cubicBezTo>
                  <a:cubicBezTo>
                    <a:pt x="3111" y="4808"/>
                    <a:pt x="3294" y="4238"/>
                    <a:pt x="3385" y="3667"/>
                  </a:cubicBezTo>
                  <a:cubicBezTo>
                    <a:pt x="3682" y="4146"/>
                    <a:pt x="3956" y="4534"/>
                    <a:pt x="4252" y="5014"/>
                  </a:cubicBezTo>
                  <a:cubicBezTo>
                    <a:pt x="4070" y="5288"/>
                    <a:pt x="3956" y="5676"/>
                    <a:pt x="3864" y="6041"/>
                  </a:cubicBezTo>
                  <a:cubicBezTo>
                    <a:pt x="3799" y="6122"/>
                    <a:pt x="3874" y="6192"/>
                    <a:pt x="3963" y="6192"/>
                  </a:cubicBezTo>
                  <a:cubicBezTo>
                    <a:pt x="3999" y="6192"/>
                    <a:pt x="4037" y="6181"/>
                    <a:pt x="4070" y="6155"/>
                  </a:cubicBezTo>
                  <a:cubicBezTo>
                    <a:pt x="4161" y="5858"/>
                    <a:pt x="4252" y="5584"/>
                    <a:pt x="4435" y="5196"/>
                  </a:cubicBezTo>
                  <a:lnTo>
                    <a:pt x="4435" y="5288"/>
                  </a:lnTo>
                  <a:cubicBezTo>
                    <a:pt x="4463" y="5344"/>
                    <a:pt x="4503" y="5366"/>
                    <a:pt x="4541" y="5366"/>
                  </a:cubicBezTo>
                  <a:cubicBezTo>
                    <a:pt x="4625" y="5366"/>
                    <a:pt x="4703" y="5259"/>
                    <a:pt x="4640" y="5196"/>
                  </a:cubicBezTo>
                  <a:cubicBezTo>
                    <a:pt x="4640" y="5105"/>
                    <a:pt x="4526" y="5014"/>
                    <a:pt x="4526" y="4808"/>
                  </a:cubicBezTo>
                  <a:lnTo>
                    <a:pt x="4526" y="4717"/>
                  </a:lnTo>
                  <a:cubicBezTo>
                    <a:pt x="4823" y="4808"/>
                    <a:pt x="5211" y="4808"/>
                    <a:pt x="5576" y="4808"/>
                  </a:cubicBezTo>
                  <a:cubicBezTo>
                    <a:pt x="5668" y="4808"/>
                    <a:pt x="5668" y="4626"/>
                    <a:pt x="5576" y="4626"/>
                  </a:cubicBezTo>
                  <a:cubicBezTo>
                    <a:pt x="5211" y="4626"/>
                    <a:pt x="4732" y="4534"/>
                    <a:pt x="4344" y="4534"/>
                  </a:cubicBezTo>
                  <a:cubicBezTo>
                    <a:pt x="4070" y="4055"/>
                    <a:pt x="3773" y="3667"/>
                    <a:pt x="3590" y="3188"/>
                  </a:cubicBezTo>
                  <a:lnTo>
                    <a:pt x="3590" y="3188"/>
                  </a:lnTo>
                  <a:cubicBezTo>
                    <a:pt x="4344" y="3393"/>
                    <a:pt x="5211" y="3667"/>
                    <a:pt x="5964" y="3873"/>
                  </a:cubicBezTo>
                  <a:cubicBezTo>
                    <a:pt x="6147" y="3873"/>
                    <a:pt x="6238" y="3667"/>
                    <a:pt x="6056" y="3576"/>
                  </a:cubicBezTo>
                  <a:cubicBezTo>
                    <a:pt x="5302" y="3302"/>
                    <a:pt x="4526" y="3096"/>
                    <a:pt x="3864" y="2823"/>
                  </a:cubicBezTo>
                  <a:cubicBezTo>
                    <a:pt x="4238" y="2536"/>
                    <a:pt x="4613" y="2272"/>
                    <a:pt x="4966" y="1987"/>
                  </a:cubicBezTo>
                  <a:lnTo>
                    <a:pt x="4966" y="1987"/>
                  </a:lnTo>
                  <a:cubicBezTo>
                    <a:pt x="4973" y="2013"/>
                    <a:pt x="5006" y="2046"/>
                    <a:pt x="5006" y="2046"/>
                  </a:cubicBezTo>
                  <a:cubicBezTo>
                    <a:pt x="5485" y="2252"/>
                    <a:pt x="5873" y="2343"/>
                    <a:pt x="6238" y="2435"/>
                  </a:cubicBezTo>
                  <a:cubicBezTo>
                    <a:pt x="6444" y="2435"/>
                    <a:pt x="6444" y="2252"/>
                    <a:pt x="6352" y="2252"/>
                  </a:cubicBezTo>
                  <a:cubicBezTo>
                    <a:pt x="5964" y="2046"/>
                    <a:pt x="5485" y="1955"/>
                    <a:pt x="5097" y="1864"/>
                  </a:cubicBezTo>
                  <a:cubicBezTo>
                    <a:pt x="5394" y="1590"/>
                    <a:pt x="5668" y="1293"/>
                    <a:pt x="6056" y="1111"/>
                  </a:cubicBezTo>
                  <a:cubicBezTo>
                    <a:pt x="6056" y="1035"/>
                    <a:pt x="5993" y="882"/>
                    <a:pt x="5920" y="882"/>
                  </a:cubicBezTo>
                  <a:cubicBezTo>
                    <a:pt x="5905" y="882"/>
                    <a:pt x="5889" y="889"/>
                    <a:pt x="5873" y="905"/>
                  </a:cubicBezTo>
                  <a:cubicBezTo>
                    <a:pt x="5668" y="1111"/>
                    <a:pt x="5394" y="1202"/>
                    <a:pt x="5097" y="1385"/>
                  </a:cubicBezTo>
                  <a:lnTo>
                    <a:pt x="5097" y="1019"/>
                  </a:lnTo>
                  <a:cubicBezTo>
                    <a:pt x="5097" y="723"/>
                    <a:pt x="5211" y="449"/>
                    <a:pt x="5097" y="152"/>
                  </a:cubicBezTo>
                  <a:cubicBezTo>
                    <a:pt x="5097" y="106"/>
                    <a:pt x="5074" y="84"/>
                    <a:pt x="5051" y="84"/>
                  </a:cubicBezTo>
                  <a:cubicBezTo>
                    <a:pt x="5028" y="84"/>
                    <a:pt x="5006" y="106"/>
                    <a:pt x="5006" y="152"/>
                  </a:cubicBezTo>
                  <a:cubicBezTo>
                    <a:pt x="4914" y="449"/>
                    <a:pt x="4914" y="723"/>
                    <a:pt x="4914" y="1019"/>
                  </a:cubicBezTo>
                  <a:cubicBezTo>
                    <a:pt x="4914" y="1202"/>
                    <a:pt x="4823" y="1385"/>
                    <a:pt x="4823" y="1590"/>
                  </a:cubicBezTo>
                  <a:cubicBezTo>
                    <a:pt x="4435" y="1864"/>
                    <a:pt x="4070" y="2161"/>
                    <a:pt x="3682" y="2343"/>
                  </a:cubicBezTo>
                  <a:cubicBezTo>
                    <a:pt x="3864" y="1590"/>
                    <a:pt x="3864" y="905"/>
                    <a:pt x="3956" y="152"/>
                  </a:cubicBezTo>
                  <a:cubicBezTo>
                    <a:pt x="3956" y="45"/>
                    <a:pt x="3893" y="1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7"/>
            <p:cNvSpPr/>
            <p:nvPr/>
          </p:nvSpPr>
          <p:spPr>
            <a:xfrm>
              <a:off x="3346233" y="2654409"/>
              <a:ext cx="8290" cy="34926"/>
            </a:xfrm>
            <a:custGeom>
              <a:avLst/>
              <a:gdLst/>
              <a:ahLst/>
              <a:cxnLst/>
              <a:rect l="l" t="t" r="r" b="b"/>
              <a:pathLst>
                <a:path w="366" h="1542" extrusionOk="0">
                  <a:moveTo>
                    <a:pt x="338" y="0"/>
                  </a:moveTo>
                  <a:cubicBezTo>
                    <a:pt x="325" y="0"/>
                    <a:pt x="305" y="10"/>
                    <a:pt x="274" y="41"/>
                  </a:cubicBezTo>
                  <a:cubicBezTo>
                    <a:pt x="91" y="429"/>
                    <a:pt x="0" y="999"/>
                    <a:pt x="91" y="1456"/>
                  </a:cubicBezTo>
                  <a:cubicBezTo>
                    <a:pt x="137" y="1513"/>
                    <a:pt x="183" y="1541"/>
                    <a:pt x="217" y="1541"/>
                  </a:cubicBezTo>
                  <a:cubicBezTo>
                    <a:pt x="251" y="1541"/>
                    <a:pt x="274" y="1513"/>
                    <a:pt x="274" y="1456"/>
                  </a:cubicBezTo>
                  <a:cubicBezTo>
                    <a:pt x="183" y="999"/>
                    <a:pt x="183" y="520"/>
                    <a:pt x="365" y="41"/>
                  </a:cubicBezTo>
                  <a:cubicBezTo>
                    <a:pt x="365" y="41"/>
                    <a:pt x="365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7"/>
            <p:cNvSpPr/>
            <p:nvPr/>
          </p:nvSpPr>
          <p:spPr>
            <a:xfrm>
              <a:off x="4323943" y="1107119"/>
              <a:ext cx="144688" cy="140271"/>
            </a:xfrm>
            <a:custGeom>
              <a:avLst/>
              <a:gdLst/>
              <a:ahLst/>
              <a:cxnLst/>
              <a:rect l="l" t="t" r="r" b="b"/>
              <a:pathLst>
                <a:path w="6388" h="6193" extrusionOk="0">
                  <a:moveTo>
                    <a:pt x="3785" y="1"/>
                  </a:moveTo>
                  <a:cubicBezTo>
                    <a:pt x="3749" y="1"/>
                    <a:pt x="3717" y="23"/>
                    <a:pt x="3717" y="61"/>
                  </a:cubicBezTo>
                  <a:cubicBezTo>
                    <a:pt x="3626" y="928"/>
                    <a:pt x="3535" y="1772"/>
                    <a:pt x="3329" y="2548"/>
                  </a:cubicBezTo>
                  <a:cubicBezTo>
                    <a:pt x="3238" y="2640"/>
                    <a:pt x="3238" y="2640"/>
                    <a:pt x="3147" y="2640"/>
                  </a:cubicBezTo>
                  <a:cubicBezTo>
                    <a:pt x="2964" y="2343"/>
                    <a:pt x="2850" y="2069"/>
                    <a:pt x="2667" y="1772"/>
                  </a:cubicBezTo>
                  <a:cubicBezTo>
                    <a:pt x="2759" y="1772"/>
                    <a:pt x="2759" y="1681"/>
                    <a:pt x="2667" y="1590"/>
                  </a:cubicBezTo>
                  <a:cubicBezTo>
                    <a:pt x="2576" y="1590"/>
                    <a:pt x="2485" y="1499"/>
                    <a:pt x="2394" y="1499"/>
                  </a:cubicBezTo>
                  <a:cubicBezTo>
                    <a:pt x="2188" y="1110"/>
                    <a:pt x="1914" y="722"/>
                    <a:pt x="1709" y="357"/>
                  </a:cubicBezTo>
                  <a:cubicBezTo>
                    <a:pt x="1674" y="280"/>
                    <a:pt x="1627" y="248"/>
                    <a:pt x="1586" y="248"/>
                  </a:cubicBezTo>
                  <a:cubicBezTo>
                    <a:pt x="1519" y="248"/>
                    <a:pt x="1469" y="335"/>
                    <a:pt x="1526" y="449"/>
                  </a:cubicBezTo>
                  <a:cubicBezTo>
                    <a:pt x="1709" y="722"/>
                    <a:pt x="1823" y="1019"/>
                    <a:pt x="2005" y="1293"/>
                  </a:cubicBezTo>
                  <a:cubicBezTo>
                    <a:pt x="1823" y="1202"/>
                    <a:pt x="1526" y="1110"/>
                    <a:pt x="1344" y="1019"/>
                  </a:cubicBezTo>
                  <a:cubicBezTo>
                    <a:pt x="1315" y="1006"/>
                    <a:pt x="1290" y="1001"/>
                    <a:pt x="1269" y="1001"/>
                  </a:cubicBezTo>
                  <a:cubicBezTo>
                    <a:pt x="1140" y="1001"/>
                    <a:pt x="1154" y="1215"/>
                    <a:pt x="1252" y="1293"/>
                  </a:cubicBezTo>
                  <a:cubicBezTo>
                    <a:pt x="1617" y="1407"/>
                    <a:pt x="1914" y="1590"/>
                    <a:pt x="2188" y="1681"/>
                  </a:cubicBezTo>
                  <a:cubicBezTo>
                    <a:pt x="2394" y="1978"/>
                    <a:pt x="2576" y="2252"/>
                    <a:pt x="2667" y="2548"/>
                  </a:cubicBezTo>
                  <a:cubicBezTo>
                    <a:pt x="1823" y="2252"/>
                    <a:pt x="956" y="2069"/>
                    <a:pt x="111" y="1864"/>
                  </a:cubicBezTo>
                  <a:cubicBezTo>
                    <a:pt x="91" y="1848"/>
                    <a:pt x="75" y="1841"/>
                    <a:pt x="62" y="1841"/>
                  </a:cubicBezTo>
                  <a:cubicBezTo>
                    <a:pt x="0" y="1841"/>
                    <a:pt x="17" y="1994"/>
                    <a:pt x="111" y="2069"/>
                  </a:cubicBezTo>
                  <a:cubicBezTo>
                    <a:pt x="956" y="2343"/>
                    <a:pt x="1823" y="2640"/>
                    <a:pt x="2759" y="2914"/>
                  </a:cubicBezTo>
                  <a:cubicBezTo>
                    <a:pt x="2188" y="3210"/>
                    <a:pt x="1709" y="3576"/>
                    <a:pt x="1138" y="3872"/>
                  </a:cubicBezTo>
                  <a:lnTo>
                    <a:pt x="956" y="3872"/>
                  </a:lnTo>
                  <a:cubicBezTo>
                    <a:pt x="773" y="3781"/>
                    <a:pt x="476" y="3576"/>
                    <a:pt x="294" y="3576"/>
                  </a:cubicBezTo>
                  <a:cubicBezTo>
                    <a:pt x="202" y="3576"/>
                    <a:pt x="202" y="3576"/>
                    <a:pt x="202" y="3690"/>
                  </a:cubicBezTo>
                  <a:cubicBezTo>
                    <a:pt x="385" y="3781"/>
                    <a:pt x="682" y="3872"/>
                    <a:pt x="864" y="4055"/>
                  </a:cubicBezTo>
                  <a:lnTo>
                    <a:pt x="956" y="4055"/>
                  </a:lnTo>
                  <a:cubicBezTo>
                    <a:pt x="864" y="4146"/>
                    <a:pt x="773" y="4146"/>
                    <a:pt x="682" y="4260"/>
                  </a:cubicBezTo>
                  <a:cubicBezTo>
                    <a:pt x="505" y="4339"/>
                    <a:pt x="632" y="4553"/>
                    <a:pt x="729" y="4553"/>
                  </a:cubicBezTo>
                  <a:cubicBezTo>
                    <a:pt x="745" y="4553"/>
                    <a:pt x="760" y="4547"/>
                    <a:pt x="773" y="4534"/>
                  </a:cubicBezTo>
                  <a:cubicBezTo>
                    <a:pt x="1047" y="4443"/>
                    <a:pt x="1252" y="4443"/>
                    <a:pt x="1435" y="4352"/>
                  </a:cubicBezTo>
                  <a:lnTo>
                    <a:pt x="1435" y="4352"/>
                  </a:lnTo>
                  <a:cubicBezTo>
                    <a:pt x="1435" y="4534"/>
                    <a:pt x="1344" y="4831"/>
                    <a:pt x="1252" y="5105"/>
                  </a:cubicBezTo>
                  <a:cubicBezTo>
                    <a:pt x="1252" y="5287"/>
                    <a:pt x="1138" y="5493"/>
                    <a:pt x="1138" y="5767"/>
                  </a:cubicBezTo>
                  <a:cubicBezTo>
                    <a:pt x="1138" y="5767"/>
                    <a:pt x="1189" y="5807"/>
                    <a:pt x="1250" y="5807"/>
                  </a:cubicBezTo>
                  <a:cubicBezTo>
                    <a:pt x="1280" y="5807"/>
                    <a:pt x="1313" y="5797"/>
                    <a:pt x="1344" y="5767"/>
                  </a:cubicBezTo>
                  <a:cubicBezTo>
                    <a:pt x="1435" y="5584"/>
                    <a:pt x="1435" y="5287"/>
                    <a:pt x="1435" y="5105"/>
                  </a:cubicBezTo>
                  <a:cubicBezTo>
                    <a:pt x="1526" y="4831"/>
                    <a:pt x="1526" y="4626"/>
                    <a:pt x="1617" y="4352"/>
                  </a:cubicBezTo>
                  <a:lnTo>
                    <a:pt x="1617" y="4146"/>
                  </a:lnTo>
                  <a:cubicBezTo>
                    <a:pt x="2097" y="3964"/>
                    <a:pt x="2667" y="3576"/>
                    <a:pt x="3147" y="3302"/>
                  </a:cubicBezTo>
                  <a:lnTo>
                    <a:pt x="3147" y="3302"/>
                  </a:lnTo>
                  <a:cubicBezTo>
                    <a:pt x="2964" y="3964"/>
                    <a:pt x="2759" y="4626"/>
                    <a:pt x="2576" y="5287"/>
                  </a:cubicBezTo>
                  <a:cubicBezTo>
                    <a:pt x="2511" y="5369"/>
                    <a:pt x="2632" y="5439"/>
                    <a:pt x="2707" y="5439"/>
                  </a:cubicBezTo>
                  <a:cubicBezTo>
                    <a:pt x="2736" y="5439"/>
                    <a:pt x="2759" y="5428"/>
                    <a:pt x="2759" y="5402"/>
                  </a:cubicBezTo>
                  <a:cubicBezTo>
                    <a:pt x="3055" y="4831"/>
                    <a:pt x="3238" y="4260"/>
                    <a:pt x="3329" y="3690"/>
                  </a:cubicBezTo>
                  <a:cubicBezTo>
                    <a:pt x="3626" y="4146"/>
                    <a:pt x="3900" y="4534"/>
                    <a:pt x="4197" y="5014"/>
                  </a:cubicBezTo>
                  <a:cubicBezTo>
                    <a:pt x="3991" y="5287"/>
                    <a:pt x="3900" y="5676"/>
                    <a:pt x="3809" y="6064"/>
                  </a:cubicBezTo>
                  <a:cubicBezTo>
                    <a:pt x="3744" y="6128"/>
                    <a:pt x="3817" y="6193"/>
                    <a:pt x="3897" y="6193"/>
                  </a:cubicBezTo>
                  <a:cubicBezTo>
                    <a:pt x="3930" y="6193"/>
                    <a:pt x="3965" y="6182"/>
                    <a:pt x="3991" y="6155"/>
                  </a:cubicBezTo>
                  <a:cubicBezTo>
                    <a:pt x="4105" y="5858"/>
                    <a:pt x="4288" y="5584"/>
                    <a:pt x="4379" y="5196"/>
                  </a:cubicBezTo>
                  <a:lnTo>
                    <a:pt x="4379" y="5287"/>
                  </a:lnTo>
                  <a:cubicBezTo>
                    <a:pt x="4408" y="5352"/>
                    <a:pt x="4447" y="5376"/>
                    <a:pt x="4489" y="5376"/>
                  </a:cubicBezTo>
                  <a:cubicBezTo>
                    <a:pt x="4579" y="5376"/>
                    <a:pt x="4676" y="5259"/>
                    <a:pt x="4676" y="5196"/>
                  </a:cubicBezTo>
                  <a:cubicBezTo>
                    <a:pt x="4562" y="5014"/>
                    <a:pt x="4471" y="4922"/>
                    <a:pt x="4471" y="4831"/>
                  </a:cubicBezTo>
                  <a:lnTo>
                    <a:pt x="4471" y="4717"/>
                  </a:lnTo>
                  <a:cubicBezTo>
                    <a:pt x="4859" y="4831"/>
                    <a:pt x="5247" y="4831"/>
                    <a:pt x="5521" y="4831"/>
                  </a:cubicBezTo>
                  <a:cubicBezTo>
                    <a:pt x="5612" y="4831"/>
                    <a:pt x="5612" y="4626"/>
                    <a:pt x="5521" y="4626"/>
                  </a:cubicBezTo>
                  <a:cubicBezTo>
                    <a:pt x="5133" y="4626"/>
                    <a:pt x="4676" y="4534"/>
                    <a:pt x="4288" y="4534"/>
                  </a:cubicBezTo>
                  <a:cubicBezTo>
                    <a:pt x="3991" y="4055"/>
                    <a:pt x="3809" y="3576"/>
                    <a:pt x="3535" y="3210"/>
                  </a:cubicBezTo>
                  <a:lnTo>
                    <a:pt x="3535" y="3210"/>
                  </a:lnTo>
                  <a:cubicBezTo>
                    <a:pt x="4288" y="3393"/>
                    <a:pt x="5133" y="3690"/>
                    <a:pt x="5909" y="3872"/>
                  </a:cubicBezTo>
                  <a:cubicBezTo>
                    <a:pt x="6091" y="3872"/>
                    <a:pt x="6183" y="3690"/>
                    <a:pt x="6000" y="3576"/>
                  </a:cubicBezTo>
                  <a:cubicBezTo>
                    <a:pt x="5247" y="3302"/>
                    <a:pt x="4562" y="3119"/>
                    <a:pt x="3809" y="2822"/>
                  </a:cubicBezTo>
                  <a:cubicBezTo>
                    <a:pt x="4197" y="2548"/>
                    <a:pt x="4562" y="2252"/>
                    <a:pt x="4950" y="1978"/>
                  </a:cubicBezTo>
                  <a:cubicBezTo>
                    <a:pt x="4950" y="1978"/>
                    <a:pt x="4950" y="2069"/>
                    <a:pt x="5041" y="2069"/>
                  </a:cubicBezTo>
                  <a:cubicBezTo>
                    <a:pt x="5429" y="2252"/>
                    <a:pt x="5817" y="2343"/>
                    <a:pt x="6183" y="2434"/>
                  </a:cubicBezTo>
                  <a:cubicBezTo>
                    <a:pt x="6388" y="2434"/>
                    <a:pt x="6388" y="2252"/>
                    <a:pt x="6274" y="2252"/>
                  </a:cubicBezTo>
                  <a:cubicBezTo>
                    <a:pt x="5909" y="2069"/>
                    <a:pt x="5429" y="1978"/>
                    <a:pt x="5041" y="1864"/>
                  </a:cubicBezTo>
                  <a:cubicBezTo>
                    <a:pt x="5338" y="1590"/>
                    <a:pt x="5612" y="1293"/>
                    <a:pt x="6000" y="1019"/>
                  </a:cubicBezTo>
                  <a:cubicBezTo>
                    <a:pt x="6073" y="1019"/>
                    <a:pt x="5971" y="902"/>
                    <a:pt x="5880" y="902"/>
                  </a:cubicBezTo>
                  <a:cubicBezTo>
                    <a:pt x="5857" y="902"/>
                    <a:pt x="5836" y="910"/>
                    <a:pt x="5817" y="928"/>
                  </a:cubicBezTo>
                  <a:cubicBezTo>
                    <a:pt x="5612" y="1110"/>
                    <a:pt x="5338" y="1202"/>
                    <a:pt x="5041" y="1407"/>
                  </a:cubicBezTo>
                  <a:lnTo>
                    <a:pt x="5041" y="1019"/>
                  </a:lnTo>
                  <a:cubicBezTo>
                    <a:pt x="5041" y="722"/>
                    <a:pt x="5133" y="449"/>
                    <a:pt x="5041" y="152"/>
                  </a:cubicBezTo>
                  <a:cubicBezTo>
                    <a:pt x="5041" y="106"/>
                    <a:pt x="5018" y="83"/>
                    <a:pt x="4996" y="83"/>
                  </a:cubicBezTo>
                  <a:cubicBezTo>
                    <a:pt x="4973" y="83"/>
                    <a:pt x="4950" y="106"/>
                    <a:pt x="4950" y="152"/>
                  </a:cubicBezTo>
                  <a:cubicBezTo>
                    <a:pt x="4859" y="449"/>
                    <a:pt x="4859" y="722"/>
                    <a:pt x="4859" y="1019"/>
                  </a:cubicBezTo>
                  <a:cubicBezTo>
                    <a:pt x="4859" y="1202"/>
                    <a:pt x="4767" y="1407"/>
                    <a:pt x="4859" y="1590"/>
                  </a:cubicBezTo>
                  <a:cubicBezTo>
                    <a:pt x="4471" y="1864"/>
                    <a:pt x="3991" y="2160"/>
                    <a:pt x="3626" y="2343"/>
                  </a:cubicBezTo>
                  <a:cubicBezTo>
                    <a:pt x="3809" y="1590"/>
                    <a:pt x="3900" y="928"/>
                    <a:pt x="3900" y="152"/>
                  </a:cubicBezTo>
                  <a:cubicBezTo>
                    <a:pt x="3900" y="45"/>
                    <a:pt x="3837" y="1"/>
                    <a:pt x="3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7"/>
            <p:cNvSpPr/>
            <p:nvPr/>
          </p:nvSpPr>
          <p:spPr>
            <a:xfrm>
              <a:off x="4378145" y="1106417"/>
              <a:ext cx="8290" cy="36195"/>
            </a:xfrm>
            <a:custGeom>
              <a:avLst/>
              <a:gdLst/>
              <a:ahLst/>
              <a:cxnLst/>
              <a:rect l="l" t="t" r="r" b="b"/>
              <a:pathLst>
                <a:path w="366" h="1598" extrusionOk="0">
                  <a:moveTo>
                    <a:pt x="274" y="0"/>
                  </a:moveTo>
                  <a:cubicBezTo>
                    <a:pt x="92" y="480"/>
                    <a:pt x="1" y="1050"/>
                    <a:pt x="92" y="1530"/>
                  </a:cubicBezTo>
                  <a:cubicBezTo>
                    <a:pt x="137" y="1575"/>
                    <a:pt x="183" y="1598"/>
                    <a:pt x="217" y="1598"/>
                  </a:cubicBezTo>
                  <a:cubicBezTo>
                    <a:pt x="252" y="1598"/>
                    <a:pt x="274" y="1575"/>
                    <a:pt x="274" y="1530"/>
                  </a:cubicBezTo>
                  <a:cubicBezTo>
                    <a:pt x="274" y="959"/>
                    <a:pt x="183" y="571"/>
                    <a:pt x="366" y="92"/>
                  </a:cubicBezTo>
                  <a:cubicBezTo>
                    <a:pt x="366" y="0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7"/>
            <p:cNvSpPr/>
            <p:nvPr/>
          </p:nvSpPr>
          <p:spPr>
            <a:xfrm>
              <a:off x="3699324" y="3028791"/>
              <a:ext cx="118414" cy="112050"/>
            </a:xfrm>
            <a:custGeom>
              <a:avLst/>
              <a:gdLst/>
              <a:ahLst/>
              <a:cxnLst/>
              <a:rect l="l" t="t" r="r" b="b"/>
              <a:pathLst>
                <a:path w="5228" h="4947" extrusionOk="0">
                  <a:moveTo>
                    <a:pt x="3113" y="0"/>
                  </a:moveTo>
                  <a:cubicBezTo>
                    <a:pt x="3072" y="0"/>
                    <a:pt x="3037" y="22"/>
                    <a:pt x="3037" y="60"/>
                  </a:cubicBezTo>
                  <a:cubicBezTo>
                    <a:pt x="2945" y="722"/>
                    <a:pt x="2854" y="1384"/>
                    <a:pt x="2763" y="2046"/>
                  </a:cubicBezTo>
                  <a:cubicBezTo>
                    <a:pt x="2671" y="2046"/>
                    <a:pt x="2671" y="2160"/>
                    <a:pt x="2580" y="2160"/>
                  </a:cubicBezTo>
                  <a:cubicBezTo>
                    <a:pt x="2466" y="1955"/>
                    <a:pt x="2283" y="1681"/>
                    <a:pt x="2192" y="1475"/>
                  </a:cubicBezTo>
                  <a:cubicBezTo>
                    <a:pt x="2283" y="1475"/>
                    <a:pt x="2283" y="1293"/>
                    <a:pt x="2192" y="1293"/>
                  </a:cubicBezTo>
                  <a:cubicBezTo>
                    <a:pt x="2101" y="1201"/>
                    <a:pt x="2101" y="1201"/>
                    <a:pt x="2010" y="1201"/>
                  </a:cubicBezTo>
                  <a:cubicBezTo>
                    <a:pt x="1804" y="905"/>
                    <a:pt x="1621" y="539"/>
                    <a:pt x="1439" y="243"/>
                  </a:cubicBezTo>
                  <a:cubicBezTo>
                    <a:pt x="1405" y="216"/>
                    <a:pt x="1374" y="205"/>
                    <a:pt x="1346" y="205"/>
                  </a:cubicBezTo>
                  <a:cubicBezTo>
                    <a:pt x="1279" y="205"/>
                    <a:pt x="1233" y="269"/>
                    <a:pt x="1233" y="334"/>
                  </a:cubicBezTo>
                  <a:cubicBezTo>
                    <a:pt x="1439" y="539"/>
                    <a:pt x="1530" y="813"/>
                    <a:pt x="1713" y="1019"/>
                  </a:cubicBezTo>
                  <a:cubicBezTo>
                    <a:pt x="1530" y="1019"/>
                    <a:pt x="1325" y="905"/>
                    <a:pt x="1142" y="813"/>
                  </a:cubicBezTo>
                  <a:cubicBezTo>
                    <a:pt x="960" y="813"/>
                    <a:pt x="960" y="1019"/>
                    <a:pt x="1051" y="1019"/>
                  </a:cubicBezTo>
                  <a:cubicBezTo>
                    <a:pt x="1325" y="1110"/>
                    <a:pt x="1621" y="1293"/>
                    <a:pt x="1895" y="1384"/>
                  </a:cubicBezTo>
                  <a:cubicBezTo>
                    <a:pt x="2010" y="1589"/>
                    <a:pt x="2101" y="1772"/>
                    <a:pt x="2283" y="2046"/>
                  </a:cubicBezTo>
                  <a:cubicBezTo>
                    <a:pt x="1530" y="1863"/>
                    <a:pt x="868" y="1681"/>
                    <a:pt x="183" y="1475"/>
                  </a:cubicBezTo>
                  <a:cubicBezTo>
                    <a:pt x="92" y="1475"/>
                    <a:pt x="1" y="1589"/>
                    <a:pt x="92" y="1681"/>
                  </a:cubicBezTo>
                  <a:cubicBezTo>
                    <a:pt x="868" y="1863"/>
                    <a:pt x="1530" y="2160"/>
                    <a:pt x="2283" y="2343"/>
                  </a:cubicBezTo>
                  <a:cubicBezTo>
                    <a:pt x="1804" y="2616"/>
                    <a:pt x="1439" y="2913"/>
                    <a:pt x="1051" y="3096"/>
                  </a:cubicBezTo>
                  <a:lnTo>
                    <a:pt x="868" y="3096"/>
                  </a:lnTo>
                  <a:cubicBezTo>
                    <a:pt x="663" y="3004"/>
                    <a:pt x="480" y="2913"/>
                    <a:pt x="298" y="2822"/>
                  </a:cubicBezTo>
                  <a:cubicBezTo>
                    <a:pt x="298" y="2822"/>
                    <a:pt x="183" y="2913"/>
                    <a:pt x="298" y="2913"/>
                  </a:cubicBezTo>
                  <a:cubicBezTo>
                    <a:pt x="389" y="3096"/>
                    <a:pt x="572" y="3096"/>
                    <a:pt x="754" y="3187"/>
                  </a:cubicBezTo>
                  <a:lnTo>
                    <a:pt x="754" y="3301"/>
                  </a:lnTo>
                  <a:cubicBezTo>
                    <a:pt x="754" y="3301"/>
                    <a:pt x="663" y="3392"/>
                    <a:pt x="572" y="3392"/>
                  </a:cubicBezTo>
                  <a:cubicBezTo>
                    <a:pt x="493" y="3471"/>
                    <a:pt x="550" y="3685"/>
                    <a:pt x="683" y="3685"/>
                  </a:cubicBezTo>
                  <a:cubicBezTo>
                    <a:pt x="705" y="3685"/>
                    <a:pt x="729" y="3679"/>
                    <a:pt x="754" y="3666"/>
                  </a:cubicBezTo>
                  <a:cubicBezTo>
                    <a:pt x="868" y="3575"/>
                    <a:pt x="1051" y="3575"/>
                    <a:pt x="1233" y="3484"/>
                  </a:cubicBezTo>
                  <a:lnTo>
                    <a:pt x="1233" y="3484"/>
                  </a:lnTo>
                  <a:cubicBezTo>
                    <a:pt x="1142" y="3666"/>
                    <a:pt x="1142" y="3872"/>
                    <a:pt x="1051" y="4054"/>
                  </a:cubicBezTo>
                  <a:cubicBezTo>
                    <a:pt x="1051" y="4237"/>
                    <a:pt x="960" y="4442"/>
                    <a:pt x="960" y="4625"/>
                  </a:cubicBezTo>
                  <a:cubicBezTo>
                    <a:pt x="960" y="4625"/>
                    <a:pt x="1041" y="4666"/>
                    <a:pt x="1095" y="4666"/>
                  </a:cubicBezTo>
                  <a:cubicBezTo>
                    <a:pt x="1122" y="4666"/>
                    <a:pt x="1142" y="4655"/>
                    <a:pt x="1142" y="4625"/>
                  </a:cubicBezTo>
                  <a:cubicBezTo>
                    <a:pt x="1233" y="4442"/>
                    <a:pt x="1233" y="4237"/>
                    <a:pt x="1233" y="4054"/>
                  </a:cubicBezTo>
                  <a:cubicBezTo>
                    <a:pt x="1233" y="3872"/>
                    <a:pt x="1325" y="3666"/>
                    <a:pt x="1325" y="3484"/>
                  </a:cubicBezTo>
                  <a:cubicBezTo>
                    <a:pt x="1325" y="3392"/>
                    <a:pt x="1439" y="3392"/>
                    <a:pt x="1325" y="3392"/>
                  </a:cubicBezTo>
                  <a:cubicBezTo>
                    <a:pt x="1804" y="3187"/>
                    <a:pt x="2192" y="2913"/>
                    <a:pt x="2580" y="2616"/>
                  </a:cubicBezTo>
                  <a:lnTo>
                    <a:pt x="2580" y="2616"/>
                  </a:lnTo>
                  <a:cubicBezTo>
                    <a:pt x="2466" y="3187"/>
                    <a:pt x="2283" y="3758"/>
                    <a:pt x="2101" y="4237"/>
                  </a:cubicBezTo>
                  <a:cubicBezTo>
                    <a:pt x="2101" y="4301"/>
                    <a:pt x="2190" y="4376"/>
                    <a:pt x="2244" y="4376"/>
                  </a:cubicBezTo>
                  <a:cubicBezTo>
                    <a:pt x="2267" y="4376"/>
                    <a:pt x="2283" y="4362"/>
                    <a:pt x="2283" y="4328"/>
                  </a:cubicBezTo>
                  <a:cubicBezTo>
                    <a:pt x="2466" y="3872"/>
                    <a:pt x="2671" y="3392"/>
                    <a:pt x="2763" y="2913"/>
                  </a:cubicBezTo>
                  <a:cubicBezTo>
                    <a:pt x="2945" y="3301"/>
                    <a:pt x="3242" y="3666"/>
                    <a:pt x="3425" y="3963"/>
                  </a:cubicBezTo>
                  <a:cubicBezTo>
                    <a:pt x="3333" y="4237"/>
                    <a:pt x="3242" y="4534"/>
                    <a:pt x="3151" y="4808"/>
                  </a:cubicBezTo>
                  <a:cubicBezTo>
                    <a:pt x="3071" y="4872"/>
                    <a:pt x="3148" y="4947"/>
                    <a:pt x="3201" y="4947"/>
                  </a:cubicBezTo>
                  <a:cubicBezTo>
                    <a:pt x="3224" y="4947"/>
                    <a:pt x="3242" y="4933"/>
                    <a:pt x="3242" y="4899"/>
                  </a:cubicBezTo>
                  <a:cubicBezTo>
                    <a:pt x="3425" y="4716"/>
                    <a:pt x="3425" y="4442"/>
                    <a:pt x="3516" y="4146"/>
                  </a:cubicBezTo>
                  <a:cubicBezTo>
                    <a:pt x="3516" y="4237"/>
                    <a:pt x="3607" y="4237"/>
                    <a:pt x="3607" y="4237"/>
                  </a:cubicBezTo>
                  <a:cubicBezTo>
                    <a:pt x="3641" y="4264"/>
                    <a:pt x="3672" y="4275"/>
                    <a:pt x="3700" y="4275"/>
                  </a:cubicBezTo>
                  <a:cubicBezTo>
                    <a:pt x="3767" y="4275"/>
                    <a:pt x="3813" y="4210"/>
                    <a:pt x="3813" y="4146"/>
                  </a:cubicBezTo>
                  <a:cubicBezTo>
                    <a:pt x="3721" y="4054"/>
                    <a:pt x="3721" y="3963"/>
                    <a:pt x="3607" y="3872"/>
                  </a:cubicBezTo>
                  <a:lnTo>
                    <a:pt x="4566" y="3872"/>
                  </a:lnTo>
                  <a:cubicBezTo>
                    <a:pt x="4566" y="3872"/>
                    <a:pt x="4566" y="3758"/>
                    <a:pt x="4475" y="3666"/>
                  </a:cubicBezTo>
                  <a:lnTo>
                    <a:pt x="3516" y="3666"/>
                  </a:lnTo>
                  <a:cubicBezTo>
                    <a:pt x="3333" y="3301"/>
                    <a:pt x="3037" y="2913"/>
                    <a:pt x="2854" y="2525"/>
                  </a:cubicBezTo>
                  <a:lnTo>
                    <a:pt x="2854" y="2525"/>
                  </a:lnTo>
                  <a:cubicBezTo>
                    <a:pt x="3516" y="2731"/>
                    <a:pt x="4178" y="2913"/>
                    <a:pt x="4863" y="3096"/>
                  </a:cubicBezTo>
                  <a:cubicBezTo>
                    <a:pt x="4954" y="3096"/>
                    <a:pt x="5045" y="2913"/>
                    <a:pt x="4863" y="2913"/>
                  </a:cubicBezTo>
                  <a:cubicBezTo>
                    <a:pt x="4292" y="2616"/>
                    <a:pt x="3721" y="2434"/>
                    <a:pt x="3151" y="2251"/>
                  </a:cubicBezTo>
                  <a:cubicBezTo>
                    <a:pt x="3425" y="2046"/>
                    <a:pt x="3721" y="1772"/>
                    <a:pt x="3995" y="1589"/>
                  </a:cubicBezTo>
                  <a:cubicBezTo>
                    <a:pt x="3995" y="1589"/>
                    <a:pt x="3995" y="1681"/>
                    <a:pt x="4087" y="1681"/>
                  </a:cubicBezTo>
                  <a:cubicBezTo>
                    <a:pt x="4383" y="1772"/>
                    <a:pt x="4749" y="1863"/>
                    <a:pt x="5045" y="1955"/>
                  </a:cubicBezTo>
                  <a:cubicBezTo>
                    <a:pt x="5137" y="1955"/>
                    <a:pt x="5228" y="1863"/>
                    <a:pt x="5137" y="1772"/>
                  </a:cubicBezTo>
                  <a:cubicBezTo>
                    <a:pt x="4749" y="1681"/>
                    <a:pt x="4475" y="1589"/>
                    <a:pt x="4087" y="1475"/>
                  </a:cubicBezTo>
                  <a:cubicBezTo>
                    <a:pt x="4383" y="1293"/>
                    <a:pt x="4566" y="1110"/>
                    <a:pt x="4863" y="813"/>
                  </a:cubicBezTo>
                  <a:cubicBezTo>
                    <a:pt x="4936" y="813"/>
                    <a:pt x="4892" y="696"/>
                    <a:pt x="4813" y="696"/>
                  </a:cubicBezTo>
                  <a:cubicBezTo>
                    <a:pt x="4793" y="696"/>
                    <a:pt x="4771" y="704"/>
                    <a:pt x="4749" y="722"/>
                  </a:cubicBezTo>
                  <a:cubicBezTo>
                    <a:pt x="4566" y="813"/>
                    <a:pt x="4383" y="1019"/>
                    <a:pt x="4178" y="1110"/>
                  </a:cubicBezTo>
                  <a:lnTo>
                    <a:pt x="4178" y="813"/>
                  </a:lnTo>
                  <a:lnTo>
                    <a:pt x="4178" y="151"/>
                  </a:lnTo>
                  <a:cubicBezTo>
                    <a:pt x="4132" y="106"/>
                    <a:pt x="4087" y="83"/>
                    <a:pt x="4052" y="83"/>
                  </a:cubicBezTo>
                  <a:cubicBezTo>
                    <a:pt x="4018" y="83"/>
                    <a:pt x="3995" y="106"/>
                    <a:pt x="3995" y="151"/>
                  </a:cubicBezTo>
                  <a:lnTo>
                    <a:pt x="3995" y="813"/>
                  </a:lnTo>
                  <a:cubicBezTo>
                    <a:pt x="3904" y="905"/>
                    <a:pt x="3904" y="1110"/>
                    <a:pt x="3904" y="1293"/>
                  </a:cubicBezTo>
                  <a:cubicBezTo>
                    <a:pt x="3607" y="1475"/>
                    <a:pt x="3333" y="1681"/>
                    <a:pt x="3037" y="1863"/>
                  </a:cubicBezTo>
                  <a:cubicBezTo>
                    <a:pt x="3151" y="1293"/>
                    <a:pt x="3151" y="722"/>
                    <a:pt x="3242" y="151"/>
                  </a:cubicBezTo>
                  <a:cubicBezTo>
                    <a:pt x="3242" y="44"/>
                    <a:pt x="3172" y="0"/>
                    <a:pt x="3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7"/>
            <p:cNvSpPr/>
            <p:nvPr/>
          </p:nvSpPr>
          <p:spPr>
            <a:xfrm>
              <a:off x="3744828" y="3030150"/>
              <a:ext cx="6229" cy="27406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92" y="274"/>
                    <a:pt x="1" y="753"/>
                    <a:pt x="92" y="1141"/>
                  </a:cubicBezTo>
                  <a:cubicBezTo>
                    <a:pt x="92" y="1187"/>
                    <a:pt x="115" y="1210"/>
                    <a:pt x="137" y="1210"/>
                  </a:cubicBezTo>
                  <a:cubicBezTo>
                    <a:pt x="160" y="1210"/>
                    <a:pt x="183" y="1187"/>
                    <a:pt x="183" y="1141"/>
                  </a:cubicBezTo>
                  <a:cubicBezTo>
                    <a:pt x="183" y="753"/>
                    <a:pt x="183" y="388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7"/>
            <p:cNvSpPr/>
            <p:nvPr/>
          </p:nvSpPr>
          <p:spPr>
            <a:xfrm>
              <a:off x="4873501" y="4230601"/>
              <a:ext cx="116262" cy="112253"/>
            </a:xfrm>
            <a:custGeom>
              <a:avLst/>
              <a:gdLst/>
              <a:ahLst/>
              <a:cxnLst/>
              <a:rect l="l" t="t" r="r" b="b"/>
              <a:pathLst>
                <a:path w="5133" h="4956" extrusionOk="0">
                  <a:moveTo>
                    <a:pt x="3033" y="0"/>
                  </a:moveTo>
                  <a:cubicBezTo>
                    <a:pt x="2987" y="0"/>
                    <a:pt x="2942" y="23"/>
                    <a:pt x="2942" y="69"/>
                  </a:cubicBezTo>
                  <a:cubicBezTo>
                    <a:pt x="2942" y="731"/>
                    <a:pt x="2850" y="1393"/>
                    <a:pt x="2668" y="2055"/>
                  </a:cubicBezTo>
                  <a:cubicBezTo>
                    <a:pt x="2668" y="2055"/>
                    <a:pt x="2554" y="2055"/>
                    <a:pt x="2554" y="2169"/>
                  </a:cubicBezTo>
                  <a:cubicBezTo>
                    <a:pt x="2371" y="1872"/>
                    <a:pt x="2280" y="1689"/>
                    <a:pt x="2097" y="1393"/>
                  </a:cubicBezTo>
                  <a:cubicBezTo>
                    <a:pt x="2188" y="1393"/>
                    <a:pt x="2280" y="1301"/>
                    <a:pt x="2188" y="1210"/>
                  </a:cubicBezTo>
                  <a:cubicBezTo>
                    <a:pt x="2097" y="1210"/>
                    <a:pt x="1983" y="1210"/>
                    <a:pt x="1892" y="1119"/>
                  </a:cubicBezTo>
                  <a:cubicBezTo>
                    <a:pt x="1709" y="822"/>
                    <a:pt x="1526" y="548"/>
                    <a:pt x="1321" y="251"/>
                  </a:cubicBezTo>
                  <a:cubicBezTo>
                    <a:pt x="1321" y="206"/>
                    <a:pt x="1275" y="183"/>
                    <a:pt x="1241" y="183"/>
                  </a:cubicBezTo>
                  <a:cubicBezTo>
                    <a:pt x="1207" y="183"/>
                    <a:pt x="1184" y="206"/>
                    <a:pt x="1230" y="251"/>
                  </a:cubicBezTo>
                  <a:cubicBezTo>
                    <a:pt x="1321" y="548"/>
                    <a:pt x="1526" y="731"/>
                    <a:pt x="1618" y="1027"/>
                  </a:cubicBezTo>
                  <a:cubicBezTo>
                    <a:pt x="1412" y="913"/>
                    <a:pt x="1230" y="822"/>
                    <a:pt x="1047" y="822"/>
                  </a:cubicBezTo>
                  <a:cubicBezTo>
                    <a:pt x="1030" y="805"/>
                    <a:pt x="1012" y="797"/>
                    <a:pt x="995" y="797"/>
                  </a:cubicBezTo>
                  <a:cubicBezTo>
                    <a:pt x="924" y="797"/>
                    <a:pt x="881" y="935"/>
                    <a:pt x="1047" y="1027"/>
                  </a:cubicBezTo>
                  <a:cubicBezTo>
                    <a:pt x="1230" y="1119"/>
                    <a:pt x="1526" y="1210"/>
                    <a:pt x="1800" y="1301"/>
                  </a:cubicBezTo>
                  <a:cubicBezTo>
                    <a:pt x="1892" y="1598"/>
                    <a:pt x="2097" y="1781"/>
                    <a:pt x="2188" y="1963"/>
                  </a:cubicBezTo>
                  <a:cubicBezTo>
                    <a:pt x="1526" y="1781"/>
                    <a:pt x="750" y="1689"/>
                    <a:pt x="88" y="1484"/>
                  </a:cubicBezTo>
                  <a:cubicBezTo>
                    <a:pt x="72" y="1467"/>
                    <a:pt x="58" y="1461"/>
                    <a:pt x="48" y="1461"/>
                  </a:cubicBezTo>
                  <a:cubicBezTo>
                    <a:pt x="0" y="1461"/>
                    <a:pt x="14" y="1598"/>
                    <a:pt x="88" y="1598"/>
                  </a:cubicBezTo>
                  <a:cubicBezTo>
                    <a:pt x="750" y="1872"/>
                    <a:pt x="1526" y="2055"/>
                    <a:pt x="2188" y="2351"/>
                  </a:cubicBezTo>
                  <a:cubicBezTo>
                    <a:pt x="1800" y="2534"/>
                    <a:pt x="1321" y="2831"/>
                    <a:pt x="956" y="3104"/>
                  </a:cubicBezTo>
                  <a:cubicBezTo>
                    <a:pt x="956" y="3104"/>
                    <a:pt x="842" y="3104"/>
                    <a:pt x="842" y="3013"/>
                  </a:cubicBezTo>
                  <a:cubicBezTo>
                    <a:pt x="659" y="2922"/>
                    <a:pt x="476" y="2831"/>
                    <a:pt x="271" y="2831"/>
                  </a:cubicBezTo>
                  <a:cubicBezTo>
                    <a:pt x="180" y="2831"/>
                    <a:pt x="180" y="2831"/>
                    <a:pt x="180" y="2922"/>
                  </a:cubicBezTo>
                  <a:cubicBezTo>
                    <a:pt x="385" y="3013"/>
                    <a:pt x="568" y="3104"/>
                    <a:pt x="659" y="3196"/>
                  </a:cubicBezTo>
                  <a:lnTo>
                    <a:pt x="750" y="3196"/>
                  </a:lnTo>
                  <a:cubicBezTo>
                    <a:pt x="659" y="3310"/>
                    <a:pt x="568" y="3310"/>
                    <a:pt x="568" y="3401"/>
                  </a:cubicBezTo>
                  <a:cubicBezTo>
                    <a:pt x="385" y="3493"/>
                    <a:pt x="476" y="3675"/>
                    <a:pt x="659" y="3675"/>
                  </a:cubicBezTo>
                  <a:cubicBezTo>
                    <a:pt x="842" y="3584"/>
                    <a:pt x="956" y="3493"/>
                    <a:pt x="1138" y="3401"/>
                  </a:cubicBezTo>
                  <a:lnTo>
                    <a:pt x="1138" y="3401"/>
                  </a:lnTo>
                  <a:cubicBezTo>
                    <a:pt x="1138" y="3675"/>
                    <a:pt x="1047" y="3881"/>
                    <a:pt x="1047" y="4063"/>
                  </a:cubicBezTo>
                  <a:cubicBezTo>
                    <a:pt x="956" y="4246"/>
                    <a:pt x="956" y="4337"/>
                    <a:pt x="956" y="4542"/>
                  </a:cubicBezTo>
                  <a:cubicBezTo>
                    <a:pt x="956" y="4634"/>
                    <a:pt x="1047" y="4634"/>
                    <a:pt x="1047" y="4634"/>
                  </a:cubicBezTo>
                  <a:cubicBezTo>
                    <a:pt x="1138" y="4451"/>
                    <a:pt x="1138" y="4246"/>
                    <a:pt x="1230" y="4063"/>
                  </a:cubicBezTo>
                  <a:cubicBezTo>
                    <a:pt x="1230" y="3881"/>
                    <a:pt x="1230" y="3675"/>
                    <a:pt x="1321" y="3493"/>
                  </a:cubicBezTo>
                  <a:lnTo>
                    <a:pt x="1321" y="3401"/>
                  </a:lnTo>
                  <a:lnTo>
                    <a:pt x="1321" y="3310"/>
                  </a:lnTo>
                  <a:cubicBezTo>
                    <a:pt x="1709" y="3104"/>
                    <a:pt x="2097" y="2922"/>
                    <a:pt x="2554" y="2625"/>
                  </a:cubicBezTo>
                  <a:lnTo>
                    <a:pt x="2554" y="2625"/>
                  </a:lnTo>
                  <a:cubicBezTo>
                    <a:pt x="2371" y="3196"/>
                    <a:pt x="2188" y="3675"/>
                    <a:pt x="2097" y="4246"/>
                  </a:cubicBezTo>
                  <a:cubicBezTo>
                    <a:pt x="2017" y="4310"/>
                    <a:pt x="2094" y="4385"/>
                    <a:pt x="2179" y="4385"/>
                  </a:cubicBezTo>
                  <a:cubicBezTo>
                    <a:pt x="2215" y="4385"/>
                    <a:pt x="2252" y="4371"/>
                    <a:pt x="2280" y="4337"/>
                  </a:cubicBezTo>
                  <a:cubicBezTo>
                    <a:pt x="2462" y="3881"/>
                    <a:pt x="2554" y="3401"/>
                    <a:pt x="2759" y="2922"/>
                  </a:cubicBezTo>
                  <a:cubicBezTo>
                    <a:pt x="2942" y="3310"/>
                    <a:pt x="3124" y="3584"/>
                    <a:pt x="3330" y="3972"/>
                  </a:cubicBezTo>
                  <a:cubicBezTo>
                    <a:pt x="3238" y="4246"/>
                    <a:pt x="3124" y="4542"/>
                    <a:pt x="3033" y="4816"/>
                  </a:cubicBezTo>
                  <a:cubicBezTo>
                    <a:pt x="3033" y="4880"/>
                    <a:pt x="3078" y="4956"/>
                    <a:pt x="3144" y="4956"/>
                  </a:cubicBezTo>
                  <a:cubicBezTo>
                    <a:pt x="3172" y="4956"/>
                    <a:pt x="3204" y="4942"/>
                    <a:pt x="3238" y="4908"/>
                  </a:cubicBezTo>
                  <a:cubicBezTo>
                    <a:pt x="3330" y="4634"/>
                    <a:pt x="3421" y="4451"/>
                    <a:pt x="3512" y="4154"/>
                  </a:cubicBezTo>
                  <a:lnTo>
                    <a:pt x="3512" y="4246"/>
                  </a:lnTo>
                  <a:cubicBezTo>
                    <a:pt x="3539" y="4273"/>
                    <a:pt x="3576" y="4284"/>
                    <a:pt x="3611" y="4284"/>
                  </a:cubicBezTo>
                  <a:cubicBezTo>
                    <a:pt x="3696" y="4284"/>
                    <a:pt x="3776" y="4219"/>
                    <a:pt x="3695" y="4154"/>
                  </a:cubicBezTo>
                  <a:cubicBezTo>
                    <a:pt x="3695" y="4063"/>
                    <a:pt x="3604" y="3972"/>
                    <a:pt x="3604" y="3881"/>
                  </a:cubicBezTo>
                  <a:lnTo>
                    <a:pt x="3604" y="3766"/>
                  </a:lnTo>
                  <a:lnTo>
                    <a:pt x="4471" y="3766"/>
                  </a:lnTo>
                  <a:cubicBezTo>
                    <a:pt x="4562" y="3766"/>
                    <a:pt x="4562" y="3675"/>
                    <a:pt x="4471" y="3675"/>
                  </a:cubicBezTo>
                  <a:cubicBezTo>
                    <a:pt x="4083" y="3675"/>
                    <a:pt x="3809" y="3584"/>
                    <a:pt x="3421" y="3584"/>
                  </a:cubicBezTo>
                  <a:cubicBezTo>
                    <a:pt x="3238" y="3196"/>
                    <a:pt x="3033" y="2922"/>
                    <a:pt x="2850" y="2534"/>
                  </a:cubicBezTo>
                  <a:lnTo>
                    <a:pt x="2850" y="2534"/>
                  </a:lnTo>
                  <a:cubicBezTo>
                    <a:pt x="3512" y="2739"/>
                    <a:pt x="4083" y="2922"/>
                    <a:pt x="4745" y="3013"/>
                  </a:cubicBezTo>
                  <a:cubicBezTo>
                    <a:pt x="4784" y="3031"/>
                    <a:pt x="4816" y="3038"/>
                    <a:pt x="4841" y="3038"/>
                  </a:cubicBezTo>
                  <a:cubicBezTo>
                    <a:pt x="4946" y="3038"/>
                    <a:pt x="4928" y="2904"/>
                    <a:pt x="4836" y="2831"/>
                  </a:cubicBezTo>
                  <a:cubicBezTo>
                    <a:pt x="4265" y="2625"/>
                    <a:pt x="3604" y="2443"/>
                    <a:pt x="3033" y="2260"/>
                  </a:cubicBezTo>
                  <a:cubicBezTo>
                    <a:pt x="3330" y="2055"/>
                    <a:pt x="3695" y="1781"/>
                    <a:pt x="3992" y="1484"/>
                  </a:cubicBezTo>
                  <a:lnTo>
                    <a:pt x="3992" y="1689"/>
                  </a:lnTo>
                  <a:cubicBezTo>
                    <a:pt x="4380" y="1781"/>
                    <a:pt x="4654" y="1872"/>
                    <a:pt x="5042" y="1963"/>
                  </a:cubicBezTo>
                  <a:cubicBezTo>
                    <a:pt x="5133" y="1963"/>
                    <a:pt x="5133" y="1781"/>
                    <a:pt x="5042" y="1781"/>
                  </a:cubicBezTo>
                  <a:cubicBezTo>
                    <a:pt x="4745" y="1689"/>
                    <a:pt x="4380" y="1598"/>
                    <a:pt x="4083" y="1484"/>
                  </a:cubicBezTo>
                  <a:cubicBezTo>
                    <a:pt x="4265" y="1301"/>
                    <a:pt x="4562" y="1027"/>
                    <a:pt x="4745" y="822"/>
                  </a:cubicBezTo>
                  <a:cubicBezTo>
                    <a:pt x="4836" y="731"/>
                    <a:pt x="4745" y="639"/>
                    <a:pt x="4654" y="639"/>
                  </a:cubicBezTo>
                  <a:cubicBezTo>
                    <a:pt x="4471" y="822"/>
                    <a:pt x="4265" y="1027"/>
                    <a:pt x="4083" y="1119"/>
                  </a:cubicBezTo>
                  <a:lnTo>
                    <a:pt x="4083" y="731"/>
                  </a:lnTo>
                  <a:lnTo>
                    <a:pt x="4083" y="160"/>
                  </a:lnTo>
                  <a:cubicBezTo>
                    <a:pt x="4083" y="69"/>
                    <a:pt x="3992" y="69"/>
                    <a:pt x="3992" y="69"/>
                  </a:cubicBezTo>
                  <a:cubicBezTo>
                    <a:pt x="3900" y="343"/>
                    <a:pt x="3900" y="548"/>
                    <a:pt x="3900" y="731"/>
                  </a:cubicBezTo>
                  <a:lnTo>
                    <a:pt x="3900" y="1301"/>
                  </a:lnTo>
                  <a:cubicBezTo>
                    <a:pt x="3604" y="1484"/>
                    <a:pt x="3238" y="1689"/>
                    <a:pt x="2942" y="1872"/>
                  </a:cubicBezTo>
                  <a:cubicBezTo>
                    <a:pt x="3033" y="1301"/>
                    <a:pt x="3124" y="639"/>
                    <a:pt x="3124" y="69"/>
                  </a:cubicBezTo>
                  <a:cubicBezTo>
                    <a:pt x="3124" y="23"/>
                    <a:pt x="3079" y="0"/>
                    <a:pt x="3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7"/>
            <p:cNvSpPr/>
            <p:nvPr/>
          </p:nvSpPr>
          <p:spPr>
            <a:xfrm>
              <a:off x="4916332" y="4230080"/>
              <a:ext cx="6750" cy="27927"/>
            </a:xfrm>
            <a:custGeom>
              <a:avLst/>
              <a:gdLst/>
              <a:ahLst/>
              <a:cxnLst/>
              <a:rect l="l" t="t" r="r" b="b"/>
              <a:pathLst>
                <a:path w="298" h="1233" extrusionOk="0">
                  <a:moveTo>
                    <a:pt x="297" y="0"/>
                  </a:moveTo>
                  <a:lnTo>
                    <a:pt x="297" y="0"/>
                  </a:lnTo>
                  <a:cubicBezTo>
                    <a:pt x="92" y="366"/>
                    <a:pt x="1" y="754"/>
                    <a:pt x="92" y="1233"/>
                  </a:cubicBezTo>
                  <a:cubicBezTo>
                    <a:pt x="206" y="1233"/>
                    <a:pt x="297" y="1233"/>
                    <a:pt x="297" y="1142"/>
                  </a:cubicBezTo>
                  <a:cubicBezTo>
                    <a:pt x="206" y="754"/>
                    <a:pt x="206" y="366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7"/>
            <p:cNvSpPr/>
            <p:nvPr/>
          </p:nvSpPr>
          <p:spPr>
            <a:xfrm>
              <a:off x="4644917" y="2428022"/>
              <a:ext cx="116262" cy="112548"/>
            </a:xfrm>
            <a:custGeom>
              <a:avLst/>
              <a:gdLst/>
              <a:ahLst/>
              <a:cxnLst/>
              <a:rect l="l" t="t" r="r" b="b"/>
              <a:pathLst>
                <a:path w="5133" h="4969" extrusionOk="0">
                  <a:moveTo>
                    <a:pt x="180" y="2851"/>
                  </a:moveTo>
                  <a:cubicBezTo>
                    <a:pt x="155" y="2851"/>
                    <a:pt x="130" y="2891"/>
                    <a:pt x="206" y="2891"/>
                  </a:cubicBezTo>
                  <a:cubicBezTo>
                    <a:pt x="206" y="2861"/>
                    <a:pt x="193" y="2851"/>
                    <a:pt x="180" y="2851"/>
                  </a:cubicBezTo>
                  <a:close/>
                  <a:moveTo>
                    <a:pt x="2986" y="1"/>
                  </a:moveTo>
                  <a:cubicBezTo>
                    <a:pt x="2962" y="1"/>
                    <a:pt x="2945" y="12"/>
                    <a:pt x="2945" y="38"/>
                  </a:cubicBezTo>
                  <a:cubicBezTo>
                    <a:pt x="2854" y="814"/>
                    <a:pt x="2762" y="1476"/>
                    <a:pt x="2671" y="2047"/>
                  </a:cubicBezTo>
                  <a:lnTo>
                    <a:pt x="2580" y="2138"/>
                  </a:lnTo>
                  <a:cubicBezTo>
                    <a:pt x="2374" y="1956"/>
                    <a:pt x="2283" y="1659"/>
                    <a:pt x="2100" y="1476"/>
                  </a:cubicBezTo>
                  <a:cubicBezTo>
                    <a:pt x="2192" y="1476"/>
                    <a:pt x="2192" y="1385"/>
                    <a:pt x="2100" y="1294"/>
                  </a:cubicBezTo>
                  <a:cubicBezTo>
                    <a:pt x="2100" y="1294"/>
                    <a:pt x="2009" y="1179"/>
                    <a:pt x="1918" y="1179"/>
                  </a:cubicBezTo>
                  <a:cubicBezTo>
                    <a:pt x="1712" y="906"/>
                    <a:pt x="1530" y="518"/>
                    <a:pt x="1347" y="244"/>
                  </a:cubicBezTo>
                  <a:cubicBezTo>
                    <a:pt x="1314" y="217"/>
                    <a:pt x="1282" y="206"/>
                    <a:pt x="1257" y="206"/>
                  </a:cubicBezTo>
                  <a:cubicBezTo>
                    <a:pt x="1195" y="206"/>
                    <a:pt x="1168" y="270"/>
                    <a:pt x="1233" y="335"/>
                  </a:cubicBezTo>
                  <a:cubicBezTo>
                    <a:pt x="1347" y="609"/>
                    <a:pt x="1438" y="814"/>
                    <a:pt x="1621" y="1088"/>
                  </a:cubicBezTo>
                  <a:cubicBezTo>
                    <a:pt x="1438" y="997"/>
                    <a:pt x="1233" y="906"/>
                    <a:pt x="1050" y="814"/>
                  </a:cubicBezTo>
                  <a:cubicBezTo>
                    <a:pt x="959" y="814"/>
                    <a:pt x="868" y="997"/>
                    <a:pt x="959" y="997"/>
                  </a:cubicBezTo>
                  <a:cubicBezTo>
                    <a:pt x="1233" y="1179"/>
                    <a:pt x="1530" y="1294"/>
                    <a:pt x="1804" y="1385"/>
                  </a:cubicBezTo>
                  <a:cubicBezTo>
                    <a:pt x="1918" y="1568"/>
                    <a:pt x="2009" y="1864"/>
                    <a:pt x="2192" y="2047"/>
                  </a:cubicBezTo>
                  <a:cubicBezTo>
                    <a:pt x="1438" y="1864"/>
                    <a:pt x="776" y="1659"/>
                    <a:pt x="92" y="1476"/>
                  </a:cubicBezTo>
                  <a:cubicBezTo>
                    <a:pt x="0" y="1476"/>
                    <a:pt x="0" y="1568"/>
                    <a:pt x="92" y="1659"/>
                  </a:cubicBezTo>
                  <a:cubicBezTo>
                    <a:pt x="776" y="1864"/>
                    <a:pt x="1438" y="2138"/>
                    <a:pt x="2192" y="2321"/>
                  </a:cubicBezTo>
                  <a:cubicBezTo>
                    <a:pt x="1804" y="2617"/>
                    <a:pt x="1347" y="2891"/>
                    <a:pt x="959" y="3188"/>
                  </a:cubicBezTo>
                  <a:cubicBezTo>
                    <a:pt x="868" y="3097"/>
                    <a:pt x="868" y="3097"/>
                    <a:pt x="776" y="3097"/>
                  </a:cubicBezTo>
                  <a:cubicBezTo>
                    <a:pt x="571" y="3006"/>
                    <a:pt x="388" y="2891"/>
                    <a:pt x="206" y="2891"/>
                  </a:cubicBezTo>
                  <a:cubicBezTo>
                    <a:pt x="297" y="3097"/>
                    <a:pt x="480" y="3188"/>
                    <a:pt x="662" y="3279"/>
                  </a:cubicBezTo>
                  <a:lnTo>
                    <a:pt x="776" y="3279"/>
                  </a:lnTo>
                  <a:cubicBezTo>
                    <a:pt x="662" y="3279"/>
                    <a:pt x="571" y="3371"/>
                    <a:pt x="480" y="3371"/>
                  </a:cubicBezTo>
                  <a:cubicBezTo>
                    <a:pt x="400" y="3450"/>
                    <a:pt x="459" y="3685"/>
                    <a:pt x="596" y="3685"/>
                  </a:cubicBezTo>
                  <a:cubicBezTo>
                    <a:pt x="616" y="3685"/>
                    <a:pt x="638" y="3679"/>
                    <a:pt x="662" y="3667"/>
                  </a:cubicBezTo>
                  <a:cubicBezTo>
                    <a:pt x="776" y="3576"/>
                    <a:pt x="959" y="3576"/>
                    <a:pt x="1142" y="3462"/>
                  </a:cubicBezTo>
                  <a:lnTo>
                    <a:pt x="1142" y="3462"/>
                  </a:lnTo>
                  <a:cubicBezTo>
                    <a:pt x="1142" y="3667"/>
                    <a:pt x="1050" y="3850"/>
                    <a:pt x="1050" y="4033"/>
                  </a:cubicBezTo>
                  <a:cubicBezTo>
                    <a:pt x="959" y="4238"/>
                    <a:pt x="959" y="4421"/>
                    <a:pt x="959" y="4603"/>
                  </a:cubicBezTo>
                  <a:cubicBezTo>
                    <a:pt x="959" y="4660"/>
                    <a:pt x="982" y="4689"/>
                    <a:pt x="1005" y="4689"/>
                  </a:cubicBezTo>
                  <a:cubicBezTo>
                    <a:pt x="1028" y="4689"/>
                    <a:pt x="1050" y="4660"/>
                    <a:pt x="1050" y="4603"/>
                  </a:cubicBezTo>
                  <a:cubicBezTo>
                    <a:pt x="1142" y="4421"/>
                    <a:pt x="1142" y="4238"/>
                    <a:pt x="1142" y="4033"/>
                  </a:cubicBezTo>
                  <a:cubicBezTo>
                    <a:pt x="1233" y="3850"/>
                    <a:pt x="1233" y="3667"/>
                    <a:pt x="1233" y="3462"/>
                  </a:cubicBezTo>
                  <a:lnTo>
                    <a:pt x="1347" y="3371"/>
                  </a:lnTo>
                  <a:cubicBezTo>
                    <a:pt x="1712" y="3188"/>
                    <a:pt x="2100" y="2891"/>
                    <a:pt x="2488" y="2617"/>
                  </a:cubicBezTo>
                  <a:lnTo>
                    <a:pt x="2488" y="2617"/>
                  </a:lnTo>
                  <a:cubicBezTo>
                    <a:pt x="2374" y="3188"/>
                    <a:pt x="2192" y="3759"/>
                    <a:pt x="2009" y="4238"/>
                  </a:cubicBezTo>
                  <a:cubicBezTo>
                    <a:pt x="2009" y="4303"/>
                    <a:pt x="2100" y="4367"/>
                    <a:pt x="2154" y="4367"/>
                  </a:cubicBezTo>
                  <a:cubicBezTo>
                    <a:pt x="2176" y="4367"/>
                    <a:pt x="2192" y="4356"/>
                    <a:pt x="2192" y="4329"/>
                  </a:cubicBezTo>
                  <a:cubicBezTo>
                    <a:pt x="2374" y="3941"/>
                    <a:pt x="2580" y="3462"/>
                    <a:pt x="2671" y="3006"/>
                  </a:cubicBezTo>
                  <a:cubicBezTo>
                    <a:pt x="2854" y="3279"/>
                    <a:pt x="3150" y="3667"/>
                    <a:pt x="3333" y="4033"/>
                  </a:cubicBezTo>
                  <a:cubicBezTo>
                    <a:pt x="3242" y="4329"/>
                    <a:pt x="3150" y="4603"/>
                    <a:pt x="3059" y="4900"/>
                  </a:cubicBezTo>
                  <a:cubicBezTo>
                    <a:pt x="3059" y="4946"/>
                    <a:pt x="3082" y="4968"/>
                    <a:pt x="3116" y="4968"/>
                  </a:cubicBezTo>
                  <a:cubicBezTo>
                    <a:pt x="3150" y="4968"/>
                    <a:pt x="3196" y="4946"/>
                    <a:pt x="3242" y="4900"/>
                  </a:cubicBezTo>
                  <a:cubicBezTo>
                    <a:pt x="3333" y="4717"/>
                    <a:pt x="3424" y="4421"/>
                    <a:pt x="3515" y="4238"/>
                  </a:cubicBezTo>
                  <a:cubicBezTo>
                    <a:pt x="3559" y="4308"/>
                    <a:pt x="3613" y="4338"/>
                    <a:pt x="3657" y="4338"/>
                  </a:cubicBezTo>
                  <a:cubicBezTo>
                    <a:pt x="3729" y="4338"/>
                    <a:pt x="3777" y="4260"/>
                    <a:pt x="3721" y="4147"/>
                  </a:cubicBezTo>
                  <a:cubicBezTo>
                    <a:pt x="3630" y="4033"/>
                    <a:pt x="3630" y="3941"/>
                    <a:pt x="3630" y="3941"/>
                  </a:cubicBezTo>
                  <a:lnTo>
                    <a:pt x="3630" y="3850"/>
                  </a:lnTo>
                  <a:lnTo>
                    <a:pt x="4474" y="3850"/>
                  </a:lnTo>
                  <a:cubicBezTo>
                    <a:pt x="4565" y="3850"/>
                    <a:pt x="4474" y="3759"/>
                    <a:pt x="4474" y="3759"/>
                  </a:cubicBezTo>
                  <a:cubicBezTo>
                    <a:pt x="4086" y="3667"/>
                    <a:pt x="3721" y="3667"/>
                    <a:pt x="3424" y="3667"/>
                  </a:cubicBezTo>
                  <a:cubicBezTo>
                    <a:pt x="3242" y="3279"/>
                    <a:pt x="3059" y="2891"/>
                    <a:pt x="2762" y="2526"/>
                  </a:cubicBezTo>
                  <a:lnTo>
                    <a:pt x="2762" y="2526"/>
                  </a:lnTo>
                  <a:cubicBezTo>
                    <a:pt x="3424" y="2709"/>
                    <a:pt x="4086" y="2891"/>
                    <a:pt x="4771" y="3097"/>
                  </a:cubicBezTo>
                  <a:cubicBezTo>
                    <a:pt x="4862" y="3097"/>
                    <a:pt x="4953" y="2891"/>
                    <a:pt x="4771" y="2891"/>
                  </a:cubicBezTo>
                  <a:cubicBezTo>
                    <a:pt x="4200" y="2617"/>
                    <a:pt x="3630" y="2435"/>
                    <a:pt x="3059" y="2321"/>
                  </a:cubicBezTo>
                  <a:cubicBezTo>
                    <a:pt x="3333" y="2047"/>
                    <a:pt x="3630" y="1864"/>
                    <a:pt x="3903" y="1568"/>
                  </a:cubicBezTo>
                  <a:cubicBezTo>
                    <a:pt x="3903" y="1659"/>
                    <a:pt x="3903" y="1659"/>
                    <a:pt x="3995" y="1659"/>
                  </a:cubicBezTo>
                  <a:cubicBezTo>
                    <a:pt x="4292" y="1750"/>
                    <a:pt x="4657" y="1956"/>
                    <a:pt x="4953" y="1956"/>
                  </a:cubicBezTo>
                  <a:cubicBezTo>
                    <a:pt x="4988" y="1973"/>
                    <a:pt x="5016" y="1980"/>
                    <a:pt x="5038" y="1980"/>
                  </a:cubicBezTo>
                  <a:cubicBezTo>
                    <a:pt x="5133" y="1980"/>
                    <a:pt x="5119" y="1843"/>
                    <a:pt x="5045" y="1750"/>
                  </a:cubicBezTo>
                  <a:cubicBezTo>
                    <a:pt x="4657" y="1659"/>
                    <a:pt x="4383" y="1568"/>
                    <a:pt x="3995" y="1476"/>
                  </a:cubicBezTo>
                  <a:cubicBezTo>
                    <a:pt x="4292" y="1294"/>
                    <a:pt x="4565" y="1088"/>
                    <a:pt x="4771" y="906"/>
                  </a:cubicBezTo>
                  <a:cubicBezTo>
                    <a:pt x="4843" y="833"/>
                    <a:pt x="4801" y="689"/>
                    <a:pt x="4724" y="689"/>
                  </a:cubicBezTo>
                  <a:cubicBezTo>
                    <a:pt x="4703" y="689"/>
                    <a:pt x="4680" y="699"/>
                    <a:pt x="4657" y="723"/>
                  </a:cubicBezTo>
                  <a:cubicBezTo>
                    <a:pt x="4474" y="906"/>
                    <a:pt x="4292" y="997"/>
                    <a:pt x="4086" y="1179"/>
                  </a:cubicBezTo>
                  <a:lnTo>
                    <a:pt x="4086" y="814"/>
                  </a:lnTo>
                  <a:lnTo>
                    <a:pt x="4086" y="152"/>
                  </a:lnTo>
                  <a:cubicBezTo>
                    <a:pt x="4086" y="95"/>
                    <a:pt x="4063" y="67"/>
                    <a:pt x="4029" y="67"/>
                  </a:cubicBezTo>
                  <a:cubicBezTo>
                    <a:pt x="3995" y="67"/>
                    <a:pt x="3949" y="95"/>
                    <a:pt x="3903" y="152"/>
                  </a:cubicBezTo>
                  <a:lnTo>
                    <a:pt x="3903" y="814"/>
                  </a:lnTo>
                  <a:cubicBezTo>
                    <a:pt x="3903" y="997"/>
                    <a:pt x="3812" y="1088"/>
                    <a:pt x="3812" y="1294"/>
                  </a:cubicBezTo>
                  <a:cubicBezTo>
                    <a:pt x="3515" y="1476"/>
                    <a:pt x="3242" y="1659"/>
                    <a:pt x="2945" y="1956"/>
                  </a:cubicBezTo>
                  <a:cubicBezTo>
                    <a:pt x="3059" y="1294"/>
                    <a:pt x="3059" y="723"/>
                    <a:pt x="3150" y="152"/>
                  </a:cubicBezTo>
                  <a:cubicBezTo>
                    <a:pt x="3150" y="71"/>
                    <a:pt x="3045" y="1"/>
                    <a:pt x="2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7"/>
            <p:cNvSpPr/>
            <p:nvPr/>
          </p:nvSpPr>
          <p:spPr>
            <a:xfrm>
              <a:off x="4688337" y="2428883"/>
              <a:ext cx="6229" cy="27814"/>
            </a:xfrm>
            <a:custGeom>
              <a:avLst/>
              <a:gdLst/>
              <a:ahLst/>
              <a:cxnLst/>
              <a:rect l="l" t="t" r="r" b="b"/>
              <a:pathLst>
                <a:path w="275" h="1228" extrusionOk="0">
                  <a:moveTo>
                    <a:pt x="275" y="0"/>
                  </a:moveTo>
                  <a:lnTo>
                    <a:pt x="275" y="0"/>
                  </a:lnTo>
                  <a:cubicBezTo>
                    <a:pt x="92" y="297"/>
                    <a:pt x="1" y="776"/>
                    <a:pt x="92" y="1141"/>
                  </a:cubicBezTo>
                  <a:cubicBezTo>
                    <a:pt x="92" y="1199"/>
                    <a:pt x="115" y="1227"/>
                    <a:pt x="138" y="1227"/>
                  </a:cubicBezTo>
                  <a:cubicBezTo>
                    <a:pt x="160" y="1227"/>
                    <a:pt x="183" y="1199"/>
                    <a:pt x="183" y="1141"/>
                  </a:cubicBezTo>
                  <a:cubicBezTo>
                    <a:pt x="183" y="776"/>
                    <a:pt x="183" y="388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7"/>
            <p:cNvSpPr/>
            <p:nvPr/>
          </p:nvSpPr>
          <p:spPr>
            <a:xfrm>
              <a:off x="3761883" y="4234225"/>
              <a:ext cx="88426" cy="83646"/>
            </a:xfrm>
            <a:custGeom>
              <a:avLst/>
              <a:gdLst/>
              <a:ahLst/>
              <a:cxnLst/>
              <a:rect l="l" t="t" r="r" b="b"/>
              <a:pathLst>
                <a:path w="3904" h="3693" extrusionOk="0">
                  <a:moveTo>
                    <a:pt x="2192" y="0"/>
                  </a:moveTo>
                  <a:cubicBezTo>
                    <a:pt x="2192" y="571"/>
                    <a:pt x="2101" y="1050"/>
                    <a:pt x="1987" y="1529"/>
                  </a:cubicBezTo>
                  <a:cubicBezTo>
                    <a:pt x="1987" y="1529"/>
                    <a:pt x="1895" y="1529"/>
                    <a:pt x="1895" y="1621"/>
                  </a:cubicBezTo>
                  <a:cubicBezTo>
                    <a:pt x="1804" y="1438"/>
                    <a:pt x="1713" y="1233"/>
                    <a:pt x="1621" y="1050"/>
                  </a:cubicBezTo>
                  <a:cubicBezTo>
                    <a:pt x="1621" y="1050"/>
                    <a:pt x="1713" y="959"/>
                    <a:pt x="1621" y="959"/>
                  </a:cubicBezTo>
                  <a:cubicBezTo>
                    <a:pt x="1530" y="959"/>
                    <a:pt x="1530" y="867"/>
                    <a:pt x="1416" y="867"/>
                  </a:cubicBezTo>
                  <a:cubicBezTo>
                    <a:pt x="1325" y="662"/>
                    <a:pt x="1142" y="388"/>
                    <a:pt x="1051" y="183"/>
                  </a:cubicBezTo>
                  <a:cubicBezTo>
                    <a:pt x="1020" y="152"/>
                    <a:pt x="987" y="142"/>
                    <a:pt x="961" y="142"/>
                  </a:cubicBezTo>
                  <a:cubicBezTo>
                    <a:pt x="909" y="142"/>
                    <a:pt x="883" y="183"/>
                    <a:pt x="959" y="183"/>
                  </a:cubicBezTo>
                  <a:cubicBezTo>
                    <a:pt x="1051" y="388"/>
                    <a:pt x="1142" y="571"/>
                    <a:pt x="1233" y="753"/>
                  </a:cubicBezTo>
                  <a:cubicBezTo>
                    <a:pt x="1051" y="662"/>
                    <a:pt x="959" y="662"/>
                    <a:pt x="754" y="571"/>
                  </a:cubicBezTo>
                  <a:cubicBezTo>
                    <a:pt x="663" y="571"/>
                    <a:pt x="663" y="662"/>
                    <a:pt x="754" y="753"/>
                  </a:cubicBezTo>
                  <a:cubicBezTo>
                    <a:pt x="959" y="867"/>
                    <a:pt x="1142" y="959"/>
                    <a:pt x="1325" y="959"/>
                  </a:cubicBezTo>
                  <a:cubicBezTo>
                    <a:pt x="1416" y="1141"/>
                    <a:pt x="1530" y="1324"/>
                    <a:pt x="1621" y="1529"/>
                  </a:cubicBezTo>
                  <a:cubicBezTo>
                    <a:pt x="1142" y="1324"/>
                    <a:pt x="571" y="1233"/>
                    <a:pt x="92" y="1050"/>
                  </a:cubicBezTo>
                  <a:cubicBezTo>
                    <a:pt x="1" y="1050"/>
                    <a:pt x="1" y="1141"/>
                    <a:pt x="92" y="1233"/>
                  </a:cubicBezTo>
                  <a:cubicBezTo>
                    <a:pt x="571" y="1324"/>
                    <a:pt x="1142" y="1529"/>
                    <a:pt x="1621" y="1712"/>
                  </a:cubicBezTo>
                  <a:cubicBezTo>
                    <a:pt x="1325" y="1895"/>
                    <a:pt x="1051" y="2100"/>
                    <a:pt x="754" y="2283"/>
                  </a:cubicBezTo>
                  <a:lnTo>
                    <a:pt x="571" y="2283"/>
                  </a:lnTo>
                  <a:cubicBezTo>
                    <a:pt x="480" y="2191"/>
                    <a:pt x="275" y="2100"/>
                    <a:pt x="183" y="2100"/>
                  </a:cubicBezTo>
                  <a:cubicBezTo>
                    <a:pt x="183" y="2100"/>
                    <a:pt x="92" y="2100"/>
                    <a:pt x="183" y="2191"/>
                  </a:cubicBezTo>
                  <a:cubicBezTo>
                    <a:pt x="275" y="2283"/>
                    <a:pt x="389" y="2283"/>
                    <a:pt x="480" y="2374"/>
                  </a:cubicBezTo>
                  <a:lnTo>
                    <a:pt x="571" y="2374"/>
                  </a:lnTo>
                  <a:cubicBezTo>
                    <a:pt x="480" y="2465"/>
                    <a:pt x="480" y="2465"/>
                    <a:pt x="389" y="2465"/>
                  </a:cubicBezTo>
                  <a:cubicBezTo>
                    <a:pt x="275" y="2579"/>
                    <a:pt x="389" y="2762"/>
                    <a:pt x="480" y="2762"/>
                  </a:cubicBezTo>
                  <a:cubicBezTo>
                    <a:pt x="663" y="2671"/>
                    <a:pt x="754" y="2579"/>
                    <a:pt x="845" y="2579"/>
                  </a:cubicBezTo>
                  <a:cubicBezTo>
                    <a:pt x="845" y="2762"/>
                    <a:pt x="845" y="2853"/>
                    <a:pt x="754" y="3036"/>
                  </a:cubicBezTo>
                  <a:cubicBezTo>
                    <a:pt x="754" y="3150"/>
                    <a:pt x="663" y="3241"/>
                    <a:pt x="663" y="3424"/>
                  </a:cubicBezTo>
                  <a:cubicBezTo>
                    <a:pt x="663" y="3424"/>
                    <a:pt x="703" y="3464"/>
                    <a:pt x="757" y="3464"/>
                  </a:cubicBezTo>
                  <a:cubicBezTo>
                    <a:pt x="784" y="3464"/>
                    <a:pt x="815" y="3454"/>
                    <a:pt x="845" y="3424"/>
                  </a:cubicBezTo>
                  <a:lnTo>
                    <a:pt x="845" y="3036"/>
                  </a:lnTo>
                  <a:cubicBezTo>
                    <a:pt x="959" y="2853"/>
                    <a:pt x="959" y="2762"/>
                    <a:pt x="959" y="2579"/>
                  </a:cubicBezTo>
                  <a:lnTo>
                    <a:pt x="959" y="2465"/>
                  </a:lnTo>
                  <a:cubicBezTo>
                    <a:pt x="1325" y="2283"/>
                    <a:pt x="1621" y="2191"/>
                    <a:pt x="1895" y="2009"/>
                  </a:cubicBezTo>
                  <a:lnTo>
                    <a:pt x="1895" y="2009"/>
                  </a:lnTo>
                  <a:cubicBezTo>
                    <a:pt x="1804" y="2374"/>
                    <a:pt x="1713" y="2762"/>
                    <a:pt x="1530" y="3150"/>
                  </a:cubicBezTo>
                  <a:cubicBezTo>
                    <a:pt x="1530" y="3214"/>
                    <a:pt x="1576" y="3279"/>
                    <a:pt x="1635" y="3279"/>
                  </a:cubicBezTo>
                  <a:cubicBezTo>
                    <a:pt x="1659" y="3279"/>
                    <a:pt x="1686" y="3268"/>
                    <a:pt x="1713" y="3241"/>
                  </a:cubicBezTo>
                  <a:cubicBezTo>
                    <a:pt x="1804" y="2853"/>
                    <a:pt x="1895" y="2579"/>
                    <a:pt x="1987" y="2191"/>
                  </a:cubicBezTo>
                  <a:cubicBezTo>
                    <a:pt x="2192" y="2465"/>
                    <a:pt x="2375" y="2671"/>
                    <a:pt x="2557" y="2944"/>
                  </a:cubicBezTo>
                  <a:cubicBezTo>
                    <a:pt x="2466" y="3150"/>
                    <a:pt x="2375" y="3333"/>
                    <a:pt x="2283" y="3606"/>
                  </a:cubicBezTo>
                  <a:cubicBezTo>
                    <a:pt x="2283" y="3663"/>
                    <a:pt x="2306" y="3692"/>
                    <a:pt x="2329" y="3692"/>
                  </a:cubicBezTo>
                  <a:cubicBezTo>
                    <a:pt x="2352" y="3692"/>
                    <a:pt x="2375" y="3663"/>
                    <a:pt x="2375" y="3606"/>
                  </a:cubicBezTo>
                  <a:cubicBezTo>
                    <a:pt x="2466" y="3515"/>
                    <a:pt x="2557" y="3333"/>
                    <a:pt x="2671" y="3150"/>
                  </a:cubicBezTo>
                  <a:cubicBezTo>
                    <a:pt x="2671" y="3176"/>
                    <a:pt x="2686" y="3187"/>
                    <a:pt x="2705" y="3187"/>
                  </a:cubicBezTo>
                  <a:cubicBezTo>
                    <a:pt x="2753" y="3187"/>
                    <a:pt x="2828" y="3117"/>
                    <a:pt x="2763" y="3036"/>
                  </a:cubicBezTo>
                  <a:cubicBezTo>
                    <a:pt x="2763" y="3036"/>
                    <a:pt x="2763" y="2944"/>
                    <a:pt x="2671" y="2853"/>
                  </a:cubicBezTo>
                  <a:lnTo>
                    <a:pt x="3333" y="2853"/>
                  </a:lnTo>
                  <a:cubicBezTo>
                    <a:pt x="3425" y="2853"/>
                    <a:pt x="3425" y="2762"/>
                    <a:pt x="3333" y="2762"/>
                  </a:cubicBezTo>
                  <a:cubicBezTo>
                    <a:pt x="3037" y="2762"/>
                    <a:pt x="2854" y="2671"/>
                    <a:pt x="2557" y="2671"/>
                  </a:cubicBezTo>
                  <a:cubicBezTo>
                    <a:pt x="2466" y="2374"/>
                    <a:pt x="2283" y="2191"/>
                    <a:pt x="2101" y="1895"/>
                  </a:cubicBezTo>
                  <a:lnTo>
                    <a:pt x="2101" y="1895"/>
                  </a:lnTo>
                  <a:cubicBezTo>
                    <a:pt x="2557" y="2009"/>
                    <a:pt x="3037" y="2191"/>
                    <a:pt x="3607" y="2283"/>
                  </a:cubicBezTo>
                  <a:cubicBezTo>
                    <a:pt x="3698" y="2283"/>
                    <a:pt x="3698" y="2191"/>
                    <a:pt x="3607" y="2100"/>
                  </a:cubicBezTo>
                  <a:cubicBezTo>
                    <a:pt x="3128" y="2009"/>
                    <a:pt x="2763" y="1803"/>
                    <a:pt x="2283" y="1712"/>
                  </a:cubicBezTo>
                  <a:cubicBezTo>
                    <a:pt x="2466" y="1529"/>
                    <a:pt x="2763" y="1324"/>
                    <a:pt x="2945" y="1141"/>
                  </a:cubicBezTo>
                  <a:cubicBezTo>
                    <a:pt x="2945" y="1141"/>
                    <a:pt x="2945" y="1233"/>
                    <a:pt x="3037" y="1233"/>
                  </a:cubicBezTo>
                  <a:cubicBezTo>
                    <a:pt x="3242" y="1324"/>
                    <a:pt x="3516" y="1438"/>
                    <a:pt x="3698" y="1438"/>
                  </a:cubicBezTo>
                  <a:cubicBezTo>
                    <a:pt x="3813" y="1438"/>
                    <a:pt x="3904" y="1324"/>
                    <a:pt x="3813" y="1324"/>
                  </a:cubicBezTo>
                  <a:cubicBezTo>
                    <a:pt x="3516" y="1233"/>
                    <a:pt x="3242" y="1141"/>
                    <a:pt x="3037" y="1141"/>
                  </a:cubicBezTo>
                  <a:cubicBezTo>
                    <a:pt x="3242" y="959"/>
                    <a:pt x="3425" y="753"/>
                    <a:pt x="3607" y="571"/>
                  </a:cubicBezTo>
                  <a:lnTo>
                    <a:pt x="3516" y="479"/>
                  </a:lnTo>
                  <a:cubicBezTo>
                    <a:pt x="3333" y="662"/>
                    <a:pt x="3242" y="753"/>
                    <a:pt x="3037" y="867"/>
                  </a:cubicBezTo>
                  <a:lnTo>
                    <a:pt x="3037" y="571"/>
                  </a:lnTo>
                  <a:lnTo>
                    <a:pt x="3037" y="91"/>
                  </a:lnTo>
                  <a:cubicBezTo>
                    <a:pt x="3037" y="46"/>
                    <a:pt x="3014" y="23"/>
                    <a:pt x="2991" y="23"/>
                  </a:cubicBezTo>
                  <a:cubicBezTo>
                    <a:pt x="2968" y="23"/>
                    <a:pt x="2945" y="46"/>
                    <a:pt x="2945" y="91"/>
                  </a:cubicBezTo>
                  <a:lnTo>
                    <a:pt x="2945" y="571"/>
                  </a:lnTo>
                  <a:cubicBezTo>
                    <a:pt x="2945" y="662"/>
                    <a:pt x="2854" y="867"/>
                    <a:pt x="2854" y="959"/>
                  </a:cubicBezTo>
                  <a:cubicBezTo>
                    <a:pt x="2671" y="1141"/>
                    <a:pt x="2466" y="1233"/>
                    <a:pt x="2192" y="1438"/>
                  </a:cubicBezTo>
                  <a:cubicBezTo>
                    <a:pt x="2283" y="959"/>
                    <a:pt x="2283" y="479"/>
                    <a:pt x="2375" y="91"/>
                  </a:cubicBezTo>
                  <a:cubicBezTo>
                    <a:pt x="2375" y="0"/>
                    <a:pt x="2283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7"/>
            <p:cNvSpPr/>
            <p:nvPr/>
          </p:nvSpPr>
          <p:spPr>
            <a:xfrm>
              <a:off x="3793933" y="4234225"/>
              <a:ext cx="6750" cy="21200"/>
            </a:xfrm>
            <a:custGeom>
              <a:avLst/>
              <a:gdLst/>
              <a:ahLst/>
              <a:cxnLst/>
              <a:rect l="l" t="t" r="r" b="b"/>
              <a:pathLst>
                <a:path w="298" h="936" extrusionOk="0">
                  <a:moveTo>
                    <a:pt x="206" y="0"/>
                  </a:moveTo>
                  <a:cubicBezTo>
                    <a:pt x="115" y="297"/>
                    <a:pt x="1" y="571"/>
                    <a:pt x="115" y="867"/>
                  </a:cubicBezTo>
                  <a:cubicBezTo>
                    <a:pt x="115" y="913"/>
                    <a:pt x="138" y="936"/>
                    <a:pt x="161" y="936"/>
                  </a:cubicBezTo>
                  <a:cubicBezTo>
                    <a:pt x="184" y="936"/>
                    <a:pt x="206" y="913"/>
                    <a:pt x="206" y="867"/>
                  </a:cubicBezTo>
                  <a:cubicBezTo>
                    <a:pt x="206" y="571"/>
                    <a:pt x="206" y="297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7"/>
            <p:cNvSpPr/>
            <p:nvPr/>
          </p:nvSpPr>
          <p:spPr>
            <a:xfrm>
              <a:off x="1816451" y="897538"/>
              <a:ext cx="15515" cy="12956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7"/>
            <p:cNvSpPr/>
            <p:nvPr/>
          </p:nvSpPr>
          <p:spPr>
            <a:xfrm>
              <a:off x="2564015" y="742454"/>
              <a:ext cx="17599" cy="12933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7"/>
            <p:cNvSpPr/>
            <p:nvPr/>
          </p:nvSpPr>
          <p:spPr>
            <a:xfrm>
              <a:off x="2840096" y="1291490"/>
              <a:ext cx="19139" cy="17599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7"/>
            <p:cNvSpPr/>
            <p:nvPr/>
          </p:nvSpPr>
          <p:spPr>
            <a:xfrm>
              <a:off x="3693118" y="1041796"/>
              <a:ext cx="29807" cy="28245"/>
            </a:xfrm>
            <a:custGeom>
              <a:avLst/>
              <a:gdLst/>
              <a:ahLst/>
              <a:cxnLst/>
              <a:rect l="l" t="t" r="r" b="b"/>
              <a:pathLst>
                <a:path w="1316" h="1247" extrusionOk="0">
                  <a:moveTo>
                    <a:pt x="366" y="0"/>
                  </a:moveTo>
                  <a:cubicBezTo>
                    <a:pt x="184" y="0"/>
                    <a:pt x="1" y="183"/>
                    <a:pt x="1" y="388"/>
                  </a:cubicBezTo>
                  <a:cubicBezTo>
                    <a:pt x="1" y="571"/>
                    <a:pt x="1" y="662"/>
                    <a:pt x="92" y="867"/>
                  </a:cubicBezTo>
                  <a:cubicBezTo>
                    <a:pt x="184" y="1050"/>
                    <a:pt x="457" y="1141"/>
                    <a:pt x="663" y="1233"/>
                  </a:cubicBezTo>
                  <a:cubicBezTo>
                    <a:pt x="692" y="1242"/>
                    <a:pt x="723" y="1247"/>
                    <a:pt x="754" y="1247"/>
                  </a:cubicBezTo>
                  <a:cubicBezTo>
                    <a:pt x="1014" y="1247"/>
                    <a:pt x="1315" y="927"/>
                    <a:pt x="1234" y="662"/>
                  </a:cubicBezTo>
                  <a:cubicBezTo>
                    <a:pt x="1142" y="479"/>
                    <a:pt x="1142" y="297"/>
                    <a:pt x="937" y="183"/>
                  </a:cubicBezTo>
                  <a:cubicBezTo>
                    <a:pt x="846" y="0"/>
                    <a:pt x="663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7"/>
            <p:cNvSpPr/>
            <p:nvPr/>
          </p:nvSpPr>
          <p:spPr>
            <a:xfrm>
              <a:off x="3460480" y="2069563"/>
              <a:ext cx="17078" cy="12956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7"/>
            <p:cNvSpPr/>
            <p:nvPr/>
          </p:nvSpPr>
          <p:spPr>
            <a:xfrm>
              <a:off x="3861158" y="2465055"/>
              <a:ext cx="36195" cy="31053"/>
            </a:xfrm>
            <a:custGeom>
              <a:avLst/>
              <a:gdLst/>
              <a:ahLst/>
              <a:cxnLst/>
              <a:rect l="l" t="t" r="r" b="b"/>
              <a:pathLst>
                <a:path w="1598" h="1371" extrusionOk="0">
                  <a:moveTo>
                    <a:pt x="849" y="1"/>
                  </a:moveTo>
                  <a:cubicBezTo>
                    <a:pt x="787" y="1"/>
                    <a:pt x="724" y="8"/>
                    <a:pt x="662" y="24"/>
                  </a:cubicBezTo>
                  <a:cubicBezTo>
                    <a:pt x="365" y="115"/>
                    <a:pt x="0" y="503"/>
                    <a:pt x="183" y="800"/>
                  </a:cubicBezTo>
                  <a:cubicBezTo>
                    <a:pt x="274" y="1074"/>
                    <a:pt x="457" y="1371"/>
                    <a:pt x="845" y="1371"/>
                  </a:cubicBezTo>
                  <a:cubicBezTo>
                    <a:pt x="1233" y="1371"/>
                    <a:pt x="1598" y="982"/>
                    <a:pt x="1507" y="503"/>
                  </a:cubicBezTo>
                  <a:cubicBezTo>
                    <a:pt x="1431" y="181"/>
                    <a:pt x="1151" y="1"/>
                    <a:pt x="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7"/>
            <p:cNvSpPr/>
            <p:nvPr/>
          </p:nvSpPr>
          <p:spPr>
            <a:xfrm>
              <a:off x="2992598" y="3075110"/>
              <a:ext cx="23805" cy="17599"/>
            </a:xfrm>
            <a:custGeom>
              <a:avLst/>
              <a:gdLst/>
              <a:ahLst/>
              <a:cxnLst/>
              <a:rect l="l" t="t" r="r" b="b"/>
              <a:pathLst>
                <a:path w="1051" h="777" extrusionOk="0">
                  <a:moveTo>
                    <a:pt x="480" y="1"/>
                  </a:moveTo>
                  <a:cubicBezTo>
                    <a:pt x="1" y="1"/>
                    <a:pt x="1" y="777"/>
                    <a:pt x="480" y="777"/>
                  </a:cubicBezTo>
                  <a:cubicBezTo>
                    <a:pt x="1051" y="777"/>
                    <a:pt x="1051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7"/>
            <p:cNvSpPr/>
            <p:nvPr/>
          </p:nvSpPr>
          <p:spPr>
            <a:xfrm>
              <a:off x="3426256" y="3231486"/>
              <a:ext cx="26727" cy="23828"/>
            </a:xfrm>
            <a:custGeom>
              <a:avLst/>
              <a:gdLst/>
              <a:ahLst/>
              <a:cxnLst/>
              <a:rect l="l" t="t" r="r" b="b"/>
              <a:pathLst>
                <a:path w="1180" h="1052" extrusionOk="0">
                  <a:moveTo>
                    <a:pt x="765" y="1"/>
                  </a:moveTo>
                  <a:cubicBezTo>
                    <a:pt x="701" y="1"/>
                    <a:pt x="629" y="18"/>
                    <a:pt x="553" y="59"/>
                  </a:cubicBezTo>
                  <a:cubicBezTo>
                    <a:pt x="462" y="150"/>
                    <a:pt x="370" y="150"/>
                    <a:pt x="256" y="241"/>
                  </a:cubicBezTo>
                  <a:cubicBezTo>
                    <a:pt x="165" y="332"/>
                    <a:pt x="165" y="424"/>
                    <a:pt x="74" y="515"/>
                  </a:cubicBezTo>
                  <a:cubicBezTo>
                    <a:pt x="0" y="754"/>
                    <a:pt x="163" y="1052"/>
                    <a:pt x="384" y="1052"/>
                  </a:cubicBezTo>
                  <a:cubicBezTo>
                    <a:pt x="438" y="1052"/>
                    <a:pt x="495" y="1034"/>
                    <a:pt x="553" y="994"/>
                  </a:cubicBezTo>
                  <a:cubicBezTo>
                    <a:pt x="644" y="903"/>
                    <a:pt x="736" y="903"/>
                    <a:pt x="827" y="812"/>
                  </a:cubicBezTo>
                  <a:cubicBezTo>
                    <a:pt x="941" y="720"/>
                    <a:pt x="1032" y="629"/>
                    <a:pt x="1032" y="515"/>
                  </a:cubicBezTo>
                  <a:cubicBezTo>
                    <a:pt x="1179" y="295"/>
                    <a:pt x="1031" y="1"/>
                    <a:pt x="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7"/>
            <p:cNvSpPr/>
            <p:nvPr/>
          </p:nvSpPr>
          <p:spPr>
            <a:xfrm>
              <a:off x="3817716" y="3506299"/>
              <a:ext cx="43465" cy="34134"/>
            </a:xfrm>
            <a:custGeom>
              <a:avLst/>
              <a:gdLst/>
              <a:ahLst/>
              <a:cxnLst/>
              <a:rect l="l" t="t" r="r" b="b"/>
              <a:pathLst>
                <a:path w="1919" h="1507" extrusionOk="0">
                  <a:moveTo>
                    <a:pt x="960" y="0"/>
                  </a:moveTo>
                  <a:cubicBezTo>
                    <a:pt x="1" y="0"/>
                    <a:pt x="1" y="1507"/>
                    <a:pt x="960" y="1507"/>
                  </a:cubicBezTo>
                  <a:cubicBezTo>
                    <a:pt x="1918" y="1507"/>
                    <a:pt x="191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7"/>
            <p:cNvSpPr/>
            <p:nvPr/>
          </p:nvSpPr>
          <p:spPr>
            <a:xfrm>
              <a:off x="3748973" y="3711009"/>
              <a:ext cx="25866" cy="21223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1" y="937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7"/>
            <p:cNvSpPr/>
            <p:nvPr/>
          </p:nvSpPr>
          <p:spPr>
            <a:xfrm>
              <a:off x="3326573" y="4134950"/>
              <a:ext cx="43465" cy="34654"/>
            </a:xfrm>
            <a:custGeom>
              <a:avLst/>
              <a:gdLst/>
              <a:ahLst/>
              <a:cxnLst/>
              <a:rect l="l" t="t" r="r" b="b"/>
              <a:pathLst>
                <a:path w="1919" h="1530" extrusionOk="0">
                  <a:moveTo>
                    <a:pt x="959" y="1"/>
                  </a:moveTo>
                  <a:cubicBezTo>
                    <a:pt x="1" y="1"/>
                    <a:pt x="1" y="1530"/>
                    <a:pt x="959" y="1530"/>
                  </a:cubicBezTo>
                  <a:cubicBezTo>
                    <a:pt x="1918" y="1530"/>
                    <a:pt x="1918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7"/>
            <p:cNvSpPr/>
            <p:nvPr/>
          </p:nvSpPr>
          <p:spPr>
            <a:xfrm>
              <a:off x="3607569" y="4411982"/>
              <a:ext cx="27157" cy="25074"/>
            </a:xfrm>
            <a:custGeom>
              <a:avLst/>
              <a:gdLst/>
              <a:ahLst/>
              <a:cxnLst/>
              <a:rect l="l" t="t" r="r" b="b"/>
              <a:pathLst>
                <a:path w="1199" h="1107" extrusionOk="0">
                  <a:moveTo>
                    <a:pt x="376" y="1"/>
                  </a:moveTo>
                  <a:cubicBezTo>
                    <a:pt x="154" y="1"/>
                    <a:pt x="0" y="287"/>
                    <a:pt x="149" y="529"/>
                  </a:cubicBezTo>
                  <a:cubicBezTo>
                    <a:pt x="240" y="620"/>
                    <a:pt x="354" y="803"/>
                    <a:pt x="445" y="894"/>
                  </a:cubicBezTo>
                  <a:cubicBezTo>
                    <a:pt x="503" y="1023"/>
                    <a:pt x="631" y="1107"/>
                    <a:pt x="770" y="1107"/>
                  </a:cubicBezTo>
                  <a:cubicBezTo>
                    <a:pt x="853" y="1107"/>
                    <a:pt x="939" y="1077"/>
                    <a:pt x="1016" y="1008"/>
                  </a:cubicBezTo>
                  <a:cubicBezTo>
                    <a:pt x="1199" y="803"/>
                    <a:pt x="1199" y="529"/>
                    <a:pt x="925" y="323"/>
                  </a:cubicBezTo>
                  <a:cubicBezTo>
                    <a:pt x="811" y="232"/>
                    <a:pt x="628" y="141"/>
                    <a:pt x="537" y="50"/>
                  </a:cubicBezTo>
                  <a:cubicBezTo>
                    <a:pt x="482" y="16"/>
                    <a:pt x="42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7"/>
            <p:cNvSpPr/>
            <p:nvPr/>
          </p:nvSpPr>
          <p:spPr>
            <a:xfrm>
              <a:off x="937563" y="4266795"/>
              <a:ext cx="32593" cy="35175"/>
            </a:xfrm>
            <a:custGeom>
              <a:avLst/>
              <a:gdLst/>
              <a:ahLst/>
              <a:cxnLst/>
              <a:rect l="l" t="t" r="r" b="b"/>
              <a:pathLst>
                <a:path w="1439" h="1553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936"/>
                    <a:pt x="0" y="1233"/>
                    <a:pt x="297" y="1415"/>
                  </a:cubicBezTo>
                  <a:cubicBezTo>
                    <a:pt x="434" y="1506"/>
                    <a:pt x="576" y="1552"/>
                    <a:pt x="719" y="1552"/>
                  </a:cubicBezTo>
                  <a:cubicBezTo>
                    <a:pt x="862" y="1552"/>
                    <a:pt x="1004" y="1506"/>
                    <a:pt x="1141" y="1415"/>
                  </a:cubicBezTo>
                  <a:cubicBezTo>
                    <a:pt x="1347" y="1233"/>
                    <a:pt x="1347" y="936"/>
                    <a:pt x="1438" y="662"/>
                  </a:cubicBezTo>
                  <a:cubicBezTo>
                    <a:pt x="1438" y="274"/>
                    <a:pt x="1050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7"/>
            <p:cNvSpPr/>
            <p:nvPr/>
          </p:nvSpPr>
          <p:spPr>
            <a:xfrm>
              <a:off x="789183" y="4016558"/>
              <a:ext cx="17078" cy="12956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7"/>
            <p:cNvSpPr/>
            <p:nvPr/>
          </p:nvSpPr>
          <p:spPr>
            <a:xfrm>
              <a:off x="6805652" y="3449039"/>
              <a:ext cx="15017" cy="2056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7"/>
            <p:cNvSpPr/>
            <p:nvPr/>
          </p:nvSpPr>
          <p:spPr>
            <a:xfrm>
              <a:off x="584449" y="2771646"/>
              <a:ext cx="30011" cy="21744"/>
            </a:xfrm>
            <a:custGeom>
              <a:avLst/>
              <a:gdLst/>
              <a:ahLst/>
              <a:cxnLst/>
              <a:rect l="l" t="t" r="r" b="b"/>
              <a:pathLst>
                <a:path w="1325" h="960" extrusionOk="0">
                  <a:moveTo>
                    <a:pt x="662" y="0"/>
                  </a:moveTo>
                  <a:cubicBezTo>
                    <a:pt x="0" y="0"/>
                    <a:pt x="0" y="959"/>
                    <a:pt x="662" y="959"/>
                  </a:cubicBezTo>
                  <a:cubicBezTo>
                    <a:pt x="1324" y="959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7"/>
            <p:cNvSpPr/>
            <p:nvPr/>
          </p:nvSpPr>
          <p:spPr>
            <a:xfrm>
              <a:off x="935479" y="3049267"/>
              <a:ext cx="25889" cy="17599"/>
            </a:xfrm>
            <a:custGeom>
              <a:avLst/>
              <a:gdLst/>
              <a:ahLst/>
              <a:cxnLst/>
              <a:rect l="l" t="t" r="r" b="b"/>
              <a:pathLst>
                <a:path w="1143" h="777" extrusionOk="0">
                  <a:moveTo>
                    <a:pt x="663" y="1"/>
                  </a:moveTo>
                  <a:cubicBezTo>
                    <a:pt x="571" y="115"/>
                    <a:pt x="480" y="115"/>
                    <a:pt x="298" y="115"/>
                  </a:cubicBezTo>
                  <a:cubicBezTo>
                    <a:pt x="1" y="115"/>
                    <a:pt x="1" y="685"/>
                    <a:pt x="298" y="685"/>
                  </a:cubicBezTo>
                  <a:cubicBezTo>
                    <a:pt x="480" y="685"/>
                    <a:pt x="571" y="685"/>
                    <a:pt x="663" y="777"/>
                  </a:cubicBezTo>
                  <a:cubicBezTo>
                    <a:pt x="959" y="777"/>
                    <a:pt x="1142" y="685"/>
                    <a:pt x="1142" y="389"/>
                  </a:cubicBezTo>
                  <a:cubicBezTo>
                    <a:pt x="1142" y="115"/>
                    <a:pt x="959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7"/>
            <p:cNvSpPr/>
            <p:nvPr/>
          </p:nvSpPr>
          <p:spPr>
            <a:xfrm>
              <a:off x="594506" y="1845985"/>
              <a:ext cx="41653" cy="336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7"/>
            <p:cNvSpPr/>
            <p:nvPr/>
          </p:nvSpPr>
          <p:spPr>
            <a:xfrm>
              <a:off x="6657272" y="1680685"/>
              <a:ext cx="25866" cy="14994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7"/>
            <p:cNvSpPr/>
            <p:nvPr/>
          </p:nvSpPr>
          <p:spPr>
            <a:xfrm>
              <a:off x="724562" y="983880"/>
              <a:ext cx="36716" cy="30011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7"/>
            <p:cNvSpPr/>
            <p:nvPr/>
          </p:nvSpPr>
          <p:spPr>
            <a:xfrm>
              <a:off x="6855278" y="794141"/>
              <a:ext cx="17078" cy="12956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7"/>
            <p:cNvSpPr/>
            <p:nvPr/>
          </p:nvSpPr>
          <p:spPr>
            <a:xfrm>
              <a:off x="6545086" y="1173098"/>
              <a:ext cx="25866" cy="12956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7"/>
            <p:cNvSpPr/>
            <p:nvPr/>
          </p:nvSpPr>
          <p:spPr>
            <a:xfrm>
              <a:off x="3893208" y="1405873"/>
              <a:ext cx="15017" cy="22129"/>
            </a:xfrm>
            <a:custGeom>
              <a:avLst/>
              <a:gdLst/>
              <a:ahLst/>
              <a:cxnLst/>
              <a:rect l="l" t="t" r="r" b="b"/>
              <a:pathLst>
                <a:path w="663" h="977" extrusionOk="0">
                  <a:moveTo>
                    <a:pt x="297" y="1"/>
                  </a:moveTo>
                  <a:cubicBezTo>
                    <a:pt x="143" y="1"/>
                    <a:pt x="0" y="98"/>
                    <a:pt x="0" y="292"/>
                  </a:cubicBezTo>
                  <a:lnTo>
                    <a:pt x="0" y="771"/>
                  </a:lnTo>
                  <a:cubicBezTo>
                    <a:pt x="92" y="908"/>
                    <a:pt x="212" y="977"/>
                    <a:pt x="320" y="977"/>
                  </a:cubicBezTo>
                  <a:cubicBezTo>
                    <a:pt x="428" y="977"/>
                    <a:pt x="525" y="908"/>
                    <a:pt x="571" y="771"/>
                  </a:cubicBezTo>
                  <a:cubicBezTo>
                    <a:pt x="662" y="566"/>
                    <a:pt x="662" y="474"/>
                    <a:pt x="662" y="292"/>
                  </a:cubicBezTo>
                  <a:cubicBezTo>
                    <a:pt x="617" y="98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57"/>
            <p:cNvSpPr/>
            <p:nvPr/>
          </p:nvSpPr>
          <p:spPr>
            <a:xfrm>
              <a:off x="1385784" y="1233597"/>
              <a:ext cx="15017" cy="12933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57"/>
            <p:cNvSpPr/>
            <p:nvPr/>
          </p:nvSpPr>
          <p:spPr>
            <a:xfrm>
              <a:off x="1448343" y="1681818"/>
              <a:ext cx="21744" cy="12956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7"/>
            <p:cNvSpPr/>
            <p:nvPr/>
          </p:nvSpPr>
          <p:spPr>
            <a:xfrm>
              <a:off x="2684989" y="1673029"/>
              <a:ext cx="17078" cy="12956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7"/>
            <p:cNvSpPr/>
            <p:nvPr/>
          </p:nvSpPr>
          <p:spPr>
            <a:xfrm>
              <a:off x="2042883" y="1700957"/>
              <a:ext cx="10872" cy="8811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7"/>
            <p:cNvSpPr/>
            <p:nvPr/>
          </p:nvSpPr>
          <p:spPr>
            <a:xfrm>
              <a:off x="236908" y="4378075"/>
              <a:ext cx="28063" cy="24009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7"/>
            <p:cNvSpPr/>
            <p:nvPr/>
          </p:nvSpPr>
          <p:spPr>
            <a:xfrm>
              <a:off x="2150426" y="716587"/>
              <a:ext cx="17599" cy="12956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7"/>
            <p:cNvSpPr/>
            <p:nvPr/>
          </p:nvSpPr>
          <p:spPr>
            <a:xfrm>
              <a:off x="5948462" y="843269"/>
              <a:ext cx="27950" cy="18120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7"/>
            <p:cNvSpPr/>
            <p:nvPr/>
          </p:nvSpPr>
          <p:spPr>
            <a:xfrm>
              <a:off x="5653265" y="1358693"/>
              <a:ext cx="25889" cy="21223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7"/>
            <p:cNvSpPr/>
            <p:nvPr/>
          </p:nvSpPr>
          <p:spPr>
            <a:xfrm>
              <a:off x="5808372" y="1643041"/>
              <a:ext cx="25866" cy="21223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7"/>
            <p:cNvSpPr/>
            <p:nvPr/>
          </p:nvSpPr>
          <p:spPr>
            <a:xfrm>
              <a:off x="5625360" y="2286324"/>
              <a:ext cx="36467" cy="33273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7"/>
            <p:cNvSpPr/>
            <p:nvPr/>
          </p:nvSpPr>
          <p:spPr>
            <a:xfrm>
              <a:off x="6204906" y="2092825"/>
              <a:ext cx="25866" cy="17599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7"/>
            <p:cNvSpPr/>
            <p:nvPr/>
          </p:nvSpPr>
          <p:spPr>
            <a:xfrm>
              <a:off x="6230749" y="3018893"/>
              <a:ext cx="34156" cy="26659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7"/>
            <p:cNvSpPr/>
            <p:nvPr/>
          </p:nvSpPr>
          <p:spPr>
            <a:xfrm>
              <a:off x="5618633" y="3081837"/>
              <a:ext cx="25866" cy="21744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7"/>
            <p:cNvSpPr/>
            <p:nvPr/>
          </p:nvSpPr>
          <p:spPr>
            <a:xfrm>
              <a:off x="5737025" y="3960726"/>
              <a:ext cx="30532" cy="21744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7"/>
            <p:cNvSpPr/>
            <p:nvPr/>
          </p:nvSpPr>
          <p:spPr>
            <a:xfrm>
              <a:off x="6133558" y="4268857"/>
              <a:ext cx="30011" cy="25866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7"/>
            <p:cNvSpPr/>
            <p:nvPr/>
          </p:nvSpPr>
          <p:spPr>
            <a:xfrm>
              <a:off x="4248904" y="1549995"/>
              <a:ext cx="25866" cy="17599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0"/>
                  </a:moveTo>
                  <a:cubicBezTo>
                    <a:pt x="0" y="0"/>
                    <a:pt x="0" y="776"/>
                    <a:pt x="571" y="776"/>
                  </a:cubicBezTo>
                  <a:cubicBezTo>
                    <a:pt x="1141" y="776"/>
                    <a:pt x="1141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7"/>
            <p:cNvSpPr/>
            <p:nvPr/>
          </p:nvSpPr>
          <p:spPr>
            <a:xfrm>
              <a:off x="4731259" y="1056768"/>
              <a:ext cx="25866" cy="21744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60"/>
                    <a:pt x="571" y="960"/>
                  </a:cubicBezTo>
                  <a:cubicBezTo>
                    <a:pt x="1141" y="960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7"/>
            <p:cNvSpPr/>
            <p:nvPr/>
          </p:nvSpPr>
          <p:spPr>
            <a:xfrm>
              <a:off x="4233389" y="825511"/>
              <a:ext cx="29626" cy="25798"/>
            </a:xfrm>
            <a:custGeom>
              <a:avLst/>
              <a:gdLst/>
              <a:ahLst/>
              <a:cxnLst/>
              <a:rect l="l" t="t" r="r" b="b"/>
              <a:pathLst>
                <a:path w="1308" h="1139" extrusionOk="0">
                  <a:moveTo>
                    <a:pt x="504" y="1"/>
                  </a:moveTo>
                  <a:cubicBezTo>
                    <a:pt x="395" y="1"/>
                    <a:pt x="289" y="52"/>
                    <a:pt x="206" y="145"/>
                  </a:cubicBezTo>
                  <a:cubicBezTo>
                    <a:pt x="0" y="328"/>
                    <a:pt x="0" y="602"/>
                    <a:pt x="297" y="807"/>
                  </a:cubicBezTo>
                  <a:lnTo>
                    <a:pt x="685" y="1081"/>
                  </a:lnTo>
                  <a:cubicBezTo>
                    <a:pt x="739" y="1121"/>
                    <a:pt x="796" y="1138"/>
                    <a:pt x="853" y="1138"/>
                  </a:cubicBezTo>
                  <a:cubicBezTo>
                    <a:pt x="1088" y="1138"/>
                    <a:pt x="1307" y="840"/>
                    <a:pt x="1142" y="602"/>
                  </a:cubicBezTo>
                  <a:cubicBezTo>
                    <a:pt x="1050" y="510"/>
                    <a:pt x="959" y="328"/>
                    <a:pt x="868" y="236"/>
                  </a:cubicBezTo>
                  <a:cubicBezTo>
                    <a:pt x="768" y="74"/>
                    <a:pt x="634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57"/>
            <p:cNvSpPr/>
            <p:nvPr/>
          </p:nvSpPr>
          <p:spPr>
            <a:xfrm>
              <a:off x="4917555" y="1716608"/>
              <a:ext cx="42220" cy="35606"/>
            </a:xfrm>
            <a:custGeom>
              <a:avLst/>
              <a:gdLst/>
              <a:ahLst/>
              <a:cxnLst/>
              <a:rect l="l" t="t" r="r" b="b"/>
              <a:pathLst>
                <a:path w="1864" h="1572" extrusionOk="0">
                  <a:moveTo>
                    <a:pt x="1163" y="1"/>
                  </a:moveTo>
                  <a:cubicBezTo>
                    <a:pt x="938" y="1"/>
                    <a:pt x="695" y="127"/>
                    <a:pt x="517" y="359"/>
                  </a:cubicBezTo>
                  <a:lnTo>
                    <a:pt x="243" y="747"/>
                  </a:lnTo>
                  <a:cubicBezTo>
                    <a:pt x="0" y="1121"/>
                    <a:pt x="339" y="1572"/>
                    <a:pt x="733" y="1572"/>
                  </a:cubicBezTo>
                  <a:cubicBezTo>
                    <a:pt x="820" y="1572"/>
                    <a:pt x="910" y="1550"/>
                    <a:pt x="997" y="1500"/>
                  </a:cubicBezTo>
                  <a:cubicBezTo>
                    <a:pt x="1088" y="1409"/>
                    <a:pt x="1293" y="1318"/>
                    <a:pt x="1385" y="1204"/>
                  </a:cubicBezTo>
                  <a:cubicBezTo>
                    <a:pt x="1750" y="930"/>
                    <a:pt x="1864" y="451"/>
                    <a:pt x="1567" y="177"/>
                  </a:cubicBezTo>
                  <a:cubicBezTo>
                    <a:pt x="1457" y="58"/>
                    <a:pt x="1314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57"/>
            <p:cNvSpPr/>
            <p:nvPr/>
          </p:nvSpPr>
          <p:spPr>
            <a:xfrm>
              <a:off x="4375563" y="2295497"/>
              <a:ext cx="12933" cy="8811"/>
            </a:xfrm>
            <a:custGeom>
              <a:avLst/>
              <a:gdLst/>
              <a:ahLst/>
              <a:cxnLst/>
              <a:rect l="l" t="t" r="r" b="b"/>
              <a:pathLst>
                <a:path w="571" h="389" extrusionOk="0">
                  <a:moveTo>
                    <a:pt x="297" y="0"/>
                  </a:moveTo>
                  <a:cubicBezTo>
                    <a:pt x="0" y="0"/>
                    <a:pt x="0" y="388"/>
                    <a:pt x="297" y="388"/>
                  </a:cubicBezTo>
                  <a:cubicBezTo>
                    <a:pt x="571" y="388"/>
                    <a:pt x="57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57"/>
            <p:cNvSpPr/>
            <p:nvPr/>
          </p:nvSpPr>
          <p:spPr>
            <a:xfrm>
              <a:off x="4920998" y="2599483"/>
              <a:ext cx="25866" cy="21223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6"/>
                    <a:pt x="571" y="936"/>
                  </a:cubicBezTo>
                  <a:cubicBezTo>
                    <a:pt x="1141" y="936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57"/>
            <p:cNvSpPr/>
            <p:nvPr/>
          </p:nvSpPr>
          <p:spPr>
            <a:xfrm>
              <a:off x="4388496" y="3103559"/>
              <a:ext cx="38777" cy="30011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0"/>
                  </a:moveTo>
                  <a:cubicBezTo>
                    <a:pt x="0" y="0"/>
                    <a:pt x="0" y="1324"/>
                    <a:pt x="867" y="1324"/>
                  </a:cubicBezTo>
                  <a:cubicBezTo>
                    <a:pt x="1712" y="1324"/>
                    <a:pt x="1712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57"/>
            <p:cNvSpPr/>
            <p:nvPr/>
          </p:nvSpPr>
          <p:spPr>
            <a:xfrm>
              <a:off x="4397284" y="4335538"/>
              <a:ext cx="38777" cy="30011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1"/>
                  </a:moveTo>
                  <a:cubicBezTo>
                    <a:pt x="0" y="1"/>
                    <a:pt x="0" y="1325"/>
                    <a:pt x="867" y="1325"/>
                  </a:cubicBezTo>
                  <a:cubicBezTo>
                    <a:pt x="1712" y="1325"/>
                    <a:pt x="1712" y="1"/>
                    <a:pt x="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57"/>
            <p:cNvSpPr/>
            <p:nvPr/>
          </p:nvSpPr>
          <p:spPr>
            <a:xfrm>
              <a:off x="8278049" y="3510421"/>
              <a:ext cx="276081" cy="275583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57"/>
            <p:cNvSpPr/>
            <p:nvPr/>
          </p:nvSpPr>
          <p:spPr>
            <a:xfrm>
              <a:off x="7563033" y="994231"/>
              <a:ext cx="275583" cy="276081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57"/>
            <p:cNvSpPr/>
            <p:nvPr/>
          </p:nvSpPr>
          <p:spPr>
            <a:xfrm>
              <a:off x="8245976" y="2247932"/>
              <a:ext cx="275583" cy="27610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57"/>
            <p:cNvSpPr/>
            <p:nvPr/>
          </p:nvSpPr>
          <p:spPr>
            <a:xfrm>
              <a:off x="7418798" y="4251885"/>
              <a:ext cx="275583" cy="275583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57"/>
            <p:cNvSpPr/>
            <p:nvPr/>
          </p:nvSpPr>
          <p:spPr>
            <a:xfrm>
              <a:off x="8314742" y="876995"/>
              <a:ext cx="148924" cy="141042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57"/>
            <p:cNvSpPr/>
            <p:nvPr/>
          </p:nvSpPr>
          <p:spPr>
            <a:xfrm>
              <a:off x="8366452" y="885760"/>
              <a:ext cx="21721" cy="27724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57"/>
            <p:cNvSpPr/>
            <p:nvPr/>
          </p:nvSpPr>
          <p:spPr>
            <a:xfrm>
              <a:off x="7699001" y="2584624"/>
              <a:ext cx="148403" cy="140045"/>
            </a:xfrm>
            <a:custGeom>
              <a:avLst/>
              <a:gdLst/>
              <a:ahLst/>
              <a:cxnLst/>
              <a:rect l="l" t="t" r="r" b="b"/>
              <a:pathLst>
                <a:path w="6552" h="6183" extrusionOk="0">
                  <a:moveTo>
                    <a:pt x="3413" y="0"/>
                  </a:moveTo>
                  <a:cubicBezTo>
                    <a:pt x="3362" y="0"/>
                    <a:pt x="3310" y="29"/>
                    <a:pt x="3310" y="86"/>
                  </a:cubicBezTo>
                  <a:lnTo>
                    <a:pt x="3310" y="1410"/>
                  </a:lnTo>
                  <a:cubicBezTo>
                    <a:pt x="3219" y="1501"/>
                    <a:pt x="3219" y="1592"/>
                    <a:pt x="3128" y="1684"/>
                  </a:cubicBezTo>
                  <a:cubicBezTo>
                    <a:pt x="3036" y="1798"/>
                    <a:pt x="3219" y="1889"/>
                    <a:pt x="3310" y="1889"/>
                  </a:cubicBezTo>
                  <a:cubicBezTo>
                    <a:pt x="3310" y="2163"/>
                    <a:pt x="3219" y="2460"/>
                    <a:pt x="3219" y="2825"/>
                  </a:cubicBezTo>
                  <a:lnTo>
                    <a:pt x="3128" y="2825"/>
                  </a:lnTo>
                  <a:cubicBezTo>
                    <a:pt x="2557" y="2254"/>
                    <a:pt x="1986" y="1592"/>
                    <a:pt x="1507" y="930"/>
                  </a:cubicBezTo>
                  <a:cubicBezTo>
                    <a:pt x="1480" y="904"/>
                    <a:pt x="1454" y="893"/>
                    <a:pt x="1429" y="893"/>
                  </a:cubicBezTo>
                  <a:cubicBezTo>
                    <a:pt x="1370" y="893"/>
                    <a:pt x="1325" y="957"/>
                    <a:pt x="1325" y="1022"/>
                  </a:cubicBezTo>
                  <a:cubicBezTo>
                    <a:pt x="1804" y="1684"/>
                    <a:pt x="2169" y="2254"/>
                    <a:pt x="2648" y="2825"/>
                  </a:cubicBezTo>
                  <a:cubicBezTo>
                    <a:pt x="2283" y="2825"/>
                    <a:pt x="1804" y="2825"/>
                    <a:pt x="1325" y="2734"/>
                  </a:cubicBezTo>
                  <a:cubicBezTo>
                    <a:pt x="1233" y="2551"/>
                    <a:pt x="1142" y="2460"/>
                    <a:pt x="1028" y="2254"/>
                  </a:cubicBezTo>
                  <a:cubicBezTo>
                    <a:pt x="845" y="2072"/>
                    <a:pt x="663" y="1798"/>
                    <a:pt x="571" y="1592"/>
                  </a:cubicBezTo>
                  <a:cubicBezTo>
                    <a:pt x="538" y="1566"/>
                    <a:pt x="506" y="1555"/>
                    <a:pt x="479" y="1555"/>
                  </a:cubicBezTo>
                  <a:cubicBezTo>
                    <a:pt x="412" y="1555"/>
                    <a:pt x="366" y="1619"/>
                    <a:pt x="366" y="1684"/>
                  </a:cubicBezTo>
                  <a:cubicBezTo>
                    <a:pt x="457" y="1980"/>
                    <a:pt x="663" y="2163"/>
                    <a:pt x="754" y="2368"/>
                  </a:cubicBezTo>
                  <a:cubicBezTo>
                    <a:pt x="845" y="2460"/>
                    <a:pt x="937" y="2642"/>
                    <a:pt x="1028" y="2734"/>
                  </a:cubicBezTo>
                  <a:cubicBezTo>
                    <a:pt x="754" y="2734"/>
                    <a:pt x="366" y="2734"/>
                    <a:pt x="92" y="2642"/>
                  </a:cubicBezTo>
                  <a:cubicBezTo>
                    <a:pt x="1" y="2642"/>
                    <a:pt x="1" y="2825"/>
                    <a:pt x="92" y="2939"/>
                  </a:cubicBezTo>
                  <a:cubicBezTo>
                    <a:pt x="457" y="2939"/>
                    <a:pt x="845" y="3030"/>
                    <a:pt x="1325" y="3122"/>
                  </a:cubicBezTo>
                  <a:cubicBezTo>
                    <a:pt x="937" y="3396"/>
                    <a:pt x="663" y="3692"/>
                    <a:pt x="457" y="4080"/>
                  </a:cubicBezTo>
                  <a:cubicBezTo>
                    <a:pt x="393" y="4145"/>
                    <a:pt x="419" y="4209"/>
                    <a:pt x="481" y="4209"/>
                  </a:cubicBezTo>
                  <a:cubicBezTo>
                    <a:pt x="506" y="4209"/>
                    <a:pt x="538" y="4198"/>
                    <a:pt x="571" y="4172"/>
                  </a:cubicBezTo>
                  <a:cubicBezTo>
                    <a:pt x="845" y="3875"/>
                    <a:pt x="1142" y="3601"/>
                    <a:pt x="1416" y="3213"/>
                  </a:cubicBezTo>
                  <a:cubicBezTo>
                    <a:pt x="1507" y="3213"/>
                    <a:pt x="1416" y="3122"/>
                    <a:pt x="1416" y="3122"/>
                  </a:cubicBezTo>
                  <a:lnTo>
                    <a:pt x="1416" y="3122"/>
                  </a:lnTo>
                  <a:cubicBezTo>
                    <a:pt x="1895" y="3213"/>
                    <a:pt x="2375" y="3213"/>
                    <a:pt x="2854" y="3304"/>
                  </a:cubicBezTo>
                  <a:cubicBezTo>
                    <a:pt x="2283" y="3875"/>
                    <a:pt x="1804" y="4446"/>
                    <a:pt x="1325" y="5016"/>
                  </a:cubicBezTo>
                  <a:cubicBezTo>
                    <a:pt x="1249" y="5092"/>
                    <a:pt x="1360" y="5244"/>
                    <a:pt x="1453" y="5244"/>
                  </a:cubicBezTo>
                  <a:cubicBezTo>
                    <a:pt x="1472" y="5244"/>
                    <a:pt x="1491" y="5238"/>
                    <a:pt x="1507" y="5222"/>
                  </a:cubicBezTo>
                  <a:cubicBezTo>
                    <a:pt x="2078" y="4651"/>
                    <a:pt x="2648" y="4080"/>
                    <a:pt x="3219" y="3396"/>
                  </a:cubicBezTo>
                  <a:lnTo>
                    <a:pt x="3219" y="4925"/>
                  </a:lnTo>
                  <a:cubicBezTo>
                    <a:pt x="2945" y="5222"/>
                    <a:pt x="2557" y="5404"/>
                    <a:pt x="2283" y="5678"/>
                  </a:cubicBezTo>
                  <a:cubicBezTo>
                    <a:pt x="2202" y="5760"/>
                    <a:pt x="2237" y="5830"/>
                    <a:pt x="2297" y="5830"/>
                  </a:cubicBezTo>
                  <a:cubicBezTo>
                    <a:pt x="2320" y="5830"/>
                    <a:pt x="2348" y="5818"/>
                    <a:pt x="2375" y="5792"/>
                  </a:cubicBezTo>
                  <a:cubicBezTo>
                    <a:pt x="2648" y="5587"/>
                    <a:pt x="2945" y="5404"/>
                    <a:pt x="3219" y="5222"/>
                  </a:cubicBezTo>
                  <a:lnTo>
                    <a:pt x="3219" y="5313"/>
                  </a:lnTo>
                  <a:lnTo>
                    <a:pt x="3310" y="5313"/>
                  </a:lnTo>
                  <a:lnTo>
                    <a:pt x="3310" y="5678"/>
                  </a:lnTo>
                  <a:cubicBezTo>
                    <a:pt x="3310" y="5781"/>
                    <a:pt x="3362" y="5832"/>
                    <a:pt x="3424" y="5832"/>
                  </a:cubicBezTo>
                  <a:cubicBezTo>
                    <a:pt x="3487" y="5832"/>
                    <a:pt x="3561" y="5781"/>
                    <a:pt x="3607" y="5678"/>
                  </a:cubicBezTo>
                  <a:lnTo>
                    <a:pt x="3607" y="5587"/>
                  </a:lnTo>
                  <a:cubicBezTo>
                    <a:pt x="3790" y="5792"/>
                    <a:pt x="4086" y="5975"/>
                    <a:pt x="4360" y="6157"/>
                  </a:cubicBezTo>
                  <a:cubicBezTo>
                    <a:pt x="4378" y="6175"/>
                    <a:pt x="4396" y="6182"/>
                    <a:pt x="4413" y="6182"/>
                  </a:cubicBezTo>
                  <a:cubicBezTo>
                    <a:pt x="4487" y="6182"/>
                    <a:pt x="4544" y="6049"/>
                    <a:pt x="4452" y="5975"/>
                  </a:cubicBezTo>
                  <a:cubicBezTo>
                    <a:pt x="4178" y="5678"/>
                    <a:pt x="3881" y="5496"/>
                    <a:pt x="3607" y="5313"/>
                  </a:cubicBezTo>
                  <a:lnTo>
                    <a:pt x="3607" y="3784"/>
                  </a:lnTo>
                  <a:cubicBezTo>
                    <a:pt x="4086" y="4172"/>
                    <a:pt x="4452" y="4651"/>
                    <a:pt x="4931" y="4925"/>
                  </a:cubicBezTo>
                  <a:cubicBezTo>
                    <a:pt x="4970" y="4942"/>
                    <a:pt x="5005" y="4950"/>
                    <a:pt x="5036" y="4950"/>
                  </a:cubicBezTo>
                  <a:cubicBezTo>
                    <a:pt x="5165" y="4950"/>
                    <a:pt x="5210" y="4816"/>
                    <a:pt x="5136" y="4742"/>
                  </a:cubicBezTo>
                  <a:cubicBezTo>
                    <a:pt x="4566" y="4263"/>
                    <a:pt x="4086" y="3784"/>
                    <a:pt x="3607" y="3304"/>
                  </a:cubicBezTo>
                  <a:lnTo>
                    <a:pt x="3607" y="3304"/>
                  </a:lnTo>
                  <a:cubicBezTo>
                    <a:pt x="3892" y="3350"/>
                    <a:pt x="4178" y="3373"/>
                    <a:pt x="4463" y="3373"/>
                  </a:cubicBezTo>
                  <a:cubicBezTo>
                    <a:pt x="4748" y="3373"/>
                    <a:pt x="5034" y="3350"/>
                    <a:pt x="5319" y="3304"/>
                  </a:cubicBezTo>
                  <a:cubicBezTo>
                    <a:pt x="5319" y="3396"/>
                    <a:pt x="5410" y="3396"/>
                    <a:pt x="5410" y="3396"/>
                  </a:cubicBezTo>
                  <a:lnTo>
                    <a:pt x="5410" y="3510"/>
                  </a:lnTo>
                  <a:cubicBezTo>
                    <a:pt x="5593" y="3601"/>
                    <a:pt x="5798" y="3784"/>
                    <a:pt x="5890" y="3966"/>
                  </a:cubicBezTo>
                  <a:cubicBezTo>
                    <a:pt x="6072" y="4172"/>
                    <a:pt x="6164" y="4354"/>
                    <a:pt x="6369" y="4537"/>
                  </a:cubicBezTo>
                  <a:cubicBezTo>
                    <a:pt x="6460" y="4537"/>
                    <a:pt x="6552" y="4446"/>
                    <a:pt x="6552" y="4354"/>
                  </a:cubicBezTo>
                  <a:lnTo>
                    <a:pt x="6072" y="3875"/>
                  </a:lnTo>
                  <a:lnTo>
                    <a:pt x="5502" y="3304"/>
                  </a:lnTo>
                  <a:lnTo>
                    <a:pt x="5593" y="3304"/>
                  </a:lnTo>
                  <a:cubicBezTo>
                    <a:pt x="5798" y="3304"/>
                    <a:pt x="5981" y="3304"/>
                    <a:pt x="6164" y="3213"/>
                  </a:cubicBezTo>
                  <a:cubicBezTo>
                    <a:pt x="6369" y="3213"/>
                    <a:pt x="6369" y="2939"/>
                    <a:pt x="6164" y="2825"/>
                  </a:cubicBezTo>
                  <a:lnTo>
                    <a:pt x="5890" y="2825"/>
                  </a:lnTo>
                  <a:cubicBezTo>
                    <a:pt x="5981" y="2551"/>
                    <a:pt x="6164" y="2368"/>
                    <a:pt x="6278" y="2163"/>
                  </a:cubicBezTo>
                  <a:cubicBezTo>
                    <a:pt x="6278" y="2072"/>
                    <a:pt x="6164" y="2072"/>
                    <a:pt x="6164" y="2072"/>
                  </a:cubicBezTo>
                  <a:cubicBezTo>
                    <a:pt x="5981" y="2254"/>
                    <a:pt x="5798" y="2551"/>
                    <a:pt x="5707" y="2734"/>
                  </a:cubicBezTo>
                  <a:cubicBezTo>
                    <a:pt x="5593" y="2734"/>
                    <a:pt x="5593" y="2825"/>
                    <a:pt x="5593" y="2825"/>
                  </a:cubicBezTo>
                  <a:lnTo>
                    <a:pt x="3790" y="2825"/>
                  </a:lnTo>
                  <a:cubicBezTo>
                    <a:pt x="4360" y="2163"/>
                    <a:pt x="4931" y="1410"/>
                    <a:pt x="5502" y="748"/>
                  </a:cubicBezTo>
                  <a:cubicBezTo>
                    <a:pt x="5577" y="673"/>
                    <a:pt x="5528" y="520"/>
                    <a:pt x="5457" y="520"/>
                  </a:cubicBezTo>
                  <a:cubicBezTo>
                    <a:pt x="5442" y="520"/>
                    <a:pt x="5426" y="526"/>
                    <a:pt x="5410" y="542"/>
                  </a:cubicBezTo>
                  <a:cubicBezTo>
                    <a:pt x="4840" y="1227"/>
                    <a:pt x="4178" y="1889"/>
                    <a:pt x="3607" y="2460"/>
                  </a:cubicBezTo>
                  <a:lnTo>
                    <a:pt x="3607" y="1501"/>
                  </a:lnTo>
                  <a:cubicBezTo>
                    <a:pt x="3790" y="1227"/>
                    <a:pt x="3995" y="930"/>
                    <a:pt x="4178" y="657"/>
                  </a:cubicBezTo>
                  <a:cubicBezTo>
                    <a:pt x="4252" y="564"/>
                    <a:pt x="4146" y="426"/>
                    <a:pt x="4054" y="426"/>
                  </a:cubicBezTo>
                  <a:cubicBezTo>
                    <a:pt x="4033" y="426"/>
                    <a:pt x="4012" y="434"/>
                    <a:pt x="3995" y="451"/>
                  </a:cubicBezTo>
                  <a:cubicBezTo>
                    <a:pt x="3881" y="748"/>
                    <a:pt x="3698" y="930"/>
                    <a:pt x="3516" y="1113"/>
                  </a:cubicBezTo>
                  <a:lnTo>
                    <a:pt x="3516" y="86"/>
                  </a:lnTo>
                  <a:cubicBezTo>
                    <a:pt x="3516" y="29"/>
                    <a:pt x="3464" y="0"/>
                    <a:pt x="3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57"/>
            <p:cNvSpPr/>
            <p:nvPr/>
          </p:nvSpPr>
          <p:spPr>
            <a:xfrm>
              <a:off x="7750711" y="2592756"/>
              <a:ext cx="21223" cy="28811"/>
            </a:xfrm>
            <a:custGeom>
              <a:avLst/>
              <a:gdLst/>
              <a:ahLst/>
              <a:cxnLst/>
              <a:rect l="l" t="t" r="r" b="b"/>
              <a:pathLst>
                <a:path w="937" h="1272" extrusionOk="0">
                  <a:moveTo>
                    <a:pt x="0" y="1"/>
                  </a:moveTo>
                  <a:lnTo>
                    <a:pt x="0" y="92"/>
                  </a:lnTo>
                  <a:cubicBezTo>
                    <a:pt x="365" y="389"/>
                    <a:pt x="571" y="754"/>
                    <a:pt x="753" y="1233"/>
                  </a:cubicBezTo>
                  <a:cubicBezTo>
                    <a:pt x="780" y="1260"/>
                    <a:pt x="807" y="1271"/>
                    <a:pt x="831" y="1271"/>
                  </a:cubicBezTo>
                  <a:cubicBezTo>
                    <a:pt x="890" y="1271"/>
                    <a:pt x="936" y="1207"/>
                    <a:pt x="936" y="1142"/>
                  </a:cubicBezTo>
                  <a:cubicBezTo>
                    <a:pt x="845" y="663"/>
                    <a:pt x="457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57"/>
            <p:cNvSpPr/>
            <p:nvPr/>
          </p:nvSpPr>
          <p:spPr>
            <a:xfrm>
              <a:off x="8399022" y="2203991"/>
              <a:ext cx="206817" cy="180498"/>
            </a:xfrm>
            <a:custGeom>
              <a:avLst/>
              <a:gdLst/>
              <a:ahLst/>
              <a:cxnLst/>
              <a:rect l="l" t="t" r="r" b="b"/>
              <a:pathLst>
                <a:path w="9131" h="7969" extrusionOk="0">
                  <a:moveTo>
                    <a:pt x="3652" y="0"/>
                  </a:moveTo>
                  <a:cubicBezTo>
                    <a:pt x="3584" y="0"/>
                    <a:pt x="3515" y="46"/>
                    <a:pt x="3515" y="137"/>
                  </a:cubicBezTo>
                  <a:cubicBezTo>
                    <a:pt x="3698" y="708"/>
                    <a:pt x="3789" y="1370"/>
                    <a:pt x="3903" y="1940"/>
                  </a:cubicBezTo>
                  <a:cubicBezTo>
                    <a:pt x="3903" y="2055"/>
                    <a:pt x="3789" y="2146"/>
                    <a:pt x="3789" y="2328"/>
                  </a:cubicBezTo>
                  <a:cubicBezTo>
                    <a:pt x="3789" y="2420"/>
                    <a:pt x="3995" y="2511"/>
                    <a:pt x="4086" y="2511"/>
                  </a:cubicBezTo>
                  <a:cubicBezTo>
                    <a:pt x="4177" y="2899"/>
                    <a:pt x="4177" y="3378"/>
                    <a:pt x="4268" y="3766"/>
                  </a:cubicBezTo>
                  <a:cubicBezTo>
                    <a:pt x="4268" y="3766"/>
                    <a:pt x="4177" y="3766"/>
                    <a:pt x="4086" y="3858"/>
                  </a:cubicBezTo>
                  <a:cubicBezTo>
                    <a:pt x="3219" y="3196"/>
                    <a:pt x="2283" y="2625"/>
                    <a:pt x="1415" y="1849"/>
                  </a:cubicBezTo>
                  <a:cubicBezTo>
                    <a:pt x="1398" y="1832"/>
                    <a:pt x="1378" y="1824"/>
                    <a:pt x="1357" y="1824"/>
                  </a:cubicBezTo>
                  <a:cubicBezTo>
                    <a:pt x="1268" y="1824"/>
                    <a:pt x="1176" y="1962"/>
                    <a:pt x="1324" y="2055"/>
                  </a:cubicBezTo>
                  <a:cubicBezTo>
                    <a:pt x="1986" y="2716"/>
                    <a:pt x="2762" y="3378"/>
                    <a:pt x="3607" y="3949"/>
                  </a:cubicBezTo>
                  <a:cubicBezTo>
                    <a:pt x="3036" y="4040"/>
                    <a:pt x="2374" y="4132"/>
                    <a:pt x="1803" y="4337"/>
                  </a:cubicBezTo>
                  <a:cubicBezTo>
                    <a:pt x="1621" y="4040"/>
                    <a:pt x="1415" y="3949"/>
                    <a:pt x="1233" y="3766"/>
                  </a:cubicBezTo>
                  <a:cubicBezTo>
                    <a:pt x="936" y="3470"/>
                    <a:pt x="662" y="3196"/>
                    <a:pt x="365" y="2990"/>
                  </a:cubicBezTo>
                  <a:cubicBezTo>
                    <a:pt x="274" y="2990"/>
                    <a:pt x="183" y="3082"/>
                    <a:pt x="274" y="3196"/>
                  </a:cubicBezTo>
                  <a:cubicBezTo>
                    <a:pt x="479" y="3470"/>
                    <a:pt x="753" y="3766"/>
                    <a:pt x="936" y="3949"/>
                  </a:cubicBezTo>
                  <a:lnTo>
                    <a:pt x="1324" y="4337"/>
                  </a:lnTo>
                  <a:cubicBezTo>
                    <a:pt x="936" y="4428"/>
                    <a:pt x="571" y="4520"/>
                    <a:pt x="183" y="4520"/>
                  </a:cubicBezTo>
                  <a:cubicBezTo>
                    <a:pt x="0" y="4520"/>
                    <a:pt x="91" y="4794"/>
                    <a:pt x="183" y="4794"/>
                  </a:cubicBezTo>
                  <a:cubicBezTo>
                    <a:pt x="753" y="4794"/>
                    <a:pt x="1324" y="4794"/>
                    <a:pt x="1803" y="4702"/>
                  </a:cubicBezTo>
                  <a:lnTo>
                    <a:pt x="1803" y="4702"/>
                  </a:lnTo>
                  <a:cubicBezTo>
                    <a:pt x="1507" y="5182"/>
                    <a:pt x="1233" y="5661"/>
                    <a:pt x="1050" y="6232"/>
                  </a:cubicBezTo>
                  <a:cubicBezTo>
                    <a:pt x="967" y="6365"/>
                    <a:pt x="1054" y="6450"/>
                    <a:pt x="1143" y="6450"/>
                  </a:cubicBezTo>
                  <a:cubicBezTo>
                    <a:pt x="1176" y="6450"/>
                    <a:pt x="1208" y="6439"/>
                    <a:pt x="1233" y="6414"/>
                  </a:cubicBezTo>
                  <a:cubicBezTo>
                    <a:pt x="1621" y="5935"/>
                    <a:pt x="1803" y="5364"/>
                    <a:pt x="2077" y="4908"/>
                  </a:cubicBezTo>
                  <a:cubicBezTo>
                    <a:pt x="2077" y="4794"/>
                    <a:pt x="2077" y="4702"/>
                    <a:pt x="1986" y="4702"/>
                  </a:cubicBezTo>
                  <a:cubicBezTo>
                    <a:pt x="2648" y="4611"/>
                    <a:pt x="3333" y="4611"/>
                    <a:pt x="3903" y="4520"/>
                  </a:cubicBezTo>
                  <a:lnTo>
                    <a:pt x="3903" y="4520"/>
                  </a:lnTo>
                  <a:cubicBezTo>
                    <a:pt x="3424" y="5364"/>
                    <a:pt x="2945" y="6323"/>
                    <a:pt x="2557" y="7281"/>
                  </a:cubicBezTo>
                  <a:cubicBezTo>
                    <a:pt x="2492" y="7411"/>
                    <a:pt x="2564" y="7540"/>
                    <a:pt x="2685" y="7540"/>
                  </a:cubicBezTo>
                  <a:cubicBezTo>
                    <a:pt x="2735" y="7540"/>
                    <a:pt x="2793" y="7518"/>
                    <a:pt x="2853" y="7464"/>
                  </a:cubicBezTo>
                  <a:cubicBezTo>
                    <a:pt x="3424" y="6505"/>
                    <a:pt x="3995" y="5570"/>
                    <a:pt x="4474" y="4520"/>
                  </a:cubicBezTo>
                  <a:cubicBezTo>
                    <a:pt x="4657" y="5182"/>
                    <a:pt x="4839" y="5844"/>
                    <a:pt x="5045" y="6505"/>
                  </a:cubicBezTo>
                  <a:cubicBezTo>
                    <a:pt x="4565" y="6893"/>
                    <a:pt x="4268" y="7373"/>
                    <a:pt x="3903" y="7761"/>
                  </a:cubicBezTo>
                  <a:cubicBezTo>
                    <a:pt x="3811" y="7835"/>
                    <a:pt x="3928" y="7968"/>
                    <a:pt x="4024" y="7968"/>
                  </a:cubicBezTo>
                  <a:cubicBezTo>
                    <a:pt x="4047" y="7968"/>
                    <a:pt x="4068" y="7961"/>
                    <a:pt x="4086" y="7943"/>
                  </a:cubicBezTo>
                  <a:cubicBezTo>
                    <a:pt x="4360" y="7555"/>
                    <a:pt x="4748" y="7281"/>
                    <a:pt x="5045" y="6893"/>
                  </a:cubicBezTo>
                  <a:cubicBezTo>
                    <a:pt x="5045" y="6985"/>
                    <a:pt x="5045" y="6985"/>
                    <a:pt x="5136" y="6985"/>
                  </a:cubicBezTo>
                  <a:cubicBezTo>
                    <a:pt x="5136" y="7190"/>
                    <a:pt x="5227" y="7281"/>
                    <a:pt x="5227" y="7464"/>
                  </a:cubicBezTo>
                  <a:cubicBezTo>
                    <a:pt x="5262" y="7534"/>
                    <a:pt x="5327" y="7564"/>
                    <a:pt x="5394" y="7564"/>
                  </a:cubicBezTo>
                  <a:cubicBezTo>
                    <a:pt x="5502" y="7564"/>
                    <a:pt x="5615" y="7486"/>
                    <a:pt x="5615" y="7373"/>
                  </a:cubicBezTo>
                  <a:lnTo>
                    <a:pt x="5615" y="7281"/>
                  </a:lnTo>
                  <a:cubicBezTo>
                    <a:pt x="5980" y="7464"/>
                    <a:pt x="6368" y="7647"/>
                    <a:pt x="6756" y="7761"/>
                  </a:cubicBezTo>
                  <a:cubicBezTo>
                    <a:pt x="6780" y="7773"/>
                    <a:pt x="6803" y="7778"/>
                    <a:pt x="6823" y="7778"/>
                  </a:cubicBezTo>
                  <a:cubicBezTo>
                    <a:pt x="6958" y="7778"/>
                    <a:pt x="7006" y="7543"/>
                    <a:pt x="6848" y="7464"/>
                  </a:cubicBezTo>
                  <a:cubicBezTo>
                    <a:pt x="6460" y="7281"/>
                    <a:pt x="5980" y="7076"/>
                    <a:pt x="5501" y="6893"/>
                  </a:cubicBezTo>
                  <a:cubicBezTo>
                    <a:pt x="5410" y="6232"/>
                    <a:pt x="5227" y="5570"/>
                    <a:pt x="5045" y="4908"/>
                  </a:cubicBezTo>
                  <a:lnTo>
                    <a:pt x="5045" y="4908"/>
                  </a:lnTo>
                  <a:cubicBezTo>
                    <a:pt x="5798" y="5273"/>
                    <a:pt x="6460" y="5661"/>
                    <a:pt x="7213" y="5935"/>
                  </a:cubicBezTo>
                  <a:cubicBezTo>
                    <a:pt x="7245" y="5953"/>
                    <a:pt x="7275" y="5961"/>
                    <a:pt x="7301" y="5961"/>
                  </a:cubicBezTo>
                  <a:cubicBezTo>
                    <a:pt x="7440" y="5961"/>
                    <a:pt x="7481" y="5738"/>
                    <a:pt x="7327" y="5661"/>
                  </a:cubicBezTo>
                  <a:cubicBezTo>
                    <a:pt x="6551" y="5273"/>
                    <a:pt x="5706" y="4794"/>
                    <a:pt x="4930" y="4337"/>
                  </a:cubicBezTo>
                  <a:cubicBezTo>
                    <a:pt x="5706" y="4132"/>
                    <a:pt x="6460" y="4040"/>
                    <a:pt x="7213" y="3766"/>
                  </a:cubicBezTo>
                  <a:cubicBezTo>
                    <a:pt x="7213" y="3858"/>
                    <a:pt x="7213" y="3858"/>
                    <a:pt x="7327" y="3858"/>
                  </a:cubicBezTo>
                  <a:cubicBezTo>
                    <a:pt x="7601" y="4040"/>
                    <a:pt x="7898" y="4223"/>
                    <a:pt x="8080" y="4428"/>
                  </a:cubicBezTo>
                  <a:cubicBezTo>
                    <a:pt x="8354" y="4611"/>
                    <a:pt x="8651" y="4908"/>
                    <a:pt x="8925" y="4999"/>
                  </a:cubicBezTo>
                  <a:cubicBezTo>
                    <a:pt x="9039" y="4999"/>
                    <a:pt x="9130" y="4908"/>
                    <a:pt x="9039" y="4794"/>
                  </a:cubicBezTo>
                  <a:cubicBezTo>
                    <a:pt x="8834" y="4611"/>
                    <a:pt x="8560" y="4428"/>
                    <a:pt x="8354" y="4337"/>
                  </a:cubicBezTo>
                  <a:cubicBezTo>
                    <a:pt x="8080" y="4132"/>
                    <a:pt x="7692" y="3949"/>
                    <a:pt x="7418" y="3766"/>
                  </a:cubicBezTo>
                  <a:lnTo>
                    <a:pt x="7510" y="3652"/>
                  </a:lnTo>
                  <a:cubicBezTo>
                    <a:pt x="7784" y="3561"/>
                    <a:pt x="7989" y="3470"/>
                    <a:pt x="8263" y="3378"/>
                  </a:cubicBezTo>
                  <a:cubicBezTo>
                    <a:pt x="8560" y="3287"/>
                    <a:pt x="8354" y="2899"/>
                    <a:pt x="8080" y="2899"/>
                  </a:cubicBezTo>
                  <a:cubicBezTo>
                    <a:pt x="7989" y="2990"/>
                    <a:pt x="7898" y="2990"/>
                    <a:pt x="7692" y="2990"/>
                  </a:cubicBezTo>
                  <a:cubicBezTo>
                    <a:pt x="7692" y="2990"/>
                    <a:pt x="7692" y="2899"/>
                    <a:pt x="7784" y="2899"/>
                  </a:cubicBezTo>
                  <a:cubicBezTo>
                    <a:pt x="7898" y="2625"/>
                    <a:pt x="7989" y="2328"/>
                    <a:pt x="7989" y="1940"/>
                  </a:cubicBezTo>
                  <a:cubicBezTo>
                    <a:pt x="7989" y="1895"/>
                    <a:pt x="7966" y="1872"/>
                    <a:pt x="7929" y="1872"/>
                  </a:cubicBezTo>
                  <a:cubicBezTo>
                    <a:pt x="7892" y="1872"/>
                    <a:pt x="7841" y="1895"/>
                    <a:pt x="7784" y="1940"/>
                  </a:cubicBezTo>
                  <a:cubicBezTo>
                    <a:pt x="7692" y="2237"/>
                    <a:pt x="7510" y="2511"/>
                    <a:pt x="7418" y="2899"/>
                  </a:cubicBezTo>
                  <a:cubicBezTo>
                    <a:pt x="7418" y="2899"/>
                    <a:pt x="7327" y="2990"/>
                    <a:pt x="7327" y="3082"/>
                  </a:cubicBezTo>
                  <a:cubicBezTo>
                    <a:pt x="6551" y="3287"/>
                    <a:pt x="5798" y="3470"/>
                    <a:pt x="4930" y="3652"/>
                  </a:cubicBezTo>
                  <a:cubicBezTo>
                    <a:pt x="5501" y="2511"/>
                    <a:pt x="6072" y="1370"/>
                    <a:pt x="6642" y="343"/>
                  </a:cubicBezTo>
                  <a:cubicBezTo>
                    <a:pt x="6726" y="191"/>
                    <a:pt x="6587" y="102"/>
                    <a:pt x="6472" y="102"/>
                  </a:cubicBezTo>
                  <a:cubicBezTo>
                    <a:pt x="6431" y="102"/>
                    <a:pt x="6392" y="113"/>
                    <a:pt x="6368" y="137"/>
                  </a:cubicBezTo>
                  <a:cubicBezTo>
                    <a:pt x="5798" y="1187"/>
                    <a:pt x="5227" y="2237"/>
                    <a:pt x="4657" y="3196"/>
                  </a:cubicBezTo>
                  <a:cubicBezTo>
                    <a:pt x="4565" y="2808"/>
                    <a:pt x="4360" y="2420"/>
                    <a:pt x="4268" y="1940"/>
                  </a:cubicBezTo>
                  <a:cubicBezTo>
                    <a:pt x="4474" y="1575"/>
                    <a:pt x="4657" y="1096"/>
                    <a:pt x="4839" y="708"/>
                  </a:cubicBezTo>
                  <a:cubicBezTo>
                    <a:pt x="4904" y="579"/>
                    <a:pt x="4786" y="450"/>
                    <a:pt x="4679" y="450"/>
                  </a:cubicBezTo>
                  <a:cubicBezTo>
                    <a:pt x="4634" y="450"/>
                    <a:pt x="4592" y="472"/>
                    <a:pt x="4565" y="525"/>
                  </a:cubicBezTo>
                  <a:cubicBezTo>
                    <a:pt x="4474" y="799"/>
                    <a:pt x="4268" y="1096"/>
                    <a:pt x="4177" y="1370"/>
                  </a:cubicBezTo>
                  <a:cubicBezTo>
                    <a:pt x="3995" y="1005"/>
                    <a:pt x="3903" y="525"/>
                    <a:pt x="3789" y="137"/>
                  </a:cubicBezTo>
                  <a:cubicBezTo>
                    <a:pt x="3789" y="46"/>
                    <a:pt x="3721" y="0"/>
                    <a:pt x="3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57"/>
            <p:cNvSpPr/>
            <p:nvPr/>
          </p:nvSpPr>
          <p:spPr>
            <a:xfrm>
              <a:off x="8450710" y="2224670"/>
              <a:ext cx="36738" cy="28788"/>
            </a:xfrm>
            <a:custGeom>
              <a:avLst/>
              <a:gdLst/>
              <a:ahLst/>
              <a:cxnLst/>
              <a:rect l="l" t="t" r="r" b="b"/>
              <a:pathLst>
                <a:path w="1622" h="1271" extrusionOk="0">
                  <a:moveTo>
                    <a:pt x="1" y="0"/>
                  </a:moveTo>
                  <a:cubicBezTo>
                    <a:pt x="571" y="274"/>
                    <a:pt x="937" y="753"/>
                    <a:pt x="1416" y="1233"/>
                  </a:cubicBezTo>
                  <a:cubicBezTo>
                    <a:pt x="1443" y="1260"/>
                    <a:pt x="1471" y="1271"/>
                    <a:pt x="1499" y="1271"/>
                  </a:cubicBezTo>
                  <a:cubicBezTo>
                    <a:pt x="1564" y="1271"/>
                    <a:pt x="1621" y="1206"/>
                    <a:pt x="1621" y="1142"/>
                  </a:cubicBezTo>
                  <a:cubicBezTo>
                    <a:pt x="1233" y="571"/>
                    <a:pt x="663" y="18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57"/>
            <p:cNvSpPr/>
            <p:nvPr/>
          </p:nvSpPr>
          <p:spPr>
            <a:xfrm>
              <a:off x="7821538" y="1543607"/>
              <a:ext cx="206455" cy="179932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57"/>
            <p:cNvSpPr/>
            <p:nvPr/>
          </p:nvSpPr>
          <p:spPr>
            <a:xfrm>
              <a:off x="7871164" y="1562905"/>
              <a:ext cx="38256" cy="3132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57"/>
            <p:cNvSpPr/>
            <p:nvPr/>
          </p:nvSpPr>
          <p:spPr>
            <a:xfrm>
              <a:off x="7306612" y="1046575"/>
              <a:ext cx="123057" cy="117418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57"/>
            <p:cNvSpPr/>
            <p:nvPr/>
          </p:nvSpPr>
          <p:spPr>
            <a:xfrm>
              <a:off x="7375876" y="1045919"/>
              <a:ext cx="8313" cy="30011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57"/>
            <p:cNvSpPr/>
            <p:nvPr/>
          </p:nvSpPr>
          <p:spPr>
            <a:xfrm>
              <a:off x="8314742" y="3060637"/>
              <a:ext cx="90509" cy="85844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57"/>
            <p:cNvSpPr/>
            <p:nvPr/>
          </p:nvSpPr>
          <p:spPr>
            <a:xfrm>
              <a:off x="8366452" y="3060116"/>
              <a:ext cx="4666" cy="21744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57"/>
            <p:cNvSpPr/>
            <p:nvPr/>
          </p:nvSpPr>
          <p:spPr>
            <a:xfrm>
              <a:off x="7817393" y="3913682"/>
              <a:ext cx="88426" cy="85843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57"/>
            <p:cNvSpPr/>
            <p:nvPr/>
          </p:nvSpPr>
          <p:spPr>
            <a:xfrm>
              <a:off x="7867019" y="3913161"/>
              <a:ext cx="6229" cy="21744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57"/>
            <p:cNvSpPr/>
            <p:nvPr/>
          </p:nvSpPr>
          <p:spPr>
            <a:xfrm>
              <a:off x="7317462" y="3265370"/>
              <a:ext cx="118414" cy="113250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57"/>
            <p:cNvSpPr/>
            <p:nvPr/>
          </p:nvSpPr>
          <p:spPr>
            <a:xfrm>
              <a:off x="7384166" y="3264850"/>
              <a:ext cx="6727" cy="28856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57"/>
            <p:cNvSpPr/>
            <p:nvPr/>
          </p:nvSpPr>
          <p:spPr>
            <a:xfrm>
              <a:off x="8513269" y="4187498"/>
              <a:ext cx="139615" cy="13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57"/>
            <p:cNvSpPr/>
            <p:nvPr/>
          </p:nvSpPr>
          <p:spPr>
            <a:xfrm>
              <a:off x="8592884" y="4189242"/>
              <a:ext cx="8290" cy="31551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57"/>
            <p:cNvSpPr/>
            <p:nvPr/>
          </p:nvSpPr>
          <p:spPr>
            <a:xfrm>
              <a:off x="8381446" y="3631531"/>
              <a:ext cx="38777" cy="36081"/>
            </a:xfrm>
            <a:custGeom>
              <a:avLst/>
              <a:gdLst/>
              <a:ahLst/>
              <a:cxnLst/>
              <a:rect l="l" t="t" r="r" b="b"/>
              <a:pathLst>
                <a:path w="1712" h="1593" extrusionOk="0">
                  <a:moveTo>
                    <a:pt x="913" y="0"/>
                  </a:moveTo>
                  <a:cubicBezTo>
                    <a:pt x="696" y="0"/>
                    <a:pt x="479" y="120"/>
                    <a:pt x="388" y="360"/>
                  </a:cubicBezTo>
                  <a:cubicBezTo>
                    <a:pt x="297" y="543"/>
                    <a:pt x="297" y="657"/>
                    <a:pt x="206" y="748"/>
                  </a:cubicBezTo>
                  <a:cubicBezTo>
                    <a:pt x="0" y="1227"/>
                    <a:pt x="479" y="1593"/>
                    <a:pt x="867" y="1593"/>
                  </a:cubicBezTo>
                  <a:cubicBezTo>
                    <a:pt x="1347" y="1593"/>
                    <a:pt x="1712" y="1227"/>
                    <a:pt x="1529" y="748"/>
                  </a:cubicBezTo>
                  <a:cubicBezTo>
                    <a:pt x="1529" y="657"/>
                    <a:pt x="1438" y="543"/>
                    <a:pt x="1438" y="360"/>
                  </a:cubicBezTo>
                  <a:cubicBezTo>
                    <a:pt x="1347" y="120"/>
                    <a:pt x="113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57"/>
            <p:cNvSpPr/>
            <p:nvPr/>
          </p:nvSpPr>
          <p:spPr>
            <a:xfrm>
              <a:off x="8558252" y="3449039"/>
              <a:ext cx="15017" cy="2056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57"/>
            <p:cNvSpPr/>
            <p:nvPr/>
          </p:nvSpPr>
          <p:spPr>
            <a:xfrm>
              <a:off x="8409872" y="1680685"/>
              <a:ext cx="25866" cy="14994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57"/>
            <p:cNvSpPr/>
            <p:nvPr/>
          </p:nvSpPr>
          <p:spPr>
            <a:xfrm>
              <a:off x="8607878" y="794141"/>
              <a:ext cx="17078" cy="12956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57"/>
            <p:cNvSpPr/>
            <p:nvPr/>
          </p:nvSpPr>
          <p:spPr>
            <a:xfrm>
              <a:off x="8297686" y="1173098"/>
              <a:ext cx="25866" cy="12956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57"/>
            <p:cNvSpPr/>
            <p:nvPr/>
          </p:nvSpPr>
          <p:spPr>
            <a:xfrm>
              <a:off x="7701062" y="843269"/>
              <a:ext cx="27950" cy="18120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57"/>
            <p:cNvSpPr/>
            <p:nvPr/>
          </p:nvSpPr>
          <p:spPr>
            <a:xfrm>
              <a:off x="7405865" y="1358693"/>
              <a:ext cx="25889" cy="21223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57"/>
            <p:cNvSpPr/>
            <p:nvPr/>
          </p:nvSpPr>
          <p:spPr>
            <a:xfrm>
              <a:off x="7560972" y="1643041"/>
              <a:ext cx="25866" cy="21223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57"/>
            <p:cNvSpPr/>
            <p:nvPr/>
          </p:nvSpPr>
          <p:spPr>
            <a:xfrm>
              <a:off x="7377960" y="2286324"/>
              <a:ext cx="36466" cy="33273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57"/>
            <p:cNvSpPr/>
            <p:nvPr/>
          </p:nvSpPr>
          <p:spPr>
            <a:xfrm>
              <a:off x="7957506" y="2092825"/>
              <a:ext cx="25866" cy="17599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57"/>
            <p:cNvSpPr/>
            <p:nvPr/>
          </p:nvSpPr>
          <p:spPr>
            <a:xfrm>
              <a:off x="7983349" y="3018893"/>
              <a:ext cx="34156" cy="26659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57"/>
            <p:cNvSpPr/>
            <p:nvPr/>
          </p:nvSpPr>
          <p:spPr>
            <a:xfrm>
              <a:off x="7371233" y="3081837"/>
              <a:ext cx="25866" cy="21744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57"/>
            <p:cNvSpPr/>
            <p:nvPr/>
          </p:nvSpPr>
          <p:spPr>
            <a:xfrm>
              <a:off x="7489624" y="3960726"/>
              <a:ext cx="30532" cy="21744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57"/>
            <p:cNvSpPr/>
            <p:nvPr/>
          </p:nvSpPr>
          <p:spPr>
            <a:xfrm>
              <a:off x="7886158" y="4268857"/>
              <a:ext cx="30011" cy="25866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6" name="Google Shape;8776;p57"/>
            <p:cNvGrpSpPr/>
            <p:nvPr/>
          </p:nvGrpSpPr>
          <p:grpSpPr>
            <a:xfrm>
              <a:off x="273016" y="304775"/>
              <a:ext cx="8654436" cy="4549178"/>
              <a:chOff x="273016" y="304775"/>
              <a:chExt cx="8654436" cy="4549178"/>
            </a:xfrm>
          </p:grpSpPr>
          <p:grpSp>
            <p:nvGrpSpPr>
              <p:cNvPr id="8777" name="Google Shape;8777;p57"/>
              <p:cNvGrpSpPr/>
              <p:nvPr/>
            </p:nvGrpSpPr>
            <p:grpSpPr>
              <a:xfrm>
                <a:off x="273016" y="304775"/>
                <a:ext cx="8654436" cy="4549178"/>
                <a:chOff x="273016" y="304775"/>
                <a:chExt cx="8654436" cy="4549178"/>
              </a:xfrm>
            </p:grpSpPr>
            <p:grpSp>
              <p:nvGrpSpPr>
                <p:cNvPr id="8778" name="Google Shape;8778;p57"/>
                <p:cNvGrpSpPr/>
                <p:nvPr/>
              </p:nvGrpSpPr>
              <p:grpSpPr>
                <a:xfrm>
                  <a:off x="273016" y="304775"/>
                  <a:ext cx="8623698" cy="4549178"/>
                  <a:chOff x="9871970" y="66846"/>
                  <a:chExt cx="7622822" cy="4993062"/>
                </a:xfrm>
              </p:grpSpPr>
              <p:sp>
                <p:nvSpPr>
                  <p:cNvPr id="8779" name="Google Shape;8779;p57"/>
                  <p:cNvSpPr/>
                  <p:nvPr/>
                </p:nvSpPr>
                <p:spPr>
                  <a:xfrm>
                    <a:off x="9871970" y="4965224"/>
                    <a:ext cx="96215" cy="94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" h="3460" extrusionOk="0">
                        <a:moveTo>
                          <a:pt x="348" y="0"/>
                        </a:moveTo>
                        <a:cubicBezTo>
                          <a:pt x="262" y="0"/>
                          <a:pt x="183" y="45"/>
                          <a:pt x="183" y="127"/>
                        </a:cubicBezTo>
                        <a:cubicBezTo>
                          <a:pt x="1" y="1086"/>
                          <a:pt x="1" y="2045"/>
                          <a:pt x="1" y="2981"/>
                        </a:cubicBezTo>
                        <a:lnTo>
                          <a:pt x="1" y="3186"/>
                        </a:lnTo>
                        <a:lnTo>
                          <a:pt x="1" y="3277"/>
                        </a:lnTo>
                        <a:cubicBezTo>
                          <a:pt x="1" y="3384"/>
                          <a:pt x="63" y="3429"/>
                          <a:pt x="133" y="3429"/>
                        </a:cubicBezTo>
                        <a:cubicBezTo>
                          <a:pt x="183" y="3429"/>
                          <a:pt x="237" y="3406"/>
                          <a:pt x="274" y="3369"/>
                        </a:cubicBezTo>
                        <a:lnTo>
                          <a:pt x="366" y="3460"/>
                        </a:lnTo>
                        <a:cubicBezTo>
                          <a:pt x="845" y="3460"/>
                          <a:pt x="1324" y="3369"/>
                          <a:pt x="1804" y="3369"/>
                        </a:cubicBezTo>
                        <a:cubicBezTo>
                          <a:pt x="2283" y="3369"/>
                          <a:pt x="2740" y="3460"/>
                          <a:pt x="3219" y="3460"/>
                        </a:cubicBezTo>
                        <a:cubicBezTo>
                          <a:pt x="3424" y="3460"/>
                          <a:pt x="3516" y="3186"/>
                          <a:pt x="3310" y="3072"/>
                        </a:cubicBezTo>
                        <a:cubicBezTo>
                          <a:pt x="2907" y="2876"/>
                          <a:pt x="2418" y="2785"/>
                          <a:pt x="1921" y="2785"/>
                        </a:cubicBezTo>
                        <a:cubicBezTo>
                          <a:pt x="1491" y="2785"/>
                          <a:pt x="1054" y="2853"/>
                          <a:pt x="662" y="2981"/>
                        </a:cubicBezTo>
                        <a:cubicBezTo>
                          <a:pt x="1507" y="2227"/>
                          <a:pt x="2283" y="1360"/>
                          <a:pt x="2945" y="515"/>
                        </a:cubicBezTo>
                        <a:cubicBezTo>
                          <a:pt x="3073" y="387"/>
                          <a:pt x="3021" y="247"/>
                          <a:pt x="2907" y="247"/>
                        </a:cubicBezTo>
                        <a:cubicBezTo>
                          <a:pt x="2859" y="247"/>
                          <a:pt x="2800" y="272"/>
                          <a:pt x="2740" y="333"/>
                        </a:cubicBezTo>
                        <a:cubicBezTo>
                          <a:pt x="1986" y="903"/>
                          <a:pt x="1142" y="1657"/>
                          <a:pt x="457" y="2410"/>
                        </a:cubicBezTo>
                        <a:cubicBezTo>
                          <a:pt x="571" y="1657"/>
                          <a:pt x="662" y="995"/>
                          <a:pt x="571" y="219"/>
                        </a:cubicBezTo>
                        <a:cubicBezTo>
                          <a:pt x="571" y="68"/>
                          <a:pt x="454" y="0"/>
                          <a:pt x="3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0" name="Google Shape;8780;p57"/>
                  <p:cNvSpPr/>
                  <p:nvPr/>
                </p:nvSpPr>
                <p:spPr>
                  <a:xfrm>
                    <a:off x="17314866" y="4872129"/>
                    <a:ext cx="126673" cy="147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9" h="5387" extrusionOk="0">
                        <a:moveTo>
                          <a:pt x="4283" y="0"/>
                        </a:moveTo>
                        <a:cubicBezTo>
                          <a:pt x="4257" y="0"/>
                          <a:pt x="4229" y="5"/>
                          <a:pt x="4201" y="14"/>
                        </a:cubicBezTo>
                        <a:cubicBezTo>
                          <a:pt x="2010" y="882"/>
                          <a:pt x="389" y="2776"/>
                          <a:pt x="1" y="5059"/>
                        </a:cubicBezTo>
                        <a:cubicBezTo>
                          <a:pt x="1" y="5237"/>
                          <a:pt x="166" y="5387"/>
                          <a:pt x="306" y="5387"/>
                        </a:cubicBezTo>
                        <a:cubicBezTo>
                          <a:pt x="381" y="5387"/>
                          <a:pt x="448" y="5344"/>
                          <a:pt x="480" y="5241"/>
                        </a:cubicBezTo>
                        <a:cubicBezTo>
                          <a:pt x="1051" y="3050"/>
                          <a:pt x="2375" y="1338"/>
                          <a:pt x="4383" y="402"/>
                        </a:cubicBezTo>
                        <a:cubicBezTo>
                          <a:pt x="4629" y="321"/>
                          <a:pt x="4508" y="0"/>
                          <a:pt x="428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1" name="Google Shape;8781;p57"/>
                  <p:cNvSpPr/>
                  <p:nvPr/>
                </p:nvSpPr>
                <p:spPr>
                  <a:xfrm>
                    <a:off x="17398576" y="4965224"/>
                    <a:ext cx="96215" cy="94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" h="3460" extrusionOk="0">
                        <a:moveTo>
                          <a:pt x="3155" y="0"/>
                        </a:moveTo>
                        <a:cubicBezTo>
                          <a:pt x="3056" y="0"/>
                          <a:pt x="2945" y="68"/>
                          <a:pt x="2945" y="219"/>
                        </a:cubicBezTo>
                        <a:cubicBezTo>
                          <a:pt x="2854" y="995"/>
                          <a:pt x="2945" y="1657"/>
                          <a:pt x="3036" y="2410"/>
                        </a:cubicBezTo>
                        <a:cubicBezTo>
                          <a:pt x="2374" y="1657"/>
                          <a:pt x="1507" y="903"/>
                          <a:pt x="754" y="333"/>
                        </a:cubicBezTo>
                        <a:cubicBezTo>
                          <a:pt x="700" y="272"/>
                          <a:pt x="643" y="247"/>
                          <a:pt x="597" y="247"/>
                        </a:cubicBezTo>
                        <a:cubicBezTo>
                          <a:pt x="485" y="247"/>
                          <a:pt x="427" y="387"/>
                          <a:pt x="571" y="515"/>
                        </a:cubicBezTo>
                        <a:cubicBezTo>
                          <a:pt x="1233" y="1360"/>
                          <a:pt x="1986" y="2227"/>
                          <a:pt x="2854" y="2981"/>
                        </a:cubicBezTo>
                        <a:cubicBezTo>
                          <a:pt x="2451" y="2853"/>
                          <a:pt x="2009" y="2785"/>
                          <a:pt x="1576" y="2785"/>
                        </a:cubicBezTo>
                        <a:cubicBezTo>
                          <a:pt x="1076" y="2785"/>
                          <a:pt x="587" y="2876"/>
                          <a:pt x="183" y="3072"/>
                        </a:cubicBezTo>
                        <a:cubicBezTo>
                          <a:pt x="0" y="3186"/>
                          <a:pt x="92" y="3460"/>
                          <a:pt x="274" y="3460"/>
                        </a:cubicBezTo>
                        <a:cubicBezTo>
                          <a:pt x="754" y="3460"/>
                          <a:pt x="1233" y="3369"/>
                          <a:pt x="1712" y="3369"/>
                        </a:cubicBezTo>
                        <a:cubicBezTo>
                          <a:pt x="2169" y="3369"/>
                          <a:pt x="2648" y="3460"/>
                          <a:pt x="3128" y="3460"/>
                        </a:cubicBezTo>
                        <a:lnTo>
                          <a:pt x="3219" y="3369"/>
                        </a:lnTo>
                        <a:cubicBezTo>
                          <a:pt x="3257" y="3406"/>
                          <a:pt x="3314" y="3429"/>
                          <a:pt x="3368" y="3429"/>
                        </a:cubicBezTo>
                        <a:cubicBezTo>
                          <a:pt x="3445" y="3429"/>
                          <a:pt x="3516" y="3384"/>
                          <a:pt x="3516" y="3277"/>
                        </a:cubicBezTo>
                        <a:lnTo>
                          <a:pt x="3516" y="3186"/>
                        </a:lnTo>
                        <a:lnTo>
                          <a:pt x="3516" y="2981"/>
                        </a:lnTo>
                        <a:cubicBezTo>
                          <a:pt x="3516" y="2045"/>
                          <a:pt x="3516" y="1086"/>
                          <a:pt x="3310" y="127"/>
                        </a:cubicBezTo>
                        <a:cubicBezTo>
                          <a:pt x="3310" y="45"/>
                          <a:pt x="3236" y="0"/>
                          <a:pt x="315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2" name="Google Shape;8782;p57"/>
                  <p:cNvSpPr/>
                  <p:nvPr/>
                </p:nvSpPr>
                <p:spPr>
                  <a:xfrm>
                    <a:off x="11547040" y="66846"/>
                    <a:ext cx="5707932" cy="26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442" h="1048" extrusionOk="0">
                        <a:moveTo>
                          <a:pt x="53833" y="0"/>
                        </a:moveTo>
                        <a:cubicBezTo>
                          <a:pt x="36802" y="0"/>
                          <a:pt x="19827" y="58"/>
                          <a:pt x="3059" y="248"/>
                        </a:cubicBezTo>
                        <a:cubicBezTo>
                          <a:pt x="1" y="248"/>
                          <a:pt x="1" y="818"/>
                          <a:pt x="3059" y="818"/>
                        </a:cubicBezTo>
                        <a:cubicBezTo>
                          <a:pt x="19335" y="994"/>
                          <a:pt x="35807" y="1048"/>
                          <a:pt x="52336" y="1048"/>
                        </a:cubicBezTo>
                        <a:cubicBezTo>
                          <a:pt x="78783" y="1048"/>
                          <a:pt x="105374" y="909"/>
                          <a:pt x="131543" y="909"/>
                        </a:cubicBezTo>
                        <a:cubicBezTo>
                          <a:pt x="152194" y="909"/>
                          <a:pt x="173005" y="952"/>
                          <a:pt x="193824" y="952"/>
                        </a:cubicBezTo>
                        <a:cubicBezTo>
                          <a:pt x="215945" y="952"/>
                          <a:pt x="238073" y="904"/>
                          <a:pt x="260026" y="704"/>
                        </a:cubicBezTo>
                        <a:cubicBezTo>
                          <a:pt x="261442" y="704"/>
                          <a:pt x="261442" y="430"/>
                          <a:pt x="260026" y="339"/>
                        </a:cubicBezTo>
                        <a:cubicBezTo>
                          <a:pt x="238073" y="139"/>
                          <a:pt x="215945" y="90"/>
                          <a:pt x="193824" y="90"/>
                        </a:cubicBezTo>
                        <a:cubicBezTo>
                          <a:pt x="173005" y="90"/>
                          <a:pt x="152194" y="133"/>
                          <a:pt x="131543" y="133"/>
                        </a:cubicBezTo>
                        <a:cubicBezTo>
                          <a:pt x="105868" y="133"/>
                          <a:pt x="79786" y="0"/>
                          <a:pt x="5383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3" name="Google Shape;8783;p57"/>
                  <p:cNvSpPr/>
                  <p:nvPr/>
                </p:nvSpPr>
                <p:spPr>
                  <a:xfrm>
                    <a:off x="17314866" y="110345"/>
                    <a:ext cx="126508" cy="145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3" h="5321" extrusionOk="0">
                        <a:moveTo>
                          <a:pt x="264" y="1"/>
                        </a:moveTo>
                        <a:cubicBezTo>
                          <a:pt x="135" y="1"/>
                          <a:pt x="1" y="104"/>
                          <a:pt x="1" y="278"/>
                        </a:cubicBezTo>
                        <a:cubicBezTo>
                          <a:pt x="389" y="2652"/>
                          <a:pt x="2010" y="4455"/>
                          <a:pt x="4201" y="5300"/>
                        </a:cubicBezTo>
                        <a:cubicBezTo>
                          <a:pt x="4235" y="5314"/>
                          <a:pt x="4268" y="5321"/>
                          <a:pt x="4299" y="5321"/>
                        </a:cubicBezTo>
                        <a:cubicBezTo>
                          <a:pt x="4513" y="5321"/>
                          <a:pt x="4623" y="5015"/>
                          <a:pt x="4383" y="4935"/>
                        </a:cubicBezTo>
                        <a:cubicBezTo>
                          <a:pt x="2375" y="3976"/>
                          <a:pt x="1051" y="2264"/>
                          <a:pt x="480" y="164"/>
                        </a:cubicBezTo>
                        <a:cubicBezTo>
                          <a:pt x="443" y="51"/>
                          <a:pt x="355" y="1"/>
                          <a:pt x="26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4" name="Google Shape;8784;p57"/>
                  <p:cNvSpPr/>
                  <p:nvPr/>
                </p:nvSpPr>
                <p:spPr>
                  <a:xfrm>
                    <a:off x="17398576" y="67984"/>
                    <a:ext cx="96215" cy="96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" h="3515" extrusionOk="0">
                        <a:moveTo>
                          <a:pt x="274" y="0"/>
                        </a:moveTo>
                        <a:cubicBezTo>
                          <a:pt x="92" y="0"/>
                          <a:pt x="0" y="297"/>
                          <a:pt x="183" y="388"/>
                        </a:cubicBezTo>
                        <a:cubicBezTo>
                          <a:pt x="585" y="595"/>
                          <a:pt x="1071" y="692"/>
                          <a:pt x="1569" y="692"/>
                        </a:cubicBezTo>
                        <a:cubicBezTo>
                          <a:pt x="2005" y="692"/>
                          <a:pt x="2449" y="618"/>
                          <a:pt x="2854" y="480"/>
                        </a:cubicBezTo>
                        <a:lnTo>
                          <a:pt x="2854" y="480"/>
                        </a:lnTo>
                        <a:cubicBezTo>
                          <a:pt x="1986" y="1256"/>
                          <a:pt x="1233" y="2100"/>
                          <a:pt x="571" y="2968"/>
                        </a:cubicBezTo>
                        <a:cubicBezTo>
                          <a:pt x="426" y="3097"/>
                          <a:pt x="486" y="3226"/>
                          <a:pt x="598" y="3226"/>
                        </a:cubicBezTo>
                        <a:cubicBezTo>
                          <a:pt x="645" y="3226"/>
                          <a:pt x="700" y="3204"/>
                          <a:pt x="754" y="3150"/>
                        </a:cubicBezTo>
                        <a:cubicBezTo>
                          <a:pt x="1507" y="2580"/>
                          <a:pt x="2374" y="1826"/>
                          <a:pt x="3036" y="1050"/>
                        </a:cubicBezTo>
                        <a:lnTo>
                          <a:pt x="3036" y="1050"/>
                        </a:lnTo>
                        <a:cubicBezTo>
                          <a:pt x="2945" y="1826"/>
                          <a:pt x="2854" y="2488"/>
                          <a:pt x="2945" y="3242"/>
                        </a:cubicBezTo>
                        <a:cubicBezTo>
                          <a:pt x="2945" y="3412"/>
                          <a:pt x="3066" y="3515"/>
                          <a:pt x="3168" y="3515"/>
                        </a:cubicBezTo>
                        <a:cubicBezTo>
                          <a:pt x="3244" y="3515"/>
                          <a:pt x="3310" y="3459"/>
                          <a:pt x="3310" y="3333"/>
                        </a:cubicBezTo>
                        <a:cubicBezTo>
                          <a:pt x="3516" y="2397"/>
                          <a:pt x="3516" y="1438"/>
                          <a:pt x="3516" y="480"/>
                        </a:cubicBezTo>
                        <a:lnTo>
                          <a:pt x="3516" y="297"/>
                        </a:lnTo>
                        <a:lnTo>
                          <a:pt x="3516" y="206"/>
                        </a:lnTo>
                        <a:cubicBezTo>
                          <a:pt x="3516" y="88"/>
                          <a:pt x="3448" y="38"/>
                          <a:pt x="3373" y="38"/>
                        </a:cubicBezTo>
                        <a:cubicBezTo>
                          <a:pt x="3318" y="38"/>
                          <a:pt x="3258" y="66"/>
                          <a:pt x="3219" y="115"/>
                        </a:cubicBezTo>
                        <a:lnTo>
                          <a:pt x="3128" y="0"/>
                        </a:lnTo>
                        <a:cubicBezTo>
                          <a:pt x="2648" y="115"/>
                          <a:pt x="2169" y="115"/>
                          <a:pt x="1712" y="115"/>
                        </a:cubicBezTo>
                        <a:cubicBezTo>
                          <a:pt x="1233" y="115"/>
                          <a:pt x="754" y="0"/>
                          <a:pt x="27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5" name="Google Shape;8785;p57"/>
                  <p:cNvSpPr/>
                  <p:nvPr/>
                </p:nvSpPr>
                <p:spPr>
                  <a:xfrm>
                    <a:off x="11853394" y="129598"/>
                    <a:ext cx="5240162" cy="32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14" h="806" extrusionOk="0">
                        <a:moveTo>
                          <a:pt x="149233" y="0"/>
                        </a:moveTo>
                        <a:cubicBezTo>
                          <a:pt x="99942" y="0"/>
                          <a:pt x="50523" y="138"/>
                          <a:pt x="1621" y="318"/>
                        </a:cubicBezTo>
                        <a:cubicBezTo>
                          <a:pt x="0" y="318"/>
                          <a:pt x="0" y="500"/>
                          <a:pt x="1621" y="500"/>
                        </a:cubicBezTo>
                        <a:cubicBezTo>
                          <a:pt x="50417" y="666"/>
                          <a:pt x="99729" y="806"/>
                          <a:pt x="148914" y="806"/>
                        </a:cubicBezTo>
                        <a:cubicBezTo>
                          <a:pt x="181221" y="806"/>
                          <a:pt x="213472" y="745"/>
                          <a:pt x="245487" y="592"/>
                        </a:cubicBezTo>
                        <a:cubicBezTo>
                          <a:pt x="248614" y="592"/>
                          <a:pt x="248614" y="204"/>
                          <a:pt x="245487" y="204"/>
                        </a:cubicBezTo>
                        <a:cubicBezTo>
                          <a:pt x="213577" y="59"/>
                          <a:pt x="181432" y="0"/>
                          <a:pt x="14923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6" name="Google Shape;8786;p57"/>
                  <p:cNvSpPr/>
                  <p:nvPr/>
                </p:nvSpPr>
                <p:spPr>
                  <a:xfrm>
                    <a:off x="17406074" y="424331"/>
                    <a:ext cx="31251" cy="431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" h="157672" extrusionOk="0">
                        <a:moveTo>
                          <a:pt x="571" y="0"/>
                        </a:moveTo>
                        <a:cubicBezTo>
                          <a:pt x="525" y="0"/>
                          <a:pt x="480" y="263"/>
                          <a:pt x="480" y="788"/>
                        </a:cubicBezTo>
                        <a:cubicBezTo>
                          <a:pt x="183" y="52236"/>
                          <a:pt x="0" y="104643"/>
                          <a:pt x="388" y="156182"/>
                        </a:cubicBezTo>
                        <a:cubicBezTo>
                          <a:pt x="388" y="157175"/>
                          <a:pt x="480" y="157671"/>
                          <a:pt x="571" y="157671"/>
                        </a:cubicBezTo>
                        <a:cubicBezTo>
                          <a:pt x="662" y="157671"/>
                          <a:pt x="754" y="157175"/>
                          <a:pt x="754" y="156182"/>
                        </a:cubicBezTo>
                        <a:cubicBezTo>
                          <a:pt x="1142" y="104643"/>
                          <a:pt x="959" y="52236"/>
                          <a:pt x="662" y="788"/>
                        </a:cubicBezTo>
                        <a:cubicBezTo>
                          <a:pt x="662" y="263"/>
                          <a:pt x="617" y="0"/>
                          <a:pt x="57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787" name="Google Shape;8787;p57"/>
                <p:cNvSpPr/>
                <p:nvPr/>
              </p:nvSpPr>
              <p:spPr>
                <a:xfrm>
                  <a:off x="8877270" y="525191"/>
                  <a:ext cx="50182" cy="413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165912" extrusionOk="0">
                      <a:moveTo>
                        <a:pt x="810" y="1"/>
                      </a:moveTo>
                      <a:cubicBezTo>
                        <a:pt x="736" y="1"/>
                        <a:pt x="662" y="240"/>
                        <a:pt x="662" y="720"/>
                      </a:cubicBezTo>
                      <a:cubicBezTo>
                        <a:pt x="297" y="27836"/>
                        <a:pt x="479" y="55409"/>
                        <a:pt x="388" y="82617"/>
                      </a:cubicBezTo>
                      <a:cubicBezTo>
                        <a:pt x="388" y="109710"/>
                        <a:pt x="0" y="137488"/>
                        <a:pt x="479" y="164491"/>
                      </a:cubicBezTo>
                      <a:cubicBezTo>
                        <a:pt x="525" y="165438"/>
                        <a:pt x="691" y="165912"/>
                        <a:pt x="845" y="165912"/>
                      </a:cubicBezTo>
                      <a:cubicBezTo>
                        <a:pt x="999" y="165912"/>
                        <a:pt x="1141" y="165438"/>
                        <a:pt x="1141" y="164491"/>
                      </a:cubicBezTo>
                      <a:cubicBezTo>
                        <a:pt x="1621" y="137488"/>
                        <a:pt x="1233" y="109710"/>
                        <a:pt x="1233" y="82617"/>
                      </a:cubicBezTo>
                      <a:cubicBezTo>
                        <a:pt x="1233" y="55409"/>
                        <a:pt x="1438" y="27836"/>
                        <a:pt x="959" y="720"/>
                      </a:cubicBezTo>
                      <a:cubicBezTo>
                        <a:pt x="959" y="240"/>
                        <a:pt x="885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88" name="Google Shape;8788;p57"/>
              <p:cNvGrpSpPr/>
              <p:nvPr/>
            </p:nvGrpSpPr>
            <p:grpSpPr>
              <a:xfrm rot="10800000">
                <a:off x="3200226" y="4780286"/>
                <a:ext cx="5425149" cy="69389"/>
                <a:chOff x="10100570" y="607976"/>
                <a:chExt cx="4795500" cy="76160"/>
              </a:xfrm>
            </p:grpSpPr>
            <p:sp>
              <p:nvSpPr>
                <p:cNvPr id="8789" name="Google Shape;8789;p57"/>
                <p:cNvSpPr/>
                <p:nvPr/>
              </p:nvSpPr>
              <p:spPr>
                <a:xfrm>
                  <a:off x="10100570" y="607976"/>
                  <a:ext cx="4795500" cy="1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42" h="1048" extrusionOk="0">
                      <a:moveTo>
                        <a:pt x="53833" y="0"/>
                      </a:moveTo>
                      <a:cubicBezTo>
                        <a:pt x="36802" y="0"/>
                        <a:pt x="19827" y="58"/>
                        <a:pt x="3059" y="248"/>
                      </a:cubicBezTo>
                      <a:cubicBezTo>
                        <a:pt x="1" y="248"/>
                        <a:pt x="1" y="818"/>
                        <a:pt x="3059" y="818"/>
                      </a:cubicBezTo>
                      <a:cubicBezTo>
                        <a:pt x="19335" y="994"/>
                        <a:pt x="35807" y="1048"/>
                        <a:pt x="52336" y="1048"/>
                      </a:cubicBezTo>
                      <a:cubicBezTo>
                        <a:pt x="78783" y="1048"/>
                        <a:pt x="105374" y="909"/>
                        <a:pt x="131543" y="909"/>
                      </a:cubicBezTo>
                      <a:cubicBezTo>
                        <a:pt x="152194" y="909"/>
                        <a:pt x="173005" y="952"/>
                        <a:pt x="193824" y="952"/>
                      </a:cubicBezTo>
                      <a:cubicBezTo>
                        <a:pt x="215945" y="952"/>
                        <a:pt x="238073" y="904"/>
                        <a:pt x="260026" y="704"/>
                      </a:cubicBezTo>
                      <a:cubicBezTo>
                        <a:pt x="261442" y="704"/>
                        <a:pt x="261442" y="430"/>
                        <a:pt x="260026" y="339"/>
                      </a:cubicBezTo>
                      <a:cubicBezTo>
                        <a:pt x="238073" y="139"/>
                        <a:pt x="215945" y="90"/>
                        <a:pt x="193824" y="90"/>
                      </a:cubicBezTo>
                      <a:cubicBezTo>
                        <a:pt x="173005" y="90"/>
                        <a:pt x="152194" y="133"/>
                        <a:pt x="131543" y="133"/>
                      </a:cubicBezTo>
                      <a:cubicBezTo>
                        <a:pt x="105868" y="133"/>
                        <a:pt x="79786" y="0"/>
                        <a:pt x="53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0" name="Google Shape;8790;p57"/>
                <p:cNvSpPr/>
                <p:nvPr/>
              </p:nvSpPr>
              <p:spPr>
                <a:xfrm rot="10800000" flipH="1">
                  <a:off x="10290462" y="670170"/>
                  <a:ext cx="4310967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14" h="806" extrusionOk="0">
                      <a:moveTo>
                        <a:pt x="149233" y="0"/>
                      </a:moveTo>
                      <a:cubicBezTo>
                        <a:pt x="99942" y="0"/>
                        <a:pt x="50523" y="138"/>
                        <a:pt x="1621" y="318"/>
                      </a:cubicBezTo>
                      <a:cubicBezTo>
                        <a:pt x="0" y="318"/>
                        <a:pt x="0" y="500"/>
                        <a:pt x="1621" y="500"/>
                      </a:cubicBezTo>
                      <a:cubicBezTo>
                        <a:pt x="50417" y="666"/>
                        <a:pt x="99729" y="806"/>
                        <a:pt x="148914" y="806"/>
                      </a:cubicBezTo>
                      <a:cubicBezTo>
                        <a:pt x="181221" y="806"/>
                        <a:pt x="213472" y="745"/>
                        <a:pt x="245487" y="592"/>
                      </a:cubicBezTo>
                      <a:cubicBezTo>
                        <a:pt x="248614" y="592"/>
                        <a:pt x="248614" y="204"/>
                        <a:pt x="245487" y="204"/>
                      </a:cubicBezTo>
                      <a:cubicBezTo>
                        <a:pt x="213577" y="59"/>
                        <a:pt x="181432" y="0"/>
                        <a:pt x="1492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04" name="Slika 2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" y="483352"/>
            <a:ext cx="3536008" cy="3889340"/>
          </a:xfrm>
          <a:prstGeom prst="rect">
            <a:avLst/>
          </a:prstGeom>
        </p:spPr>
      </p:pic>
      <p:sp>
        <p:nvSpPr>
          <p:cNvPr id="205" name="Oblak 204"/>
          <p:cNvSpPr/>
          <p:nvPr/>
        </p:nvSpPr>
        <p:spPr>
          <a:xfrm>
            <a:off x="3269991" y="41449"/>
            <a:ext cx="3422828" cy="1411400"/>
          </a:xfrm>
          <a:prstGeom prst="cloudCallout">
            <a:avLst>
              <a:gd name="adj1" fmla="val -60313"/>
              <a:gd name="adj2" fmla="val 1132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MERRY CHRISTMAS</a:t>
            </a:r>
          </a:p>
        </p:txBody>
      </p:sp>
      <p:pic>
        <p:nvPicPr>
          <p:cNvPr id="3" name="20201217_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3606" y="39711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te Christmas Cards Collec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9388"/>
      </a:accent1>
      <a:accent2>
        <a:srgbClr val="FE323D"/>
      </a:accent2>
      <a:accent3>
        <a:srgbClr val="F8BD59"/>
      </a:accent3>
      <a:accent4>
        <a:srgbClr val="2C3260"/>
      </a:accent4>
      <a:accent5>
        <a:srgbClr val="FFFFFF"/>
      </a:accent5>
      <a:accent6>
        <a:srgbClr val="9AE5C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157</Words>
  <Application>Microsoft Office PowerPoint</Application>
  <PresentationFormat>Diaprojekcija na zaslonu (16:9)</PresentationFormat>
  <Paragraphs>23</Paragraphs>
  <Slides>8</Slides>
  <Notes>1</Notes>
  <HiddenSlides>0</HiddenSlides>
  <MMClips>7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6" baseType="lpstr">
      <vt:lpstr>Arial</vt:lpstr>
      <vt:lpstr>Indie Flower</vt:lpstr>
      <vt:lpstr>Ubuntu</vt:lpstr>
      <vt:lpstr>Henny Penny</vt:lpstr>
      <vt:lpstr>Satisfy</vt:lpstr>
      <vt:lpstr>Comic Sans MS</vt:lpstr>
      <vt:lpstr>Arial Black</vt:lpstr>
      <vt:lpstr>Cute Christmas Cards Collection by Slidesgo</vt:lpstr>
      <vt:lpstr>ZADNJO URO ANGLEŠČINE V LETU 2020 SI LAHKO MALCE POPESTRIMO IN SE POZABAVAMO.</vt:lpstr>
      <vt:lpstr>LISTEN TO THE STORY ABOUT PETE THE CAT.</vt:lpstr>
      <vt:lpstr>YOU CAN ILLUSTRATE THE STORY INTO YOUR ENGLISH NOTEBOOK, IF YOU WANT TO.</vt:lpstr>
      <vt:lpstr>PowerPointova predstavitev</vt:lpstr>
      <vt:lpstr>PowerPointova predstavitev</vt:lpstr>
      <vt:lpstr>PLAY THE GAME. FIND 8 DIFFERENCES.</vt:lpstr>
      <vt:lpstr>PowerPointova predstavitev</vt:lpstr>
      <vt:lpstr>HAPPY NEW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Christmas Cards Collection</dc:title>
  <dc:creator>Monika</dc:creator>
  <cp:lastModifiedBy>fos1966@gmail.com</cp:lastModifiedBy>
  <cp:revision>15</cp:revision>
  <dcterms:modified xsi:type="dcterms:W3CDTF">2020-12-19T16:23:33Z</dcterms:modified>
</cp:coreProperties>
</file>