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6" r:id="rId5"/>
    <p:sldId id="259" r:id="rId6"/>
    <p:sldId id="260" r:id="rId7"/>
    <p:sldId id="262" r:id="rId8"/>
    <p:sldId id="263" r:id="rId9"/>
    <p:sldId id="268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4" y="1700808"/>
            <a:ext cx="47880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sl-SI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ŠOLANJE NA DALJAVO – NOVEMBER 2020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548680"/>
            <a:ext cx="47880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ZAOKROŽEVANJE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6627749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sl-SI" altLang="ko-KR" sz="2800" dirty="0" smtClean="0">
                <a:solidFill>
                  <a:srgbClr val="FF0000"/>
                </a:solidFill>
              </a:rPr>
              <a:t>ZAOKROŽEVANJE</a:t>
            </a:r>
            <a:br>
              <a:rPr lang="sl-SI" altLang="ko-KR" sz="2800" dirty="0" smtClean="0">
                <a:solidFill>
                  <a:srgbClr val="FF0000"/>
                </a:solidFill>
              </a:rPr>
            </a:br>
            <a:r>
              <a:rPr lang="sl-SI" altLang="ko-KR" dirty="0" smtClean="0">
                <a:solidFill>
                  <a:srgbClr val="FF0000"/>
                </a:solidFill>
              </a:rPr>
              <a:t> </a:t>
            </a:r>
            <a:r>
              <a:rPr lang="sl-SI" altLang="ko-KR" sz="1600" dirty="0" smtClean="0"/>
              <a:t>ZAPIS V ZVEZEK</a:t>
            </a:r>
            <a:endParaRPr lang="ko-KR" alt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altLang="ko-KR" b="1" dirty="0" smtClean="0">
                <a:solidFill>
                  <a:schemeClr val="accent6">
                    <a:lumMod val="75000"/>
                  </a:schemeClr>
                </a:solidFill>
              </a:rPr>
              <a:t>1. Ponovimo: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l-SI" altLang="ko-KR" dirty="0" smtClean="0">
                <a:latin typeface="Arial" pitchFamily="34" charset="0"/>
                <a:cs typeface="Arial" pitchFamily="34" charset="0"/>
              </a:rPr>
              <a:t>Zaokrožujemo lahko:</a:t>
            </a:r>
          </a:p>
          <a:p>
            <a:pPr marL="285750" indent="-285750">
              <a:buFontTx/>
              <a:buChar char="-"/>
            </a:pPr>
            <a:r>
              <a:rPr lang="sl-SI" altLang="ko-KR" b="1" dirty="0" smtClean="0">
                <a:solidFill>
                  <a:srgbClr val="00B050"/>
                </a:solidFill>
              </a:rPr>
              <a:t>navzgor (če je zadnja števka števila 5, 6, 7, 8, 9)</a:t>
            </a:r>
          </a:p>
          <a:p>
            <a:pPr marL="285750" indent="-285750">
              <a:buFontTx/>
              <a:buChar char="-"/>
            </a:pPr>
            <a:r>
              <a:rPr lang="sl-SI" altLang="ko-K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navzdol (če je zadnja števka števila 0, 1, 2, 3, 4)</a:t>
            </a:r>
          </a:p>
          <a:p>
            <a:pPr marL="285750" indent="-285750">
              <a:buFontTx/>
              <a:buChar char="-"/>
            </a:pPr>
            <a:endParaRPr lang="sl-SI" altLang="ko-KR" b="1" dirty="0">
              <a:solidFill>
                <a:srgbClr val="00B0F0"/>
              </a:solidFill>
            </a:endParaRPr>
          </a:p>
          <a:p>
            <a:r>
              <a:rPr lang="sl-SI" altLang="ko-KR" dirty="0" smtClean="0">
                <a:solidFill>
                  <a:schemeClr val="tx1"/>
                </a:solidFill>
              </a:rPr>
              <a:t>SIMBOL ZA JE PRIBLIŽNO:</a:t>
            </a:r>
            <a:r>
              <a:rPr lang="sl-SI" altLang="ko-KR" b="1" dirty="0" smtClean="0">
                <a:solidFill>
                  <a:schemeClr val="tx1"/>
                </a:solidFill>
              </a:rPr>
              <a:t> </a:t>
            </a:r>
            <a:r>
              <a:rPr lang="sl-SI" dirty="0"/>
              <a:t>≈</a:t>
            </a:r>
          </a:p>
          <a:p>
            <a:endParaRPr lang="sl-SI" altLang="ko-KR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endParaRPr lang="ko-KR" altLang="en-US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1600" y="3573016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1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00" y="4085456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2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00" y="4581128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3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00" y="5013176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4</a:t>
            </a:r>
            <a:endParaRPr lang="sl-SI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75656" y="3753036"/>
            <a:ext cx="1080120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77278" y="4265476"/>
            <a:ext cx="10784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495695" y="4581128"/>
            <a:ext cx="1132089" cy="1441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547664" y="4941168"/>
            <a:ext cx="1224136" cy="1620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04048" y="3725416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5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92364" y="4221088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6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92364" y="4680606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7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08713" y="5171908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8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08713" y="5661248"/>
            <a:ext cx="432048" cy="360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9</a:t>
            </a:r>
            <a:endParaRPr lang="sl-SI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652120" y="3991386"/>
            <a:ext cx="1080120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508104" y="4461174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471309" y="4680606"/>
            <a:ext cx="1404947" cy="152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544108" y="5040646"/>
            <a:ext cx="1188132" cy="299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474270" y="5445224"/>
            <a:ext cx="1401986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771800" y="4023029"/>
            <a:ext cx="792088" cy="6892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32" name="Oval 31"/>
          <p:cNvSpPr/>
          <p:nvPr/>
        </p:nvSpPr>
        <p:spPr>
          <a:xfrm>
            <a:off x="7164288" y="4367639"/>
            <a:ext cx="792088" cy="6892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10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dirty="0" smtClean="0">
                <a:solidFill>
                  <a:schemeClr val="accent3">
                    <a:lumMod val="75000"/>
                  </a:schemeClr>
                </a:solidFill>
              </a:rPr>
              <a:t>Pregledamo še domača nalogo v U, str. 80, naloga 3., 4.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Označba mesta vsebine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</a:rPr>
              <a:t>U, str. 80, Naloga 3:</a:t>
            </a:r>
            <a:endParaRPr lang="sl-SI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2483768" y="2204864"/>
            <a:ext cx="4572000" cy="39878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sl-SI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50, 30, 10, 330, 950, 770</a:t>
            </a:r>
            <a:endParaRPr lang="sl-SI" sz="16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sl-SI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100, 200, 500, 700, 400, 900</a:t>
            </a:r>
            <a:endParaRPr lang="sl-SI" sz="16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sl-SI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1060</a:t>
            </a:r>
            <a:r>
              <a:rPr lang="sl-SI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630</a:t>
            </a:r>
            <a:r>
              <a:rPr lang="sl-SI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8320, 3500</a:t>
            </a:r>
            <a:r>
              <a:rPr lang="sl-SI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3500</a:t>
            </a:r>
            <a:r>
              <a:rPr lang="sl-SI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8830</a:t>
            </a:r>
            <a:endParaRPr lang="sl-SI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endParaRPr lang="sl-SI" sz="1600" dirty="0" smtClean="0">
              <a:solidFill>
                <a:schemeClr val="accent3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sl-SI" sz="16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Naloga 4:</a:t>
            </a:r>
            <a:endParaRPr lang="sl-SI" sz="16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a) na desetice</a:t>
            </a: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b) na </a:t>
            </a:r>
            <a:r>
              <a:rPr lang="sl-SI" dirty="0" err="1">
                <a:solidFill>
                  <a:schemeClr val="accent3">
                    <a:lumMod val="75000"/>
                  </a:schemeClr>
                </a:solidFill>
              </a:rPr>
              <a:t>stotice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c) na </a:t>
            </a:r>
            <a:r>
              <a:rPr lang="sl-SI" dirty="0" err="1">
                <a:solidFill>
                  <a:schemeClr val="accent3">
                    <a:lumMod val="75000"/>
                  </a:schemeClr>
                </a:solidFill>
              </a:rPr>
              <a:t>stotice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č) na </a:t>
            </a:r>
            <a:r>
              <a:rPr lang="sl-SI" dirty="0" err="1">
                <a:solidFill>
                  <a:schemeClr val="accent3">
                    <a:lumMod val="75000"/>
                  </a:schemeClr>
                </a:solidFill>
              </a:rPr>
              <a:t>stotice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d) na desetice</a:t>
            </a:r>
          </a:p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e) na </a:t>
            </a:r>
            <a:r>
              <a:rPr lang="sl-SI" dirty="0" err="1">
                <a:solidFill>
                  <a:schemeClr val="accent3">
                    <a:lumMod val="75000"/>
                  </a:schemeClr>
                </a:solidFill>
              </a:rPr>
              <a:t>stotice</a:t>
            </a:r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 ali na desetice</a:t>
            </a:r>
          </a:p>
          <a:p>
            <a:r>
              <a:rPr lang="sl-SI" dirty="0"/>
              <a:t/>
            </a:r>
            <a:br>
              <a:rPr lang="sl-SI" dirty="0"/>
            </a:br>
            <a:r>
              <a:rPr lang="sl-SI" dirty="0"/>
              <a:t> 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sl-SI" sz="1600" dirty="0">
              <a:solidFill>
                <a:schemeClr val="accent3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9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sz="3200" dirty="0" smtClean="0"/>
              <a:t> </a:t>
            </a:r>
            <a:r>
              <a:rPr lang="sl-SI" altLang="ko-KR" sz="3200" dirty="0" smtClean="0"/>
              <a:t>2. ZAOKROŽEVANJE NA DESETICE</a:t>
            </a:r>
            <a:endParaRPr lang="ko-KR" altLang="en-US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226566" y="1790054"/>
            <a:ext cx="6563072" cy="4147865"/>
          </a:xfrm>
        </p:spPr>
        <p:txBody>
          <a:bodyPr/>
          <a:lstStyle/>
          <a:p>
            <a:r>
              <a:rPr lang="sl-SI" altLang="ko-KR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832 </a:t>
            </a:r>
            <a:r>
              <a:rPr lang="sl-SI" sz="4800" dirty="0" smtClean="0">
                <a:solidFill>
                  <a:schemeClr val="tx1"/>
                </a:solidFill>
              </a:rPr>
              <a:t>≈</a:t>
            </a:r>
            <a:r>
              <a:rPr lang="sl-SI" sz="4800" dirty="0" smtClean="0"/>
              <a:t> </a:t>
            </a:r>
            <a:endParaRPr lang="ko-KR" alt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Freeform 4"/>
          <p:cNvSpPr/>
          <p:nvPr/>
        </p:nvSpPr>
        <p:spPr>
          <a:xfrm>
            <a:off x="2854518" y="1900362"/>
            <a:ext cx="874644" cy="787179"/>
          </a:xfrm>
          <a:custGeom>
            <a:avLst/>
            <a:gdLst>
              <a:gd name="connsiteX0" fmla="*/ 79513 w 874644"/>
              <a:gd name="connsiteY0" fmla="*/ 87464 h 787179"/>
              <a:gd name="connsiteX1" fmla="*/ 31805 w 874644"/>
              <a:gd name="connsiteY1" fmla="*/ 119269 h 787179"/>
              <a:gd name="connsiteX2" fmla="*/ 0 w 874644"/>
              <a:gd name="connsiteY2" fmla="*/ 166977 h 787179"/>
              <a:gd name="connsiteX3" fmla="*/ 7952 w 874644"/>
              <a:gd name="connsiteY3" fmla="*/ 659958 h 787179"/>
              <a:gd name="connsiteX4" fmla="*/ 15903 w 874644"/>
              <a:gd name="connsiteY4" fmla="*/ 683812 h 787179"/>
              <a:gd name="connsiteX5" fmla="*/ 31805 w 874644"/>
              <a:gd name="connsiteY5" fmla="*/ 707666 h 787179"/>
              <a:gd name="connsiteX6" fmla="*/ 79513 w 874644"/>
              <a:gd name="connsiteY6" fmla="*/ 723568 h 787179"/>
              <a:gd name="connsiteX7" fmla="*/ 103367 w 874644"/>
              <a:gd name="connsiteY7" fmla="*/ 731520 h 787179"/>
              <a:gd name="connsiteX8" fmla="*/ 127221 w 874644"/>
              <a:gd name="connsiteY8" fmla="*/ 739471 h 787179"/>
              <a:gd name="connsiteX9" fmla="*/ 151075 w 874644"/>
              <a:gd name="connsiteY9" fmla="*/ 747422 h 787179"/>
              <a:gd name="connsiteX10" fmla="*/ 206734 w 874644"/>
              <a:gd name="connsiteY10" fmla="*/ 771276 h 787179"/>
              <a:gd name="connsiteX11" fmla="*/ 254442 w 874644"/>
              <a:gd name="connsiteY11" fmla="*/ 787179 h 787179"/>
              <a:gd name="connsiteX12" fmla="*/ 556592 w 874644"/>
              <a:gd name="connsiteY12" fmla="*/ 779228 h 787179"/>
              <a:gd name="connsiteX13" fmla="*/ 580445 w 874644"/>
              <a:gd name="connsiteY13" fmla="*/ 771276 h 787179"/>
              <a:gd name="connsiteX14" fmla="*/ 612251 w 874644"/>
              <a:gd name="connsiteY14" fmla="*/ 763325 h 787179"/>
              <a:gd name="connsiteX15" fmla="*/ 636105 w 874644"/>
              <a:gd name="connsiteY15" fmla="*/ 755374 h 787179"/>
              <a:gd name="connsiteX16" fmla="*/ 675861 w 874644"/>
              <a:gd name="connsiteY16" fmla="*/ 747422 h 787179"/>
              <a:gd name="connsiteX17" fmla="*/ 723569 w 874644"/>
              <a:gd name="connsiteY17" fmla="*/ 731520 h 787179"/>
              <a:gd name="connsiteX18" fmla="*/ 747423 w 874644"/>
              <a:gd name="connsiteY18" fmla="*/ 715617 h 787179"/>
              <a:gd name="connsiteX19" fmla="*/ 818985 w 874644"/>
              <a:gd name="connsiteY19" fmla="*/ 636104 h 787179"/>
              <a:gd name="connsiteX20" fmla="*/ 850790 w 874644"/>
              <a:gd name="connsiteY20" fmla="*/ 588396 h 787179"/>
              <a:gd name="connsiteX21" fmla="*/ 866692 w 874644"/>
              <a:gd name="connsiteY21" fmla="*/ 540688 h 787179"/>
              <a:gd name="connsiteX22" fmla="*/ 874644 w 874644"/>
              <a:gd name="connsiteY22" fmla="*/ 516835 h 787179"/>
              <a:gd name="connsiteX23" fmla="*/ 866692 w 874644"/>
              <a:gd name="connsiteY23" fmla="*/ 326003 h 787179"/>
              <a:gd name="connsiteX24" fmla="*/ 858741 w 874644"/>
              <a:gd name="connsiteY24" fmla="*/ 302149 h 787179"/>
              <a:gd name="connsiteX25" fmla="*/ 850790 w 874644"/>
              <a:gd name="connsiteY25" fmla="*/ 262393 h 787179"/>
              <a:gd name="connsiteX26" fmla="*/ 803082 w 874644"/>
              <a:gd name="connsiteY26" fmla="*/ 166977 h 787179"/>
              <a:gd name="connsiteX27" fmla="*/ 787179 w 874644"/>
              <a:gd name="connsiteY27" fmla="*/ 143123 h 787179"/>
              <a:gd name="connsiteX28" fmla="*/ 739472 w 874644"/>
              <a:gd name="connsiteY28" fmla="*/ 111318 h 787179"/>
              <a:gd name="connsiteX29" fmla="*/ 683812 w 874644"/>
              <a:gd name="connsiteY29" fmla="*/ 87464 h 787179"/>
              <a:gd name="connsiteX30" fmla="*/ 644056 w 874644"/>
              <a:gd name="connsiteY30" fmla="*/ 71561 h 787179"/>
              <a:gd name="connsiteX31" fmla="*/ 620202 w 874644"/>
              <a:gd name="connsiteY31" fmla="*/ 55659 h 787179"/>
              <a:gd name="connsiteX32" fmla="*/ 556592 w 874644"/>
              <a:gd name="connsiteY32" fmla="*/ 39756 h 787179"/>
              <a:gd name="connsiteX33" fmla="*/ 500932 w 874644"/>
              <a:gd name="connsiteY33" fmla="*/ 23854 h 787179"/>
              <a:gd name="connsiteX34" fmla="*/ 477079 w 874644"/>
              <a:gd name="connsiteY34" fmla="*/ 7951 h 787179"/>
              <a:gd name="connsiteX35" fmla="*/ 453225 w 874644"/>
              <a:gd name="connsiteY35" fmla="*/ 0 h 787179"/>
              <a:gd name="connsiteX36" fmla="*/ 174929 w 874644"/>
              <a:gd name="connsiteY36" fmla="*/ 7951 h 787179"/>
              <a:gd name="connsiteX37" fmla="*/ 127221 w 874644"/>
              <a:gd name="connsiteY37" fmla="*/ 23854 h 787179"/>
              <a:gd name="connsiteX38" fmla="*/ 103367 w 874644"/>
              <a:gd name="connsiteY38" fmla="*/ 31805 h 787179"/>
              <a:gd name="connsiteX39" fmla="*/ 79513 w 874644"/>
              <a:gd name="connsiteY39" fmla="*/ 47708 h 787179"/>
              <a:gd name="connsiteX40" fmla="*/ 79513 w 874644"/>
              <a:gd name="connsiteY40" fmla="*/ 87464 h 78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74644" h="787179">
                <a:moveTo>
                  <a:pt x="79513" y="87464"/>
                </a:moveTo>
                <a:cubicBezTo>
                  <a:pt x="71562" y="99391"/>
                  <a:pt x="53199" y="80761"/>
                  <a:pt x="31805" y="119269"/>
                </a:cubicBezTo>
                <a:cubicBezTo>
                  <a:pt x="22523" y="135976"/>
                  <a:pt x="0" y="166977"/>
                  <a:pt x="0" y="166977"/>
                </a:cubicBezTo>
                <a:cubicBezTo>
                  <a:pt x="2651" y="331304"/>
                  <a:pt x="2897" y="495687"/>
                  <a:pt x="7952" y="659958"/>
                </a:cubicBezTo>
                <a:cubicBezTo>
                  <a:pt x="8210" y="668335"/>
                  <a:pt x="12155" y="676315"/>
                  <a:pt x="15903" y="683812"/>
                </a:cubicBezTo>
                <a:cubicBezTo>
                  <a:pt x="20177" y="692359"/>
                  <a:pt x="23701" y="702601"/>
                  <a:pt x="31805" y="707666"/>
                </a:cubicBezTo>
                <a:cubicBezTo>
                  <a:pt x="46020" y="716550"/>
                  <a:pt x="63610" y="718267"/>
                  <a:pt x="79513" y="723568"/>
                </a:cubicBezTo>
                <a:lnTo>
                  <a:pt x="103367" y="731520"/>
                </a:lnTo>
                <a:lnTo>
                  <a:pt x="127221" y="739471"/>
                </a:lnTo>
                <a:lnTo>
                  <a:pt x="151075" y="747422"/>
                </a:lnTo>
                <a:cubicBezTo>
                  <a:pt x="188921" y="772653"/>
                  <a:pt x="160056" y="757272"/>
                  <a:pt x="206734" y="771276"/>
                </a:cubicBezTo>
                <a:cubicBezTo>
                  <a:pt x="222790" y="776093"/>
                  <a:pt x="254442" y="787179"/>
                  <a:pt x="254442" y="787179"/>
                </a:cubicBezTo>
                <a:cubicBezTo>
                  <a:pt x="355159" y="784529"/>
                  <a:pt x="455960" y="784137"/>
                  <a:pt x="556592" y="779228"/>
                </a:cubicBezTo>
                <a:cubicBezTo>
                  <a:pt x="564963" y="778820"/>
                  <a:pt x="572386" y="773579"/>
                  <a:pt x="580445" y="771276"/>
                </a:cubicBezTo>
                <a:cubicBezTo>
                  <a:pt x="590953" y="768274"/>
                  <a:pt x="601743" y="766327"/>
                  <a:pt x="612251" y="763325"/>
                </a:cubicBezTo>
                <a:cubicBezTo>
                  <a:pt x="620310" y="761023"/>
                  <a:pt x="627974" y="757407"/>
                  <a:pt x="636105" y="755374"/>
                </a:cubicBezTo>
                <a:cubicBezTo>
                  <a:pt x="649216" y="752096"/>
                  <a:pt x="662823" y="750978"/>
                  <a:pt x="675861" y="747422"/>
                </a:cubicBezTo>
                <a:cubicBezTo>
                  <a:pt x="692033" y="743011"/>
                  <a:pt x="723569" y="731520"/>
                  <a:pt x="723569" y="731520"/>
                </a:cubicBezTo>
                <a:cubicBezTo>
                  <a:pt x="731520" y="726219"/>
                  <a:pt x="740280" y="721966"/>
                  <a:pt x="747423" y="715617"/>
                </a:cubicBezTo>
                <a:cubicBezTo>
                  <a:pt x="781564" y="685270"/>
                  <a:pt x="795153" y="670149"/>
                  <a:pt x="818985" y="636104"/>
                </a:cubicBezTo>
                <a:cubicBezTo>
                  <a:pt x="829945" y="620446"/>
                  <a:pt x="850790" y="588396"/>
                  <a:pt x="850790" y="588396"/>
                </a:cubicBezTo>
                <a:lnTo>
                  <a:pt x="866692" y="540688"/>
                </a:lnTo>
                <a:lnTo>
                  <a:pt x="874644" y="516835"/>
                </a:lnTo>
                <a:cubicBezTo>
                  <a:pt x="871993" y="453224"/>
                  <a:pt x="871395" y="389495"/>
                  <a:pt x="866692" y="326003"/>
                </a:cubicBezTo>
                <a:cubicBezTo>
                  <a:pt x="866073" y="317644"/>
                  <a:pt x="860774" y="310280"/>
                  <a:pt x="858741" y="302149"/>
                </a:cubicBezTo>
                <a:cubicBezTo>
                  <a:pt x="855463" y="289038"/>
                  <a:pt x="854346" y="275431"/>
                  <a:pt x="850790" y="262393"/>
                </a:cubicBezTo>
                <a:cubicBezTo>
                  <a:pt x="835597" y="206684"/>
                  <a:pt x="836485" y="217082"/>
                  <a:pt x="803082" y="166977"/>
                </a:cubicBezTo>
                <a:cubicBezTo>
                  <a:pt x="797781" y="159026"/>
                  <a:pt x="795130" y="148424"/>
                  <a:pt x="787179" y="143123"/>
                </a:cubicBezTo>
                <a:cubicBezTo>
                  <a:pt x="771277" y="132521"/>
                  <a:pt x="757604" y="117362"/>
                  <a:pt x="739472" y="111318"/>
                </a:cubicBezTo>
                <a:cubicBezTo>
                  <a:pt x="690483" y="94989"/>
                  <a:pt x="742758" y="113663"/>
                  <a:pt x="683812" y="87464"/>
                </a:cubicBezTo>
                <a:cubicBezTo>
                  <a:pt x="670769" y="81667"/>
                  <a:pt x="656822" y="77944"/>
                  <a:pt x="644056" y="71561"/>
                </a:cubicBezTo>
                <a:cubicBezTo>
                  <a:pt x="635509" y="67287"/>
                  <a:pt x="629183" y="58925"/>
                  <a:pt x="620202" y="55659"/>
                </a:cubicBezTo>
                <a:cubicBezTo>
                  <a:pt x="599662" y="48190"/>
                  <a:pt x="577795" y="45057"/>
                  <a:pt x="556592" y="39756"/>
                </a:cubicBezTo>
                <a:cubicBezTo>
                  <a:pt x="516647" y="29770"/>
                  <a:pt x="535159" y="35263"/>
                  <a:pt x="500932" y="23854"/>
                </a:cubicBezTo>
                <a:cubicBezTo>
                  <a:pt x="492981" y="18553"/>
                  <a:pt x="485626" y="12225"/>
                  <a:pt x="477079" y="7951"/>
                </a:cubicBezTo>
                <a:cubicBezTo>
                  <a:pt x="469582" y="4203"/>
                  <a:pt x="461606" y="0"/>
                  <a:pt x="453225" y="0"/>
                </a:cubicBezTo>
                <a:cubicBezTo>
                  <a:pt x="360422" y="0"/>
                  <a:pt x="267694" y="5301"/>
                  <a:pt x="174929" y="7951"/>
                </a:cubicBezTo>
                <a:lnTo>
                  <a:pt x="127221" y="23854"/>
                </a:lnTo>
                <a:lnTo>
                  <a:pt x="103367" y="31805"/>
                </a:lnTo>
                <a:cubicBezTo>
                  <a:pt x="95416" y="37106"/>
                  <a:pt x="86270" y="40951"/>
                  <a:pt x="79513" y="47708"/>
                </a:cubicBezTo>
                <a:cubicBezTo>
                  <a:pt x="69919" y="57302"/>
                  <a:pt x="87464" y="75537"/>
                  <a:pt x="79513" y="87464"/>
                </a:cubicBez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3203848" y="2564904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3145814" y="2620964"/>
            <a:ext cx="1701579" cy="572825"/>
          </a:xfrm>
          <a:custGeom>
            <a:avLst/>
            <a:gdLst>
              <a:gd name="connsiteX0" fmla="*/ 0 w 1701579"/>
              <a:gd name="connsiteY0" fmla="*/ 127552 h 572825"/>
              <a:gd name="connsiteX1" fmla="*/ 7951 w 1701579"/>
              <a:gd name="connsiteY1" fmla="*/ 302480 h 572825"/>
              <a:gd name="connsiteX2" fmla="*/ 23854 w 1701579"/>
              <a:gd name="connsiteY2" fmla="*/ 405847 h 572825"/>
              <a:gd name="connsiteX3" fmla="*/ 39756 w 1701579"/>
              <a:gd name="connsiteY3" fmla="*/ 437652 h 572825"/>
              <a:gd name="connsiteX4" fmla="*/ 63610 w 1701579"/>
              <a:gd name="connsiteY4" fmla="*/ 461506 h 572825"/>
              <a:gd name="connsiteX5" fmla="*/ 71561 w 1701579"/>
              <a:gd name="connsiteY5" fmla="*/ 485360 h 572825"/>
              <a:gd name="connsiteX6" fmla="*/ 143123 w 1701579"/>
              <a:gd name="connsiteY6" fmla="*/ 548971 h 572825"/>
              <a:gd name="connsiteX7" fmla="*/ 222636 w 1701579"/>
              <a:gd name="connsiteY7" fmla="*/ 564873 h 572825"/>
              <a:gd name="connsiteX8" fmla="*/ 254441 w 1701579"/>
              <a:gd name="connsiteY8" fmla="*/ 572825 h 572825"/>
              <a:gd name="connsiteX9" fmla="*/ 699714 w 1701579"/>
              <a:gd name="connsiteY9" fmla="*/ 564873 h 572825"/>
              <a:gd name="connsiteX10" fmla="*/ 723568 w 1701579"/>
              <a:gd name="connsiteY10" fmla="*/ 556922 h 572825"/>
              <a:gd name="connsiteX11" fmla="*/ 779227 w 1701579"/>
              <a:gd name="connsiteY11" fmla="*/ 548971 h 572825"/>
              <a:gd name="connsiteX12" fmla="*/ 803081 w 1701579"/>
              <a:gd name="connsiteY12" fmla="*/ 541019 h 572825"/>
              <a:gd name="connsiteX13" fmla="*/ 866692 w 1701579"/>
              <a:gd name="connsiteY13" fmla="*/ 525117 h 572825"/>
              <a:gd name="connsiteX14" fmla="*/ 922351 w 1701579"/>
              <a:gd name="connsiteY14" fmla="*/ 501263 h 572825"/>
              <a:gd name="connsiteX15" fmla="*/ 1001864 w 1701579"/>
              <a:gd name="connsiteY15" fmla="*/ 469458 h 572825"/>
              <a:gd name="connsiteX16" fmla="*/ 1033669 w 1701579"/>
              <a:gd name="connsiteY16" fmla="*/ 453555 h 572825"/>
              <a:gd name="connsiteX17" fmla="*/ 1057523 w 1701579"/>
              <a:gd name="connsiteY17" fmla="*/ 445604 h 572825"/>
              <a:gd name="connsiteX18" fmla="*/ 1113182 w 1701579"/>
              <a:gd name="connsiteY18" fmla="*/ 405847 h 572825"/>
              <a:gd name="connsiteX19" fmla="*/ 1168841 w 1701579"/>
              <a:gd name="connsiteY19" fmla="*/ 389945 h 572825"/>
              <a:gd name="connsiteX20" fmla="*/ 1256306 w 1701579"/>
              <a:gd name="connsiteY20" fmla="*/ 366091 h 572825"/>
              <a:gd name="connsiteX21" fmla="*/ 1280160 w 1701579"/>
              <a:gd name="connsiteY21" fmla="*/ 350188 h 572825"/>
              <a:gd name="connsiteX22" fmla="*/ 1335819 w 1701579"/>
              <a:gd name="connsiteY22" fmla="*/ 326334 h 572825"/>
              <a:gd name="connsiteX23" fmla="*/ 1367624 w 1701579"/>
              <a:gd name="connsiteY23" fmla="*/ 302480 h 572825"/>
              <a:gd name="connsiteX24" fmla="*/ 1431234 w 1701579"/>
              <a:gd name="connsiteY24" fmla="*/ 270675 h 572825"/>
              <a:gd name="connsiteX25" fmla="*/ 1470991 w 1701579"/>
              <a:gd name="connsiteY25" fmla="*/ 230919 h 572825"/>
              <a:gd name="connsiteX26" fmla="*/ 1486894 w 1701579"/>
              <a:gd name="connsiteY26" fmla="*/ 207065 h 572825"/>
              <a:gd name="connsiteX27" fmla="*/ 1518699 w 1701579"/>
              <a:gd name="connsiteY27" fmla="*/ 175259 h 572825"/>
              <a:gd name="connsiteX28" fmla="*/ 1526650 w 1701579"/>
              <a:gd name="connsiteY28" fmla="*/ 151406 h 572825"/>
              <a:gd name="connsiteX29" fmla="*/ 1550504 w 1701579"/>
              <a:gd name="connsiteY29" fmla="*/ 135503 h 572825"/>
              <a:gd name="connsiteX30" fmla="*/ 1566407 w 1701579"/>
              <a:gd name="connsiteY30" fmla="*/ 111649 h 572825"/>
              <a:gd name="connsiteX31" fmla="*/ 1574358 w 1701579"/>
              <a:gd name="connsiteY31" fmla="*/ 87795 h 572825"/>
              <a:gd name="connsiteX32" fmla="*/ 1590261 w 1701579"/>
              <a:gd name="connsiteY32" fmla="*/ 63941 h 572825"/>
              <a:gd name="connsiteX33" fmla="*/ 1598212 w 1701579"/>
              <a:gd name="connsiteY33" fmla="*/ 32136 h 572825"/>
              <a:gd name="connsiteX34" fmla="*/ 1606163 w 1701579"/>
              <a:gd name="connsiteY34" fmla="*/ 8282 h 572825"/>
              <a:gd name="connsiteX35" fmla="*/ 1534601 w 1701579"/>
              <a:gd name="connsiteY35" fmla="*/ 16233 h 572825"/>
              <a:gd name="connsiteX36" fmla="*/ 1510747 w 1701579"/>
              <a:gd name="connsiteY36" fmla="*/ 24185 h 572825"/>
              <a:gd name="connsiteX37" fmla="*/ 1534601 w 1701579"/>
              <a:gd name="connsiteY37" fmla="*/ 16233 h 572825"/>
              <a:gd name="connsiteX38" fmla="*/ 1590261 w 1701579"/>
              <a:gd name="connsiteY38" fmla="*/ 331 h 572825"/>
              <a:gd name="connsiteX39" fmla="*/ 1645920 w 1701579"/>
              <a:gd name="connsiteY39" fmla="*/ 8282 h 572825"/>
              <a:gd name="connsiteX40" fmla="*/ 1661822 w 1701579"/>
              <a:gd name="connsiteY40" fmla="*/ 40087 h 572825"/>
              <a:gd name="connsiteX41" fmla="*/ 1677725 w 1701579"/>
              <a:gd name="connsiteY41" fmla="*/ 63941 h 572825"/>
              <a:gd name="connsiteX42" fmla="*/ 1693627 w 1701579"/>
              <a:gd name="connsiteY42" fmla="*/ 95746 h 572825"/>
              <a:gd name="connsiteX43" fmla="*/ 1701579 w 1701579"/>
              <a:gd name="connsiteY43" fmla="*/ 111649 h 57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01579" h="572825">
                <a:moveTo>
                  <a:pt x="0" y="127552"/>
                </a:moveTo>
                <a:cubicBezTo>
                  <a:pt x="2650" y="185861"/>
                  <a:pt x="4310" y="244224"/>
                  <a:pt x="7951" y="302480"/>
                </a:cubicBezTo>
                <a:cubicBezTo>
                  <a:pt x="10342" y="340730"/>
                  <a:pt x="9490" y="372332"/>
                  <a:pt x="23854" y="405847"/>
                </a:cubicBezTo>
                <a:cubicBezTo>
                  <a:pt x="28523" y="416742"/>
                  <a:pt x="32867" y="428007"/>
                  <a:pt x="39756" y="437652"/>
                </a:cubicBezTo>
                <a:cubicBezTo>
                  <a:pt x="46292" y="446802"/>
                  <a:pt x="55659" y="453555"/>
                  <a:pt x="63610" y="461506"/>
                </a:cubicBezTo>
                <a:cubicBezTo>
                  <a:pt x="66260" y="469457"/>
                  <a:pt x="66415" y="478744"/>
                  <a:pt x="71561" y="485360"/>
                </a:cubicBezTo>
                <a:cubicBezTo>
                  <a:pt x="84970" y="502600"/>
                  <a:pt x="118002" y="536411"/>
                  <a:pt x="143123" y="548971"/>
                </a:cubicBezTo>
                <a:cubicBezTo>
                  <a:pt x="166450" y="560634"/>
                  <a:pt x="199615" y="560687"/>
                  <a:pt x="222636" y="564873"/>
                </a:cubicBezTo>
                <a:cubicBezTo>
                  <a:pt x="233388" y="566828"/>
                  <a:pt x="243839" y="570174"/>
                  <a:pt x="254441" y="572825"/>
                </a:cubicBezTo>
                <a:lnTo>
                  <a:pt x="699714" y="564873"/>
                </a:lnTo>
                <a:cubicBezTo>
                  <a:pt x="708091" y="564589"/>
                  <a:pt x="715349" y="558566"/>
                  <a:pt x="723568" y="556922"/>
                </a:cubicBezTo>
                <a:cubicBezTo>
                  <a:pt x="741945" y="553247"/>
                  <a:pt x="760674" y="551621"/>
                  <a:pt x="779227" y="548971"/>
                </a:cubicBezTo>
                <a:cubicBezTo>
                  <a:pt x="787178" y="546320"/>
                  <a:pt x="794995" y="543224"/>
                  <a:pt x="803081" y="541019"/>
                </a:cubicBezTo>
                <a:cubicBezTo>
                  <a:pt x="824167" y="535268"/>
                  <a:pt x="866692" y="525117"/>
                  <a:pt x="866692" y="525117"/>
                </a:cubicBezTo>
                <a:cubicBezTo>
                  <a:pt x="931069" y="482198"/>
                  <a:pt x="845334" y="535493"/>
                  <a:pt x="922351" y="501263"/>
                </a:cubicBezTo>
                <a:cubicBezTo>
                  <a:pt x="1006370" y="463921"/>
                  <a:pt x="918379" y="486154"/>
                  <a:pt x="1001864" y="469458"/>
                </a:cubicBezTo>
                <a:cubicBezTo>
                  <a:pt x="1012466" y="464157"/>
                  <a:pt x="1022774" y="458224"/>
                  <a:pt x="1033669" y="453555"/>
                </a:cubicBezTo>
                <a:cubicBezTo>
                  <a:pt x="1041373" y="450253"/>
                  <a:pt x="1050549" y="450253"/>
                  <a:pt x="1057523" y="445604"/>
                </a:cubicBezTo>
                <a:cubicBezTo>
                  <a:pt x="1107345" y="412390"/>
                  <a:pt x="1052782" y="427811"/>
                  <a:pt x="1113182" y="405847"/>
                </a:cubicBezTo>
                <a:cubicBezTo>
                  <a:pt x="1131316" y="399253"/>
                  <a:pt x="1150399" y="395619"/>
                  <a:pt x="1168841" y="389945"/>
                </a:cubicBezTo>
                <a:cubicBezTo>
                  <a:pt x="1243786" y="366885"/>
                  <a:pt x="1188489" y="379654"/>
                  <a:pt x="1256306" y="366091"/>
                </a:cubicBezTo>
                <a:cubicBezTo>
                  <a:pt x="1264257" y="360790"/>
                  <a:pt x="1271613" y="354462"/>
                  <a:pt x="1280160" y="350188"/>
                </a:cubicBezTo>
                <a:cubicBezTo>
                  <a:pt x="1334270" y="323133"/>
                  <a:pt x="1269632" y="367702"/>
                  <a:pt x="1335819" y="326334"/>
                </a:cubicBezTo>
                <a:cubicBezTo>
                  <a:pt x="1347057" y="319310"/>
                  <a:pt x="1356177" y="309157"/>
                  <a:pt x="1367624" y="302480"/>
                </a:cubicBezTo>
                <a:cubicBezTo>
                  <a:pt x="1388101" y="290535"/>
                  <a:pt x="1431234" y="270675"/>
                  <a:pt x="1431234" y="270675"/>
                </a:cubicBezTo>
                <a:cubicBezTo>
                  <a:pt x="1473642" y="207064"/>
                  <a:pt x="1417981" y="283927"/>
                  <a:pt x="1470991" y="230919"/>
                </a:cubicBezTo>
                <a:cubicBezTo>
                  <a:pt x="1477748" y="224162"/>
                  <a:pt x="1480675" y="214321"/>
                  <a:pt x="1486894" y="207065"/>
                </a:cubicBezTo>
                <a:cubicBezTo>
                  <a:pt x="1496651" y="195681"/>
                  <a:pt x="1508097" y="185861"/>
                  <a:pt x="1518699" y="175259"/>
                </a:cubicBezTo>
                <a:cubicBezTo>
                  <a:pt x="1521349" y="167308"/>
                  <a:pt x="1521414" y="157951"/>
                  <a:pt x="1526650" y="151406"/>
                </a:cubicBezTo>
                <a:cubicBezTo>
                  <a:pt x="1532620" y="143944"/>
                  <a:pt x="1543747" y="142260"/>
                  <a:pt x="1550504" y="135503"/>
                </a:cubicBezTo>
                <a:cubicBezTo>
                  <a:pt x="1557261" y="128746"/>
                  <a:pt x="1561106" y="119600"/>
                  <a:pt x="1566407" y="111649"/>
                </a:cubicBezTo>
                <a:cubicBezTo>
                  <a:pt x="1569057" y="103698"/>
                  <a:pt x="1570610" y="95292"/>
                  <a:pt x="1574358" y="87795"/>
                </a:cubicBezTo>
                <a:cubicBezTo>
                  <a:pt x="1578632" y="79248"/>
                  <a:pt x="1586497" y="72725"/>
                  <a:pt x="1590261" y="63941"/>
                </a:cubicBezTo>
                <a:cubicBezTo>
                  <a:pt x="1594566" y="53897"/>
                  <a:pt x="1595210" y="42643"/>
                  <a:pt x="1598212" y="32136"/>
                </a:cubicBezTo>
                <a:cubicBezTo>
                  <a:pt x="1600514" y="24077"/>
                  <a:pt x="1603513" y="16233"/>
                  <a:pt x="1606163" y="8282"/>
                </a:cubicBezTo>
                <a:cubicBezTo>
                  <a:pt x="1566407" y="-4969"/>
                  <a:pt x="1590259" y="-2320"/>
                  <a:pt x="1534601" y="16233"/>
                </a:cubicBezTo>
                <a:lnTo>
                  <a:pt x="1510747" y="24185"/>
                </a:lnTo>
                <a:cubicBezTo>
                  <a:pt x="1510747" y="24185"/>
                  <a:pt x="1526470" y="18266"/>
                  <a:pt x="1534601" y="16233"/>
                </a:cubicBezTo>
                <a:cubicBezTo>
                  <a:pt x="1574538" y="6249"/>
                  <a:pt x="1556040" y="11738"/>
                  <a:pt x="1590261" y="331"/>
                </a:cubicBezTo>
                <a:cubicBezTo>
                  <a:pt x="1608814" y="2981"/>
                  <a:pt x="1629537" y="-820"/>
                  <a:pt x="1645920" y="8282"/>
                </a:cubicBezTo>
                <a:cubicBezTo>
                  <a:pt x="1656281" y="14038"/>
                  <a:pt x="1655941" y="29796"/>
                  <a:pt x="1661822" y="40087"/>
                </a:cubicBezTo>
                <a:cubicBezTo>
                  <a:pt x="1666563" y="48384"/>
                  <a:pt x="1672984" y="55644"/>
                  <a:pt x="1677725" y="63941"/>
                </a:cubicBezTo>
                <a:cubicBezTo>
                  <a:pt x="1683606" y="74232"/>
                  <a:pt x="1688326" y="85144"/>
                  <a:pt x="1693627" y="95746"/>
                </a:cubicBezTo>
                <a:lnTo>
                  <a:pt x="1701579" y="1116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4211960" y="1878452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800" dirty="0" smtClean="0"/>
              <a:t>8</a:t>
            </a:r>
            <a:endParaRPr lang="sl-SI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1878" y="1874391"/>
            <a:ext cx="864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dirty="0" smtClean="0"/>
              <a:t>30</a:t>
            </a:r>
            <a:endParaRPr lang="sl-SI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2411760" y="3645024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/>
              <a:t>2857 ≈</a:t>
            </a:r>
            <a:endParaRPr lang="sl-SI" sz="3600" dirty="0"/>
          </a:p>
        </p:txBody>
      </p:sp>
      <p:sp>
        <p:nvSpPr>
          <p:cNvPr id="15" name="Freeform 14"/>
          <p:cNvSpPr/>
          <p:nvPr/>
        </p:nvSpPr>
        <p:spPr>
          <a:xfrm>
            <a:off x="3005593" y="3625795"/>
            <a:ext cx="580445" cy="628153"/>
          </a:xfrm>
          <a:custGeom>
            <a:avLst/>
            <a:gdLst>
              <a:gd name="connsiteX0" fmla="*/ 31805 w 580445"/>
              <a:gd name="connsiteY0" fmla="*/ 127221 h 628153"/>
              <a:gd name="connsiteX1" fmla="*/ 7951 w 580445"/>
              <a:gd name="connsiteY1" fmla="*/ 190831 h 628153"/>
              <a:gd name="connsiteX2" fmla="*/ 0 w 580445"/>
              <a:gd name="connsiteY2" fmla="*/ 222636 h 628153"/>
              <a:gd name="connsiteX3" fmla="*/ 15903 w 580445"/>
              <a:gd name="connsiteY3" fmla="*/ 389614 h 628153"/>
              <a:gd name="connsiteX4" fmla="*/ 39757 w 580445"/>
              <a:gd name="connsiteY4" fmla="*/ 461175 h 628153"/>
              <a:gd name="connsiteX5" fmla="*/ 47708 w 580445"/>
              <a:gd name="connsiteY5" fmla="*/ 485029 h 628153"/>
              <a:gd name="connsiteX6" fmla="*/ 71562 w 580445"/>
              <a:gd name="connsiteY6" fmla="*/ 572494 h 628153"/>
              <a:gd name="connsiteX7" fmla="*/ 79513 w 580445"/>
              <a:gd name="connsiteY7" fmla="*/ 596348 h 628153"/>
              <a:gd name="connsiteX8" fmla="*/ 127221 w 580445"/>
              <a:gd name="connsiteY8" fmla="*/ 628153 h 628153"/>
              <a:gd name="connsiteX9" fmla="*/ 333955 w 580445"/>
              <a:gd name="connsiteY9" fmla="*/ 620202 h 628153"/>
              <a:gd name="connsiteX10" fmla="*/ 381663 w 580445"/>
              <a:gd name="connsiteY10" fmla="*/ 604299 h 628153"/>
              <a:gd name="connsiteX11" fmla="*/ 405517 w 580445"/>
              <a:gd name="connsiteY11" fmla="*/ 596348 h 628153"/>
              <a:gd name="connsiteX12" fmla="*/ 429370 w 580445"/>
              <a:gd name="connsiteY12" fmla="*/ 572494 h 628153"/>
              <a:gd name="connsiteX13" fmla="*/ 461176 w 580445"/>
              <a:gd name="connsiteY13" fmla="*/ 556591 h 628153"/>
              <a:gd name="connsiteX14" fmla="*/ 500932 w 580445"/>
              <a:gd name="connsiteY14" fmla="*/ 524786 h 628153"/>
              <a:gd name="connsiteX15" fmla="*/ 532737 w 580445"/>
              <a:gd name="connsiteY15" fmla="*/ 477078 h 628153"/>
              <a:gd name="connsiteX16" fmla="*/ 564543 w 580445"/>
              <a:gd name="connsiteY16" fmla="*/ 365760 h 628153"/>
              <a:gd name="connsiteX17" fmla="*/ 580445 w 580445"/>
              <a:gd name="connsiteY17" fmla="*/ 286247 h 628153"/>
              <a:gd name="connsiteX18" fmla="*/ 572494 w 580445"/>
              <a:gd name="connsiteY18" fmla="*/ 190831 h 628153"/>
              <a:gd name="connsiteX19" fmla="*/ 548640 w 580445"/>
              <a:gd name="connsiteY19" fmla="*/ 143123 h 628153"/>
              <a:gd name="connsiteX20" fmla="*/ 524786 w 580445"/>
              <a:gd name="connsiteY20" fmla="*/ 119269 h 628153"/>
              <a:gd name="connsiteX21" fmla="*/ 500932 w 580445"/>
              <a:gd name="connsiteY21" fmla="*/ 87464 h 628153"/>
              <a:gd name="connsiteX22" fmla="*/ 445273 w 580445"/>
              <a:gd name="connsiteY22" fmla="*/ 47708 h 628153"/>
              <a:gd name="connsiteX23" fmla="*/ 381663 w 580445"/>
              <a:gd name="connsiteY23" fmla="*/ 7951 h 628153"/>
              <a:gd name="connsiteX24" fmla="*/ 357809 w 580445"/>
              <a:gd name="connsiteY24" fmla="*/ 0 h 628153"/>
              <a:gd name="connsiteX25" fmla="*/ 214685 w 580445"/>
              <a:gd name="connsiteY25" fmla="*/ 7951 h 628153"/>
              <a:gd name="connsiteX26" fmla="*/ 190831 w 580445"/>
              <a:gd name="connsiteY26" fmla="*/ 15902 h 628153"/>
              <a:gd name="connsiteX27" fmla="*/ 151075 w 580445"/>
              <a:gd name="connsiteY27" fmla="*/ 23854 h 628153"/>
              <a:gd name="connsiteX28" fmla="*/ 103367 w 580445"/>
              <a:gd name="connsiteY28" fmla="*/ 39756 h 628153"/>
              <a:gd name="connsiteX29" fmla="*/ 39757 w 580445"/>
              <a:gd name="connsiteY29" fmla="*/ 95415 h 628153"/>
              <a:gd name="connsiteX30" fmla="*/ 31805 w 580445"/>
              <a:gd name="connsiteY30" fmla="*/ 119269 h 628153"/>
              <a:gd name="connsiteX31" fmla="*/ 31805 w 580445"/>
              <a:gd name="connsiteY31" fmla="*/ 127221 h 62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80445" h="628153">
                <a:moveTo>
                  <a:pt x="31805" y="127221"/>
                </a:moveTo>
                <a:cubicBezTo>
                  <a:pt x="27829" y="139148"/>
                  <a:pt x="14181" y="169027"/>
                  <a:pt x="7951" y="190831"/>
                </a:cubicBezTo>
                <a:cubicBezTo>
                  <a:pt x="4949" y="201338"/>
                  <a:pt x="2650" y="212034"/>
                  <a:pt x="0" y="222636"/>
                </a:cubicBezTo>
                <a:cubicBezTo>
                  <a:pt x="4787" y="304015"/>
                  <a:pt x="-2075" y="329687"/>
                  <a:pt x="15903" y="389614"/>
                </a:cubicBezTo>
                <a:cubicBezTo>
                  <a:pt x="15937" y="389727"/>
                  <a:pt x="35762" y="449192"/>
                  <a:pt x="39757" y="461175"/>
                </a:cubicBezTo>
                <a:lnTo>
                  <a:pt x="47708" y="485029"/>
                </a:lnTo>
                <a:cubicBezTo>
                  <a:pt x="62016" y="599501"/>
                  <a:pt x="41493" y="512355"/>
                  <a:pt x="71562" y="572494"/>
                </a:cubicBezTo>
                <a:cubicBezTo>
                  <a:pt x="75310" y="579991"/>
                  <a:pt x="73586" y="590421"/>
                  <a:pt x="79513" y="596348"/>
                </a:cubicBezTo>
                <a:cubicBezTo>
                  <a:pt x="93028" y="609863"/>
                  <a:pt x="127221" y="628153"/>
                  <a:pt x="127221" y="628153"/>
                </a:cubicBezTo>
                <a:cubicBezTo>
                  <a:pt x="196132" y="625503"/>
                  <a:pt x="265294" y="626639"/>
                  <a:pt x="333955" y="620202"/>
                </a:cubicBezTo>
                <a:cubicBezTo>
                  <a:pt x="350645" y="618637"/>
                  <a:pt x="365760" y="609600"/>
                  <a:pt x="381663" y="604299"/>
                </a:cubicBezTo>
                <a:lnTo>
                  <a:pt x="405517" y="596348"/>
                </a:lnTo>
                <a:cubicBezTo>
                  <a:pt x="413468" y="588397"/>
                  <a:pt x="420220" y="579030"/>
                  <a:pt x="429370" y="572494"/>
                </a:cubicBezTo>
                <a:cubicBezTo>
                  <a:pt x="439015" y="565604"/>
                  <a:pt x="452070" y="564179"/>
                  <a:pt x="461176" y="556591"/>
                </a:cubicBezTo>
                <a:cubicBezTo>
                  <a:pt x="509130" y="516629"/>
                  <a:pt x="443978" y="543770"/>
                  <a:pt x="500932" y="524786"/>
                </a:cubicBezTo>
                <a:cubicBezTo>
                  <a:pt x="511534" y="508883"/>
                  <a:pt x="526693" y="495210"/>
                  <a:pt x="532737" y="477078"/>
                </a:cubicBezTo>
                <a:cubicBezTo>
                  <a:pt x="547892" y="431613"/>
                  <a:pt x="554561" y="415674"/>
                  <a:pt x="564543" y="365760"/>
                </a:cubicBezTo>
                <a:lnTo>
                  <a:pt x="580445" y="286247"/>
                </a:lnTo>
                <a:cubicBezTo>
                  <a:pt x="577795" y="254442"/>
                  <a:pt x="576712" y="222467"/>
                  <a:pt x="572494" y="190831"/>
                </a:cubicBezTo>
                <a:cubicBezTo>
                  <a:pt x="570217" y="173753"/>
                  <a:pt x="559277" y="155888"/>
                  <a:pt x="548640" y="143123"/>
                </a:cubicBezTo>
                <a:cubicBezTo>
                  <a:pt x="541441" y="134484"/>
                  <a:pt x="532104" y="127807"/>
                  <a:pt x="524786" y="119269"/>
                </a:cubicBezTo>
                <a:cubicBezTo>
                  <a:pt x="516162" y="109207"/>
                  <a:pt x="510303" y="96835"/>
                  <a:pt x="500932" y="87464"/>
                </a:cubicBezTo>
                <a:cubicBezTo>
                  <a:pt x="491066" y="77598"/>
                  <a:pt x="458820" y="56739"/>
                  <a:pt x="445273" y="47708"/>
                </a:cubicBezTo>
                <a:cubicBezTo>
                  <a:pt x="420072" y="9907"/>
                  <a:pt x="438435" y="26875"/>
                  <a:pt x="381663" y="7951"/>
                </a:cubicBezTo>
                <a:lnTo>
                  <a:pt x="357809" y="0"/>
                </a:lnTo>
                <a:cubicBezTo>
                  <a:pt x="310101" y="2650"/>
                  <a:pt x="262251" y="3421"/>
                  <a:pt x="214685" y="7951"/>
                </a:cubicBezTo>
                <a:cubicBezTo>
                  <a:pt x="206341" y="8746"/>
                  <a:pt x="198962" y="13869"/>
                  <a:pt x="190831" y="15902"/>
                </a:cubicBezTo>
                <a:cubicBezTo>
                  <a:pt x="177720" y="19180"/>
                  <a:pt x="164113" y="20298"/>
                  <a:pt x="151075" y="23854"/>
                </a:cubicBezTo>
                <a:cubicBezTo>
                  <a:pt x="134903" y="28265"/>
                  <a:pt x="103367" y="39756"/>
                  <a:pt x="103367" y="39756"/>
                </a:cubicBezTo>
                <a:cubicBezTo>
                  <a:pt x="67586" y="63610"/>
                  <a:pt x="56322" y="62285"/>
                  <a:pt x="39757" y="95415"/>
                </a:cubicBezTo>
                <a:cubicBezTo>
                  <a:pt x="36009" y="102912"/>
                  <a:pt x="32639" y="110929"/>
                  <a:pt x="31805" y="119269"/>
                </a:cubicBezTo>
                <a:cubicBezTo>
                  <a:pt x="29959" y="137730"/>
                  <a:pt x="35781" y="115294"/>
                  <a:pt x="31805" y="127221"/>
                </a:cubicBez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3291840" y="4149080"/>
            <a:ext cx="27204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3260136" y="4244489"/>
            <a:ext cx="1397314" cy="588396"/>
          </a:xfrm>
          <a:custGeom>
            <a:avLst/>
            <a:gdLst>
              <a:gd name="connsiteX0" fmla="*/ 13349 w 1397314"/>
              <a:gd name="connsiteY0" fmla="*/ 47707 h 588396"/>
              <a:gd name="connsiteX1" fmla="*/ 13349 w 1397314"/>
              <a:gd name="connsiteY1" fmla="*/ 310100 h 588396"/>
              <a:gd name="connsiteX2" fmla="*/ 21301 w 1397314"/>
              <a:gd name="connsiteY2" fmla="*/ 333954 h 588396"/>
              <a:gd name="connsiteX3" fmla="*/ 37203 w 1397314"/>
              <a:gd name="connsiteY3" fmla="*/ 397565 h 588396"/>
              <a:gd name="connsiteX4" fmla="*/ 45154 w 1397314"/>
              <a:gd name="connsiteY4" fmla="*/ 421419 h 588396"/>
              <a:gd name="connsiteX5" fmla="*/ 61057 w 1397314"/>
              <a:gd name="connsiteY5" fmla="*/ 445273 h 588396"/>
              <a:gd name="connsiteX6" fmla="*/ 84911 w 1397314"/>
              <a:gd name="connsiteY6" fmla="*/ 492980 h 588396"/>
              <a:gd name="connsiteX7" fmla="*/ 108765 w 1397314"/>
              <a:gd name="connsiteY7" fmla="*/ 516834 h 588396"/>
              <a:gd name="connsiteX8" fmla="*/ 124667 w 1397314"/>
              <a:gd name="connsiteY8" fmla="*/ 540688 h 588396"/>
              <a:gd name="connsiteX9" fmla="*/ 148521 w 1397314"/>
              <a:gd name="connsiteY9" fmla="*/ 548640 h 588396"/>
              <a:gd name="connsiteX10" fmla="*/ 204181 w 1397314"/>
              <a:gd name="connsiteY10" fmla="*/ 580445 h 588396"/>
              <a:gd name="connsiteX11" fmla="*/ 323450 w 1397314"/>
              <a:gd name="connsiteY11" fmla="*/ 588396 h 588396"/>
              <a:gd name="connsiteX12" fmla="*/ 609697 w 1397314"/>
              <a:gd name="connsiteY12" fmla="*/ 572493 h 588396"/>
              <a:gd name="connsiteX13" fmla="*/ 657405 w 1397314"/>
              <a:gd name="connsiteY13" fmla="*/ 540688 h 588396"/>
              <a:gd name="connsiteX14" fmla="*/ 689210 w 1397314"/>
              <a:gd name="connsiteY14" fmla="*/ 524786 h 588396"/>
              <a:gd name="connsiteX15" fmla="*/ 713064 w 1397314"/>
              <a:gd name="connsiteY15" fmla="*/ 508883 h 588396"/>
              <a:gd name="connsiteX16" fmla="*/ 768723 w 1397314"/>
              <a:gd name="connsiteY16" fmla="*/ 477078 h 588396"/>
              <a:gd name="connsiteX17" fmla="*/ 784626 w 1397314"/>
              <a:gd name="connsiteY17" fmla="*/ 453224 h 588396"/>
              <a:gd name="connsiteX18" fmla="*/ 824382 w 1397314"/>
              <a:gd name="connsiteY18" fmla="*/ 437321 h 588396"/>
              <a:gd name="connsiteX19" fmla="*/ 864139 w 1397314"/>
              <a:gd name="connsiteY19" fmla="*/ 413467 h 588396"/>
              <a:gd name="connsiteX20" fmla="*/ 895944 w 1397314"/>
              <a:gd name="connsiteY20" fmla="*/ 389613 h 588396"/>
              <a:gd name="connsiteX21" fmla="*/ 943652 w 1397314"/>
              <a:gd name="connsiteY21" fmla="*/ 357808 h 588396"/>
              <a:gd name="connsiteX22" fmla="*/ 967506 w 1397314"/>
              <a:gd name="connsiteY22" fmla="*/ 333954 h 588396"/>
              <a:gd name="connsiteX23" fmla="*/ 1015214 w 1397314"/>
              <a:gd name="connsiteY23" fmla="*/ 326003 h 588396"/>
              <a:gd name="connsiteX24" fmla="*/ 1070873 w 1397314"/>
              <a:gd name="connsiteY24" fmla="*/ 302149 h 588396"/>
              <a:gd name="connsiteX25" fmla="*/ 1102678 w 1397314"/>
              <a:gd name="connsiteY25" fmla="*/ 278295 h 588396"/>
              <a:gd name="connsiteX26" fmla="*/ 1142434 w 1397314"/>
              <a:gd name="connsiteY26" fmla="*/ 254441 h 588396"/>
              <a:gd name="connsiteX27" fmla="*/ 1190142 w 1397314"/>
              <a:gd name="connsiteY27" fmla="*/ 198782 h 588396"/>
              <a:gd name="connsiteX28" fmla="*/ 1213996 w 1397314"/>
              <a:gd name="connsiteY28" fmla="*/ 174928 h 588396"/>
              <a:gd name="connsiteX29" fmla="*/ 1237850 w 1397314"/>
              <a:gd name="connsiteY29" fmla="*/ 143123 h 588396"/>
              <a:gd name="connsiteX30" fmla="*/ 1261704 w 1397314"/>
              <a:gd name="connsiteY30" fmla="*/ 119269 h 588396"/>
              <a:gd name="connsiteX31" fmla="*/ 1277607 w 1397314"/>
              <a:gd name="connsiteY31" fmla="*/ 87464 h 588396"/>
              <a:gd name="connsiteX32" fmla="*/ 1293509 w 1397314"/>
              <a:gd name="connsiteY32" fmla="*/ 63610 h 588396"/>
              <a:gd name="connsiteX33" fmla="*/ 1309412 w 1397314"/>
              <a:gd name="connsiteY33" fmla="*/ 15902 h 588396"/>
              <a:gd name="connsiteX34" fmla="*/ 1237850 w 1397314"/>
              <a:gd name="connsiteY34" fmla="*/ 23853 h 588396"/>
              <a:gd name="connsiteX35" fmla="*/ 1213996 w 1397314"/>
              <a:gd name="connsiteY35" fmla="*/ 31805 h 588396"/>
              <a:gd name="connsiteX36" fmla="*/ 1309412 w 1397314"/>
              <a:gd name="connsiteY36" fmla="*/ 7951 h 588396"/>
              <a:gd name="connsiteX37" fmla="*/ 1333266 w 1397314"/>
              <a:gd name="connsiteY37" fmla="*/ 0 h 588396"/>
              <a:gd name="connsiteX38" fmla="*/ 1357120 w 1397314"/>
              <a:gd name="connsiteY38" fmla="*/ 15902 h 588396"/>
              <a:gd name="connsiteX39" fmla="*/ 1373022 w 1397314"/>
              <a:gd name="connsiteY39" fmla="*/ 63610 h 588396"/>
              <a:gd name="connsiteX40" fmla="*/ 1388925 w 1397314"/>
              <a:gd name="connsiteY40" fmla="*/ 111318 h 588396"/>
              <a:gd name="connsiteX41" fmla="*/ 1396876 w 1397314"/>
              <a:gd name="connsiteY41" fmla="*/ 151074 h 588396"/>
              <a:gd name="connsiteX42" fmla="*/ 1396876 w 1397314"/>
              <a:gd name="connsiteY42" fmla="*/ 174928 h 588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97314" h="588396">
                <a:moveTo>
                  <a:pt x="13349" y="47707"/>
                </a:moveTo>
                <a:cubicBezTo>
                  <a:pt x="-8229" y="155601"/>
                  <a:pt x="-227" y="99674"/>
                  <a:pt x="13349" y="310100"/>
                </a:cubicBezTo>
                <a:cubicBezTo>
                  <a:pt x="13889" y="318464"/>
                  <a:pt x="19096" y="325868"/>
                  <a:pt x="21301" y="333954"/>
                </a:cubicBezTo>
                <a:cubicBezTo>
                  <a:pt x="27052" y="355040"/>
                  <a:pt x="30292" y="376830"/>
                  <a:pt x="37203" y="397565"/>
                </a:cubicBezTo>
                <a:cubicBezTo>
                  <a:pt x="39853" y="405516"/>
                  <a:pt x="41406" y="413922"/>
                  <a:pt x="45154" y="421419"/>
                </a:cubicBezTo>
                <a:cubicBezTo>
                  <a:pt x="49428" y="429966"/>
                  <a:pt x="55756" y="437322"/>
                  <a:pt x="61057" y="445273"/>
                </a:cubicBezTo>
                <a:cubicBezTo>
                  <a:pt x="69026" y="469182"/>
                  <a:pt x="67783" y="472427"/>
                  <a:pt x="84911" y="492980"/>
                </a:cubicBezTo>
                <a:cubicBezTo>
                  <a:pt x="92110" y="501618"/>
                  <a:pt x="101566" y="508195"/>
                  <a:pt x="108765" y="516834"/>
                </a:cubicBezTo>
                <a:cubicBezTo>
                  <a:pt x="114883" y="524175"/>
                  <a:pt x="117205" y="534718"/>
                  <a:pt x="124667" y="540688"/>
                </a:cubicBezTo>
                <a:cubicBezTo>
                  <a:pt x="131212" y="545924"/>
                  <a:pt x="141024" y="544892"/>
                  <a:pt x="148521" y="548640"/>
                </a:cubicBezTo>
                <a:cubicBezTo>
                  <a:pt x="166128" y="557444"/>
                  <a:pt x="183810" y="577228"/>
                  <a:pt x="204181" y="580445"/>
                </a:cubicBezTo>
                <a:cubicBezTo>
                  <a:pt x="243538" y="586659"/>
                  <a:pt x="283694" y="585746"/>
                  <a:pt x="323450" y="588396"/>
                </a:cubicBezTo>
                <a:cubicBezTo>
                  <a:pt x="418866" y="583095"/>
                  <a:pt x="514416" y="579822"/>
                  <a:pt x="609697" y="572493"/>
                </a:cubicBezTo>
                <a:cubicBezTo>
                  <a:pt x="640282" y="570140"/>
                  <a:pt x="632906" y="558187"/>
                  <a:pt x="657405" y="540688"/>
                </a:cubicBezTo>
                <a:cubicBezTo>
                  <a:pt x="667050" y="533799"/>
                  <a:pt x="678919" y="530667"/>
                  <a:pt x="689210" y="524786"/>
                </a:cubicBezTo>
                <a:cubicBezTo>
                  <a:pt x="697507" y="520045"/>
                  <a:pt x="704767" y="513624"/>
                  <a:pt x="713064" y="508883"/>
                </a:cubicBezTo>
                <a:cubicBezTo>
                  <a:pt x="783694" y="468522"/>
                  <a:pt x="710596" y="515828"/>
                  <a:pt x="768723" y="477078"/>
                </a:cubicBezTo>
                <a:cubicBezTo>
                  <a:pt x="774024" y="469127"/>
                  <a:pt x="776850" y="458779"/>
                  <a:pt x="784626" y="453224"/>
                </a:cubicBezTo>
                <a:cubicBezTo>
                  <a:pt x="796240" y="444928"/>
                  <a:pt x="811616" y="443704"/>
                  <a:pt x="824382" y="437321"/>
                </a:cubicBezTo>
                <a:cubicBezTo>
                  <a:pt x="838205" y="430409"/>
                  <a:pt x="851280" y="422040"/>
                  <a:pt x="864139" y="413467"/>
                </a:cubicBezTo>
                <a:cubicBezTo>
                  <a:pt x="875165" y="406116"/>
                  <a:pt x="885087" y="397213"/>
                  <a:pt x="895944" y="389613"/>
                </a:cubicBezTo>
                <a:cubicBezTo>
                  <a:pt x="911602" y="378653"/>
                  <a:pt x="930137" y="371323"/>
                  <a:pt x="943652" y="357808"/>
                </a:cubicBezTo>
                <a:cubicBezTo>
                  <a:pt x="951603" y="349857"/>
                  <a:pt x="957230" y="338521"/>
                  <a:pt x="967506" y="333954"/>
                </a:cubicBezTo>
                <a:cubicBezTo>
                  <a:pt x="982239" y="327406"/>
                  <a:pt x="999311" y="328653"/>
                  <a:pt x="1015214" y="326003"/>
                </a:cubicBezTo>
                <a:cubicBezTo>
                  <a:pt x="1038402" y="318274"/>
                  <a:pt x="1048415" y="316185"/>
                  <a:pt x="1070873" y="302149"/>
                </a:cubicBezTo>
                <a:cubicBezTo>
                  <a:pt x="1082111" y="295125"/>
                  <a:pt x="1091652" y="285646"/>
                  <a:pt x="1102678" y="278295"/>
                </a:cubicBezTo>
                <a:cubicBezTo>
                  <a:pt x="1115537" y="269722"/>
                  <a:pt x="1130235" y="263929"/>
                  <a:pt x="1142434" y="254441"/>
                </a:cubicBezTo>
                <a:cubicBezTo>
                  <a:pt x="1187705" y="219230"/>
                  <a:pt x="1161648" y="232975"/>
                  <a:pt x="1190142" y="198782"/>
                </a:cubicBezTo>
                <a:cubicBezTo>
                  <a:pt x="1197341" y="190143"/>
                  <a:pt x="1206678" y="183466"/>
                  <a:pt x="1213996" y="174928"/>
                </a:cubicBezTo>
                <a:cubicBezTo>
                  <a:pt x="1222620" y="164866"/>
                  <a:pt x="1229226" y="153185"/>
                  <a:pt x="1237850" y="143123"/>
                </a:cubicBezTo>
                <a:cubicBezTo>
                  <a:pt x="1245168" y="134585"/>
                  <a:pt x="1255168" y="128419"/>
                  <a:pt x="1261704" y="119269"/>
                </a:cubicBezTo>
                <a:cubicBezTo>
                  <a:pt x="1268594" y="109624"/>
                  <a:pt x="1271726" y="97755"/>
                  <a:pt x="1277607" y="87464"/>
                </a:cubicBezTo>
                <a:cubicBezTo>
                  <a:pt x="1282348" y="79167"/>
                  <a:pt x="1289628" y="72343"/>
                  <a:pt x="1293509" y="63610"/>
                </a:cubicBezTo>
                <a:cubicBezTo>
                  <a:pt x="1300317" y="48292"/>
                  <a:pt x="1309412" y="15902"/>
                  <a:pt x="1309412" y="15902"/>
                </a:cubicBezTo>
                <a:cubicBezTo>
                  <a:pt x="1269656" y="2651"/>
                  <a:pt x="1293508" y="5300"/>
                  <a:pt x="1237850" y="23853"/>
                </a:cubicBezTo>
                <a:cubicBezTo>
                  <a:pt x="1229899" y="26503"/>
                  <a:pt x="1205729" y="33183"/>
                  <a:pt x="1213996" y="31805"/>
                </a:cubicBezTo>
                <a:cubicBezTo>
                  <a:pt x="1278239" y="21097"/>
                  <a:pt x="1246409" y="28951"/>
                  <a:pt x="1309412" y="7951"/>
                </a:cubicBezTo>
                <a:lnTo>
                  <a:pt x="1333266" y="0"/>
                </a:lnTo>
                <a:cubicBezTo>
                  <a:pt x="1341217" y="5301"/>
                  <a:pt x="1352055" y="7798"/>
                  <a:pt x="1357120" y="15902"/>
                </a:cubicBezTo>
                <a:cubicBezTo>
                  <a:pt x="1366004" y="30117"/>
                  <a:pt x="1367721" y="47707"/>
                  <a:pt x="1373022" y="63610"/>
                </a:cubicBezTo>
                <a:lnTo>
                  <a:pt x="1388925" y="111318"/>
                </a:lnTo>
                <a:cubicBezTo>
                  <a:pt x="1391575" y="124570"/>
                  <a:pt x="1395200" y="137664"/>
                  <a:pt x="1396876" y="151074"/>
                </a:cubicBezTo>
                <a:cubicBezTo>
                  <a:pt x="1397862" y="158964"/>
                  <a:pt x="1396876" y="166977"/>
                  <a:pt x="1396876" y="17492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3996604" y="3627899"/>
            <a:ext cx="2014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 smtClean="0"/>
              <a:t>28</a:t>
            </a:r>
            <a:endParaRPr lang="sl-SI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4499990" y="364169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6</a:t>
            </a:r>
            <a:r>
              <a:rPr lang="sl-SI" sz="3600" dirty="0" smtClean="0"/>
              <a:t>0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/>
      <p:bldP spid="11" grpId="0"/>
      <p:bldP spid="15" grpId="0" animBg="1"/>
      <p:bldP spid="19" grpId="0" animBg="1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dirty="0" smtClean="0"/>
              <a:t>3. ZAOKROŽEVANJE NA STOTICE</a:t>
            </a:r>
            <a:endParaRPr lang="sl-SI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979712" y="1412776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3216 ≈ </a:t>
            </a:r>
            <a:endParaRPr lang="sl-SI" sz="3200" dirty="0"/>
          </a:p>
        </p:txBody>
      </p:sp>
      <p:sp>
        <p:nvSpPr>
          <p:cNvPr id="7" name="Freeform 6"/>
          <p:cNvSpPr/>
          <p:nvPr/>
        </p:nvSpPr>
        <p:spPr>
          <a:xfrm>
            <a:off x="2267744" y="1311573"/>
            <a:ext cx="874644" cy="787179"/>
          </a:xfrm>
          <a:custGeom>
            <a:avLst/>
            <a:gdLst>
              <a:gd name="connsiteX0" fmla="*/ 79513 w 874644"/>
              <a:gd name="connsiteY0" fmla="*/ 87464 h 787179"/>
              <a:gd name="connsiteX1" fmla="*/ 31805 w 874644"/>
              <a:gd name="connsiteY1" fmla="*/ 119269 h 787179"/>
              <a:gd name="connsiteX2" fmla="*/ 0 w 874644"/>
              <a:gd name="connsiteY2" fmla="*/ 166977 h 787179"/>
              <a:gd name="connsiteX3" fmla="*/ 7952 w 874644"/>
              <a:gd name="connsiteY3" fmla="*/ 659958 h 787179"/>
              <a:gd name="connsiteX4" fmla="*/ 15903 w 874644"/>
              <a:gd name="connsiteY4" fmla="*/ 683812 h 787179"/>
              <a:gd name="connsiteX5" fmla="*/ 31805 w 874644"/>
              <a:gd name="connsiteY5" fmla="*/ 707666 h 787179"/>
              <a:gd name="connsiteX6" fmla="*/ 79513 w 874644"/>
              <a:gd name="connsiteY6" fmla="*/ 723568 h 787179"/>
              <a:gd name="connsiteX7" fmla="*/ 103367 w 874644"/>
              <a:gd name="connsiteY7" fmla="*/ 731520 h 787179"/>
              <a:gd name="connsiteX8" fmla="*/ 127221 w 874644"/>
              <a:gd name="connsiteY8" fmla="*/ 739471 h 787179"/>
              <a:gd name="connsiteX9" fmla="*/ 151075 w 874644"/>
              <a:gd name="connsiteY9" fmla="*/ 747422 h 787179"/>
              <a:gd name="connsiteX10" fmla="*/ 206734 w 874644"/>
              <a:gd name="connsiteY10" fmla="*/ 771276 h 787179"/>
              <a:gd name="connsiteX11" fmla="*/ 254442 w 874644"/>
              <a:gd name="connsiteY11" fmla="*/ 787179 h 787179"/>
              <a:gd name="connsiteX12" fmla="*/ 556592 w 874644"/>
              <a:gd name="connsiteY12" fmla="*/ 779228 h 787179"/>
              <a:gd name="connsiteX13" fmla="*/ 580445 w 874644"/>
              <a:gd name="connsiteY13" fmla="*/ 771276 h 787179"/>
              <a:gd name="connsiteX14" fmla="*/ 612251 w 874644"/>
              <a:gd name="connsiteY14" fmla="*/ 763325 h 787179"/>
              <a:gd name="connsiteX15" fmla="*/ 636105 w 874644"/>
              <a:gd name="connsiteY15" fmla="*/ 755374 h 787179"/>
              <a:gd name="connsiteX16" fmla="*/ 675861 w 874644"/>
              <a:gd name="connsiteY16" fmla="*/ 747422 h 787179"/>
              <a:gd name="connsiteX17" fmla="*/ 723569 w 874644"/>
              <a:gd name="connsiteY17" fmla="*/ 731520 h 787179"/>
              <a:gd name="connsiteX18" fmla="*/ 747423 w 874644"/>
              <a:gd name="connsiteY18" fmla="*/ 715617 h 787179"/>
              <a:gd name="connsiteX19" fmla="*/ 818985 w 874644"/>
              <a:gd name="connsiteY19" fmla="*/ 636104 h 787179"/>
              <a:gd name="connsiteX20" fmla="*/ 850790 w 874644"/>
              <a:gd name="connsiteY20" fmla="*/ 588396 h 787179"/>
              <a:gd name="connsiteX21" fmla="*/ 866692 w 874644"/>
              <a:gd name="connsiteY21" fmla="*/ 540688 h 787179"/>
              <a:gd name="connsiteX22" fmla="*/ 874644 w 874644"/>
              <a:gd name="connsiteY22" fmla="*/ 516835 h 787179"/>
              <a:gd name="connsiteX23" fmla="*/ 866692 w 874644"/>
              <a:gd name="connsiteY23" fmla="*/ 326003 h 787179"/>
              <a:gd name="connsiteX24" fmla="*/ 858741 w 874644"/>
              <a:gd name="connsiteY24" fmla="*/ 302149 h 787179"/>
              <a:gd name="connsiteX25" fmla="*/ 850790 w 874644"/>
              <a:gd name="connsiteY25" fmla="*/ 262393 h 787179"/>
              <a:gd name="connsiteX26" fmla="*/ 803082 w 874644"/>
              <a:gd name="connsiteY26" fmla="*/ 166977 h 787179"/>
              <a:gd name="connsiteX27" fmla="*/ 787179 w 874644"/>
              <a:gd name="connsiteY27" fmla="*/ 143123 h 787179"/>
              <a:gd name="connsiteX28" fmla="*/ 739472 w 874644"/>
              <a:gd name="connsiteY28" fmla="*/ 111318 h 787179"/>
              <a:gd name="connsiteX29" fmla="*/ 683812 w 874644"/>
              <a:gd name="connsiteY29" fmla="*/ 87464 h 787179"/>
              <a:gd name="connsiteX30" fmla="*/ 644056 w 874644"/>
              <a:gd name="connsiteY30" fmla="*/ 71561 h 787179"/>
              <a:gd name="connsiteX31" fmla="*/ 620202 w 874644"/>
              <a:gd name="connsiteY31" fmla="*/ 55659 h 787179"/>
              <a:gd name="connsiteX32" fmla="*/ 556592 w 874644"/>
              <a:gd name="connsiteY32" fmla="*/ 39756 h 787179"/>
              <a:gd name="connsiteX33" fmla="*/ 500932 w 874644"/>
              <a:gd name="connsiteY33" fmla="*/ 23854 h 787179"/>
              <a:gd name="connsiteX34" fmla="*/ 477079 w 874644"/>
              <a:gd name="connsiteY34" fmla="*/ 7951 h 787179"/>
              <a:gd name="connsiteX35" fmla="*/ 453225 w 874644"/>
              <a:gd name="connsiteY35" fmla="*/ 0 h 787179"/>
              <a:gd name="connsiteX36" fmla="*/ 174929 w 874644"/>
              <a:gd name="connsiteY36" fmla="*/ 7951 h 787179"/>
              <a:gd name="connsiteX37" fmla="*/ 127221 w 874644"/>
              <a:gd name="connsiteY37" fmla="*/ 23854 h 787179"/>
              <a:gd name="connsiteX38" fmla="*/ 103367 w 874644"/>
              <a:gd name="connsiteY38" fmla="*/ 31805 h 787179"/>
              <a:gd name="connsiteX39" fmla="*/ 79513 w 874644"/>
              <a:gd name="connsiteY39" fmla="*/ 47708 h 787179"/>
              <a:gd name="connsiteX40" fmla="*/ 79513 w 874644"/>
              <a:gd name="connsiteY40" fmla="*/ 87464 h 78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74644" h="787179">
                <a:moveTo>
                  <a:pt x="79513" y="87464"/>
                </a:moveTo>
                <a:cubicBezTo>
                  <a:pt x="71562" y="99391"/>
                  <a:pt x="53199" y="80761"/>
                  <a:pt x="31805" y="119269"/>
                </a:cubicBezTo>
                <a:cubicBezTo>
                  <a:pt x="22523" y="135976"/>
                  <a:pt x="0" y="166977"/>
                  <a:pt x="0" y="166977"/>
                </a:cubicBezTo>
                <a:cubicBezTo>
                  <a:pt x="2651" y="331304"/>
                  <a:pt x="2897" y="495687"/>
                  <a:pt x="7952" y="659958"/>
                </a:cubicBezTo>
                <a:cubicBezTo>
                  <a:pt x="8210" y="668335"/>
                  <a:pt x="12155" y="676315"/>
                  <a:pt x="15903" y="683812"/>
                </a:cubicBezTo>
                <a:cubicBezTo>
                  <a:pt x="20177" y="692359"/>
                  <a:pt x="23701" y="702601"/>
                  <a:pt x="31805" y="707666"/>
                </a:cubicBezTo>
                <a:cubicBezTo>
                  <a:pt x="46020" y="716550"/>
                  <a:pt x="63610" y="718267"/>
                  <a:pt x="79513" y="723568"/>
                </a:cubicBezTo>
                <a:lnTo>
                  <a:pt x="103367" y="731520"/>
                </a:lnTo>
                <a:lnTo>
                  <a:pt x="127221" y="739471"/>
                </a:lnTo>
                <a:lnTo>
                  <a:pt x="151075" y="747422"/>
                </a:lnTo>
                <a:cubicBezTo>
                  <a:pt x="188921" y="772653"/>
                  <a:pt x="160056" y="757272"/>
                  <a:pt x="206734" y="771276"/>
                </a:cubicBezTo>
                <a:cubicBezTo>
                  <a:pt x="222790" y="776093"/>
                  <a:pt x="254442" y="787179"/>
                  <a:pt x="254442" y="787179"/>
                </a:cubicBezTo>
                <a:cubicBezTo>
                  <a:pt x="355159" y="784529"/>
                  <a:pt x="455960" y="784137"/>
                  <a:pt x="556592" y="779228"/>
                </a:cubicBezTo>
                <a:cubicBezTo>
                  <a:pt x="564963" y="778820"/>
                  <a:pt x="572386" y="773579"/>
                  <a:pt x="580445" y="771276"/>
                </a:cubicBezTo>
                <a:cubicBezTo>
                  <a:pt x="590953" y="768274"/>
                  <a:pt x="601743" y="766327"/>
                  <a:pt x="612251" y="763325"/>
                </a:cubicBezTo>
                <a:cubicBezTo>
                  <a:pt x="620310" y="761023"/>
                  <a:pt x="627974" y="757407"/>
                  <a:pt x="636105" y="755374"/>
                </a:cubicBezTo>
                <a:cubicBezTo>
                  <a:pt x="649216" y="752096"/>
                  <a:pt x="662823" y="750978"/>
                  <a:pt x="675861" y="747422"/>
                </a:cubicBezTo>
                <a:cubicBezTo>
                  <a:pt x="692033" y="743011"/>
                  <a:pt x="723569" y="731520"/>
                  <a:pt x="723569" y="731520"/>
                </a:cubicBezTo>
                <a:cubicBezTo>
                  <a:pt x="731520" y="726219"/>
                  <a:pt x="740280" y="721966"/>
                  <a:pt x="747423" y="715617"/>
                </a:cubicBezTo>
                <a:cubicBezTo>
                  <a:pt x="781564" y="685270"/>
                  <a:pt x="795153" y="670149"/>
                  <a:pt x="818985" y="636104"/>
                </a:cubicBezTo>
                <a:cubicBezTo>
                  <a:pt x="829945" y="620446"/>
                  <a:pt x="850790" y="588396"/>
                  <a:pt x="850790" y="588396"/>
                </a:cubicBezTo>
                <a:lnTo>
                  <a:pt x="866692" y="540688"/>
                </a:lnTo>
                <a:lnTo>
                  <a:pt x="874644" y="516835"/>
                </a:lnTo>
                <a:cubicBezTo>
                  <a:pt x="871993" y="453224"/>
                  <a:pt x="871395" y="389495"/>
                  <a:pt x="866692" y="326003"/>
                </a:cubicBezTo>
                <a:cubicBezTo>
                  <a:pt x="866073" y="317644"/>
                  <a:pt x="860774" y="310280"/>
                  <a:pt x="858741" y="302149"/>
                </a:cubicBezTo>
                <a:cubicBezTo>
                  <a:pt x="855463" y="289038"/>
                  <a:pt x="854346" y="275431"/>
                  <a:pt x="850790" y="262393"/>
                </a:cubicBezTo>
                <a:cubicBezTo>
                  <a:pt x="835597" y="206684"/>
                  <a:pt x="836485" y="217082"/>
                  <a:pt x="803082" y="166977"/>
                </a:cubicBezTo>
                <a:cubicBezTo>
                  <a:pt x="797781" y="159026"/>
                  <a:pt x="795130" y="148424"/>
                  <a:pt x="787179" y="143123"/>
                </a:cubicBezTo>
                <a:cubicBezTo>
                  <a:pt x="771277" y="132521"/>
                  <a:pt x="757604" y="117362"/>
                  <a:pt x="739472" y="111318"/>
                </a:cubicBezTo>
                <a:cubicBezTo>
                  <a:pt x="690483" y="94989"/>
                  <a:pt x="742758" y="113663"/>
                  <a:pt x="683812" y="87464"/>
                </a:cubicBezTo>
                <a:cubicBezTo>
                  <a:pt x="670769" y="81667"/>
                  <a:pt x="656822" y="77944"/>
                  <a:pt x="644056" y="71561"/>
                </a:cubicBezTo>
                <a:cubicBezTo>
                  <a:pt x="635509" y="67287"/>
                  <a:pt x="629183" y="58925"/>
                  <a:pt x="620202" y="55659"/>
                </a:cubicBezTo>
                <a:cubicBezTo>
                  <a:pt x="599662" y="48190"/>
                  <a:pt x="577795" y="45057"/>
                  <a:pt x="556592" y="39756"/>
                </a:cubicBezTo>
                <a:cubicBezTo>
                  <a:pt x="516647" y="29770"/>
                  <a:pt x="535159" y="35263"/>
                  <a:pt x="500932" y="23854"/>
                </a:cubicBezTo>
                <a:cubicBezTo>
                  <a:pt x="492981" y="18553"/>
                  <a:pt x="485626" y="12225"/>
                  <a:pt x="477079" y="7951"/>
                </a:cubicBezTo>
                <a:cubicBezTo>
                  <a:pt x="469582" y="4203"/>
                  <a:pt x="461606" y="0"/>
                  <a:pt x="453225" y="0"/>
                </a:cubicBezTo>
                <a:cubicBezTo>
                  <a:pt x="360422" y="0"/>
                  <a:pt x="267694" y="5301"/>
                  <a:pt x="174929" y="7951"/>
                </a:cubicBezTo>
                <a:lnTo>
                  <a:pt x="127221" y="23854"/>
                </a:lnTo>
                <a:lnTo>
                  <a:pt x="103367" y="31805"/>
                </a:lnTo>
                <a:cubicBezTo>
                  <a:pt x="95416" y="37106"/>
                  <a:pt x="86270" y="40951"/>
                  <a:pt x="79513" y="47708"/>
                </a:cubicBezTo>
                <a:cubicBezTo>
                  <a:pt x="69919" y="57302"/>
                  <a:pt x="87464" y="75537"/>
                  <a:pt x="79513" y="87464"/>
                </a:cubicBez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2483768" y="1916832"/>
            <a:ext cx="2880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318048" y="1905905"/>
            <a:ext cx="1701579" cy="572825"/>
          </a:xfrm>
          <a:custGeom>
            <a:avLst/>
            <a:gdLst>
              <a:gd name="connsiteX0" fmla="*/ 0 w 1701579"/>
              <a:gd name="connsiteY0" fmla="*/ 127552 h 572825"/>
              <a:gd name="connsiteX1" fmla="*/ 7951 w 1701579"/>
              <a:gd name="connsiteY1" fmla="*/ 302480 h 572825"/>
              <a:gd name="connsiteX2" fmla="*/ 23854 w 1701579"/>
              <a:gd name="connsiteY2" fmla="*/ 405847 h 572825"/>
              <a:gd name="connsiteX3" fmla="*/ 39756 w 1701579"/>
              <a:gd name="connsiteY3" fmla="*/ 437652 h 572825"/>
              <a:gd name="connsiteX4" fmla="*/ 63610 w 1701579"/>
              <a:gd name="connsiteY4" fmla="*/ 461506 h 572825"/>
              <a:gd name="connsiteX5" fmla="*/ 71561 w 1701579"/>
              <a:gd name="connsiteY5" fmla="*/ 485360 h 572825"/>
              <a:gd name="connsiteX6" fmla="*/ 143123 w 1701579"/>
              <a:gd name="connsiteY6" fmla="*/ 548971 h 572825"/>
              <a:gd name="connsiteX7" fmla="*/ 222636 w 1701579"/>
              <a:gd name="connsiteY7" fmla="*/ 564873 h 572825"/>
              <a:gd name="connsiteX8" fmla="*/ 254441 w 1701579"/>
              <a:gd name="connsiteY8" fmla="*/ 572825 h 572825"/>
              <a:gd name="connsiteX9" fmla="*/ 699714 w 1701579"/>
              <a:gd name="connsiteY9" fmla="*/ 564873 h 572825"/>
              <a:gd name="connsiteX10" fmla="*/ 723568 w 1701579"/>
              <a:gd name="connsiteY10" fmla="*/ 556922 h 572825"/>
              <a:gd name="connsiteX11" fmla="*/ 779227 w 1701579"/>
              <a:gd name="connsiteY11" fmla="*/ 548971 h 572825"/>
              <a:gd name="connsiteX12" fmla="*/ 803081 w 1701579"/>
              <a:gd name="connsiteY12" fmla="*/ 541019 h 572825"/>
              <a:gd name="connsiteX13" fmla="*/ 866692 w 1701579"/>
              <a:gd name="connsiteY13" fmla="*/ 525117 h 572825"/>
              <a:gd name="connsiteX14" fmla="*/ 922351 w 1701579"/>
              <a:gd name="connsiteY14" fmla="*/ 501263 h 572825"/>
              <a:gd name="connsiteX15" fmla="*/ 1001864 w 1701579"/>
              <a:gd name="connsiteY15" fmla="*/ 469458 h 572825"/>
              <a:gd name="connsiteX16" fmla="*/ 1033669 w 1701579"/>
              <a:gd name="connsiteY16" fmla="*/ 453555 h 572825"/>
              <a:gd name="connsiteX17" fmla="*/ 1057523 w 1701579"/>
              <a:gd name="connsiteY17" fmla="*/ 445604 h 572825"/>
              <a:gd name="connsiteX18" fmla="*/ 1113182 w 1701579"/>
              <a:gd name="connsiteY18" fmla="*/ 405847 h 572825"/>
              <a:gd name="connsiteX19" fmla="*/ 1168841 w 1701579"/>
              <a:gd name="connsiteY19" fmla="*/ 389945 h 572825"/>
              <a:gd name="connsiteX20" fmla="*/ 1256306 w 1701579"/>
              <a:gd name="connsiteY20" fmla="*/ 366091 h 572825"/>
              <a:gd name="connsiteX21" fmla="*/ 1280160 w 1701579"/>
              <a:gd name="connsiteY21" fmla="*/ 350188 h 572825"/>
              <a:gd name="connsiteX22" fmla="*/ 1335819 w 1701579"/>
              <a:gd name="connsiteY22" fmla="*/ 326334 h 572825"/>
              <a:gd name="connsiteX23" fmla="*/ 1367624 w 1701579"/>
              <a:gd name="connsiteY23" fmla="*/ 302480 h 572825"/>
              <a:gd name="connsiteX24" fmla="*/ 1431234 w 1701579"/>
              <a:gd name="connsiteY24" fmla="*/ 270675 h 572825"/>
              <a:gd name="connsiteX25" fmla="*/ 1470991 w 1701579"/>
              <a:gd name="connsiteY25" fmla="*/ 230919 h 572825"/>
              <a:gd name="connsiteX26" fmla="*/ 1486894 w 1701579"/>
              <a:gd name="connsiteY26" fmla="*/ 207065 h 572825"/>
              <a:gd name="connsiteX27" fmla="*/ 1518699 w 1701579"/>
              <a:gd name="connsiteY27" fmla="*/ 175259 h 572825"/>
              <a:gd name="connsiteX28" fmla="*/ 1526650 w 1701579"/>
              <a:gd name="connsiteY28" fmla="*/ 151406 h 572825"/>
              <a:gd name="connsiteX29" fmla="*/ 1550504 w 1701579"/>
              <a:gd name="connsiteY29" fmla="*/ 135503 h 572825"/>
              <a:gd name="connsiteX30" fmla="*/ 1566407 w 1701579"/>
              <a:gd name="connsiteY30" fmla="*/ 111649 h 572825"/>
              <a:gd name="connsiteX31" fmla="*/ 1574358 w 1701579"/>
              <a:gd name="connsiteY31" fmla="*/ 87795 h 572825"/>
              <a:gd name="connsiteX32" fmla="*/ 1590261 w 1701579"/>
              <a:gd name="connsiteY32" fmla="*/ 63941 h 572825"/>
              <a:gd name="connsiteX33" fmla="*/ 1598212 w 1701579"/>
              <a:gd name="connsiteY33" fmla="*/ 32136 h 572825"/>
              <a:gd name="connsiteX34" fmla="*/ 1606163 w 1701579"/>
              <a:gd name="connsiteY34" fmla="*/ 8282 h 572825"/>
              <a:gd name="connsiteX35" fmla="*/ 1534601 w 1701579"/>
              <a:gd name="connsiteY35" fmla="*/ 16233 h 572825"/>
              <a:gd name="connsiteX36" fmla="*/ 1510747 w 1701579"/>
              <a:gd name="connsiteY36" fmla="*/ 24185 h 572825"/>
              <a:gd name="connsiteX37" fmla="*/ 1534601 w 1701579"/>
              <a:gd name="connsiteY37" fmla="*/ 16233 h 572825"/>
              <a:gd name="connsiteX38" fmla="*/ 1590261 w 1701579"/>
              <a:gd name="connsiteY38" fmla="*/ 331 h 572825"/>
              <a:gd name="connsiteX39" fmla="*/ 1645920 w 1701579"/>
              <a:gd name="connsiteY39" fmla="*/ 8282 h 572825"/>
              <a:gd name="connsiteX40" fmla="*/ 1661822 w 1701579"/>
              <a:gd name="connsiteY40" fmla="*/ 40087 h 572825"/>
              <a:gd name="connsiteX41" fmla="*/ 1677725 w 1701579"/>
              <a:gd name="connsiteY41" fmla="*/ 63941 h 572825"/>
              <a:gd name="connsiteX42" fmla="*/ 1693627 w 1701579"/>
              <a:gd name="connsiteY42" fmla="*/ 95746 h 572825"/>
              <a:gd name="connsiteX43" fmla="*/ 1701579 w 1701579"/>
              <a:gd name="connsiteY43" fmla="*/ 111649 h 57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01579" h="572825">
                <a:moveTo>
                  <a:pt x="0" y="127552"/>
                </a:moveTo>
                <a:cubicBezTo>
                  <a:pt x="2650" y="185861"/>
                  <a:pt x="4310" y="244224"/>
                  <a:pt x="7951" y="302480"/>
                </a:cubicBezTo>
                <a:cubicBezTo>
                  <a:pt x="10342" y="340730"/>
                  <a:pt x="9490" y="372332"/>
                  <a:pt x="23854" y="405847"/>
                </a:cubicBezTo>
                <a:cubicBezTo>
                  <a:pt x="28523" y="416742"/>
                  <a:pt x="32867" y="428007"/>
                  <a:pt x="39756" y="437652"/>
                </a:cubicBezTo>
                <a:cubicBezTo>
                  <a:pt x="46292" y="446802"/>
                  <a:pt x="55659" y="453555"/>
                  <a:pt x="63610" y="461506"/>
                </a:cubicBezTo>
                <a:cubicBezTo>
                  <a:pt x="66260" y="469457"/>
                  <a:pt x="66415" y="478744"/>
                  <a:pt x="71561" y="485360"/>
                </a:cubicBezTo>
                <a:cubicBezTo>
                  <a:pt x="84970" y="502600"/>
                  <a:pt x="118002" y="536411"/>
                  <a:pt x="143123" y="548971"/>
                </a:cubicBezTo>
                <a:cubicBezTo>
                  <a:pt x="166450" y="560634"/>
                  <a:pt x="199615" y="560687"/>
                  <a:pt x="222636" y="564873"/>
                </a:cubicBezTo>
                <a:cubicBezTo>
                  <a:pt x="233388" y="566828"/>
                  <a:pt x="243839" y="570174"/>
                  <a:pt x="254441" y="572825"/>
                </a:cubicBezTo>
                <a:lnTo>
                  <a:pt x="699714" y="564873"/>
                </a:lnTo>
                <a:cubicBezTo>
                  <a:pt x="708091" y="564589"/>
                  <a:pt x="715349" y="558566"/>
                  <a:pt x="723568" y="556922"/>
                </a:cubicBezTo>
                <a:cubicBezTo>
                  <a:pt x="741945" y="553247"/>
                  <a:pt x="760674" y="551621"/>
                  <a:pt x="779227" y="548971"/>
                </a:cubicBezTo>
                <a:cubicBezTo>
                  <a:pt x="787178" y="546320"/>
                  <a:pt x="794995" y="543224"/>
                  <a:pt x="803081" y="541019"/>
                </a:cubicBezTo>
                <a:cubicBezTo>
                  <a:pt x="824167" y="535268"/>
                  <a:pt x="866692" y="525117"/>
                  <a:pt x="866692" y="525117"/>
                </a:cubicBezTo>
                <a:cubicBezTo>
                  <a:pt x="931069" y="482198"/>
                  <a:pt x="845334" y="535493"/>
                  <a:pt x="922351" y="501263"/>
                </a:cubicBezTo>
                <a:cubicBezTo>
                  <a:pt x="1006370" y="463921"/>
                  <a:pt x="918379" y="486154"/>
                  <a:pt x="1001864" y="469458"/>
                </a:cubicBezTo>
                <a:cubicBezTo>
                  <a:pt x="1012466" y="464157"/>
                  <a:pt x="1022774" y="458224"/>
                  <a:pt x="1033669" y="453555"/>
                </a:cubicBezTo>
                <a:cubicBezTo>
                  <a:pt x="1041373" y="450253"/>
                  <a:pt x="1050549" y="450253"/>
                  <a:pt x="1057523" y="445604"/>
                </a:cubicBezTo>
                <a:cubicBezTo>
                  <a:pt x="1107345" y="412390"/>
                  <a:pt x="1052782" y="427811"/>
                  <a:pt x="1113182" y="405847"/>
                </a:cubicBezTo>
                <a:cubicBezTo>
                  <a:pt x="1131316" y="399253"/>
                  <a:pt x="1150399" y="395619"/>
                  <a:pt x="1168841" y="389945"/>
                </a:cubicBezTo>
                <a:cubicBezTo>
                  <a:pt x="1243786" y="366885"/>
                  <a:pt x="1188489" y="379654"/>
                  <a:pt x="1256306" y="366091"/>
                </a:cubicBezTo>
                <a:cubicBezTo>
                  <a:pt x="1264257" y="360790"/>
                  <a:pt x="1271613" y="354462"/>
                  <a:pt x="1280160" y="350188"/>
                </a:cubicBezTo>
                <a:cubicBezTo>
                  <a:pt x="1334270" y="323133"/>
                  <a:pt x="1269632" y="367702"/>
                  <a:pt x="1335819" y="326334"/>
                </a:cubicBezTo>
                <a:cubicBezTo>
                  <a:pt x="1347057" y="319310"/>
                  <a:pt x="1356177" y="309157"/>
                  <a:pt x="1367624" y="302480"/>
                </a:cubicBezTo>
                <a:cubicBezTo>
                  <a:pt x="1388101" y="290535"/>
                  <a:pt x="1431234" y="270675"/>
                  <a:pt x="1431234" y="270675"/>
                </a:cubicBezTo>
                <a:cubicBezTo>
                  <a:pt x="1473642" y="207064"/>
                  <a:pt x="1417981" y="283927"/>
                  <a:pt x="1470991" y="230919"/>
                </a:cubicBezTo>
                <a:cubicBezTo>
                  <a:pt x="1477748" y="224162"/>
                  <a:pt x="1480675" y="214321"/>
                  <a:pt x="1486894" y="207065"/>
                </a:cubicBezTo>
                <a:cubicBezTo>
                  <a:pt x="1496651" y="195681"/>
                  <a:pt x="1508097" y="185861"/>
                  <a:pt x="1518699" y="175259"/>
                </a:cubicBezTo>
                <a:cubicBezTo>
                  <a:pt x="1521349" y="167308"/>
                  <a:pt x="1521414" y="157951"/>
                  <a:pt x="1526650" y="151406"/>
                </a:cubicBezTo>
                <a:cubicBezTo>
                  <a:pt x="1532620" y="143944"/>
                  <a:pt x="1543747" y="142260"/>
                  <a:pt x="1550504" y="135503"/>
                </a:cubicBezTo>
                <a:cubicBezTo>
                  <a:pt x="1557261" y="128746"/>
                  <a:pt x="1561106" y="119600"/>
                  <a:pt x="1566407" y="111649"/>
                </a:cubicBezTo>
                <a:cubicBezTo>
                  <a:pt x="1569057" y="103698"/>
                  <a:pt x="1570610" y="95292"/>
                  <a:pt x="1574358" y="87795"/>
                </a:cubicBezTo>
                <a:cubicBezTo>
                  <a:pt x="1578632" y="79248"/>
                  <a:pt x="1586497" y="72725"/>
                  <a:pt x="1590261" y="63941"/>
                </a:cubicBezTo>
                <a:cubicBezTo>
                  <a:pt x="1594566" y="53897"/>
                  <a:pt x="1595210" y="42643"/>
                  <a:pt x="1598212" y="32136"/>
                </a:cubicBezTo>
                <a:cubicBezTo>
                  <a:pt x="1600514" y="24077"/>
                  <a:pt x="1603513" y="16233"/>
                  <a:pt x="1606163" y="8282"/>
                </a:cubicBezTo>
                <a:cubicBezTo>
                  <a:pt x="1566407" y="-4969"/>
                  <a:pt x="1590259" y="-2320"/>
                  <a:pt x="1534601" y="16233"/>
                </a:cubicBezTo>
                <a:lnTo>
                  <a:pt x="1510747" y="24185"/>
                </a:lnTo>
                <a:cubicBezTo>
                  <a:pt x="1510747" y="24185"/>
                  <a:pt x="1526470" y="18266"/>
                  <a:pt x="1534601" y="16233"/>
                </a:cubicBezTo>
                <a:cubicBezTo>
                  <a:pt x="1574538" y="6249"/>
                  <a:pt x="1556040" y="11738"/>
                  <a:pt x="1590261" y="331"/>
                </a:cubicBezTo>
                <a:cubicBezTo>
                  <a:pt x="1608814" y="2981"/>
                  <a:pt x="1629537" y="-820"/>
                  <a:pt x="1645920" y="8282"/>
                </a:cubicBezTo>
                <a:cubicBezTo>
                  <a:pt x="1656281" y="14038"/>
                  <a:pt x="1655941" y="29796"/>
                  <a:pt x="1661822" y="40087"/>
                </a:cubicBezTo>
                <a:cubicBezTo>
                  <a:pt x="1666563" y="48384"/>
                  <a:pt x="1672984" y="55644"/>
                  <a:pt x="1677725" y="63941"/>
                </a:cubicBezTo>
                <a:cubicBezTo>
                  <a:pt x="1683606" y="74232"/>
                  <a:pt x="1688326" y="85144"/>
                  <a:pt x="1693627" y="95746"/>
                </a:cubicBezTo>
                <a:lnTo>
                  <a:pt x="1701579" y="1116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3491880" y="138516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3</a:t>
            </a:r>
            <a:endParaRPr lang="sl-SI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707904" y="1385160"/>
            <a:ext cx="1415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200</a:t>
            </a:r>
            <a:endParaRPr lang="sl-SI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979712" y="3140968"/>
            <a:ext cx="2446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3 785 ≈</a:t>
            </a:r>
            <a:endParaRPr lang="sl-SI" sz="3200" dirty="0"/>
          </a:p>
        </p:txBody>
      </p:sp>
      <p:sp>
        <p:nvSpPr>
          <p:cNvPr id="14" name="Freeform 13"/>
          <p:cNvSpPr/>
          <p:nvPr/>
        </p:nvSpPr>
        <p:spPr>
          <a:xfrm>
            <a:off x="2617236" y="3039765"/>
            <a:ext cx="874644" cy="787179"/>
          </a:xfrm>
          <a:custGeom>
            <a:avLst/>
            <a:gdLst>
              <a:gd name="connsiteX0" fmla="*/ 79513 w 874644"/>
              <a:gd name="connsiteY0" fmla="*/ 87464 h 787179"/>
              <a:gd name="connsiteX1" fmla="*/ 31805 w 874644"/>
              <a:gd name="connsiteY1" fmla="*/ 119269 h 787179"/>
              <a:gd name="connsiteX2" fmla="*/ 0 w 874644"/>
              <a:gd name="connsiteY2" fmla="*/ 166977 h 787179"/>
              <a:gd name="connsiteX3" fmla="*/ 7952 w 874644"/>
              <a:gd name="connsiteY3" fmla="*/ 659958 h 787179"/>
              <a:gd name="connsiteX4" fmla="*/ 15903 w 874644"/>
              <a:gd name="connsiteY4" fmla="*/ 683812 h 787179"/>
              <a:gd name="connsiteX5" fmla="*/ 31805 w 874644"/>
              <a:gd name="connsiteY5" fmla="*/ 707666 h 787179"/>
              <a:gd name="connsiteX6" fmla="*/ 79513 w 874644"/>
              <a:gd name="connsiteY6" fmla="*/ 723568 h 787179"/>
              <a:gd name="connsiteX7" fmla="*/ 103367 w 874644"/>
              <a:gd name="connsiteY7" fmla="*/ 731520 h 787179"/>
              <a:gd name="connsiteX8" fmla="*/ 127221 w 874644"/>
              <a:gd name="connsiteY8" fmla="*/ 739471 h 787179"/>
              <a:gd name="connsiteX9" fmla="*/ 151075 w 874644"/>
              <a:gd name="connsiteY9" fmla="*/ 747422 h 787179"/>
              <a:gd name="connsiteX10" fmla="*/ 206734 w 874644"/>
              <a:gd name="connsiteY10" fmla="*/ 771276 h 787179"/>
              <a:gd name="connsiteX11" fmla="*/ 254442 w 874644"/>
              <a:gd name="connsiteY11" fmla="*/ 787179 h 787179"/>
              <a:gd name="connsiteX12" fmla="*/ 556592 w 874644"/>
              <a:gd name="connsiteY12" fmla="*/ 779228 h 787179"/>
              <a:gd name="connsiteX13" fmla="*/ 580445 w 874644"/>
              <a:gd name="connsiteY13" fmla="*/ 771276 h 787179"/>
              <a:gd name="connsiteX14" fmla="*/ 612251 w 874644"/>
              <a:gd name="connsiteY14" fmla="*/ 763325 h 787179"/>
              <a:gd name="connsiteX15" fmla="*/ 636105 w 874644"/>
              <a:gd name="connsiteY15" fmla="*/ 755374 h 787179"/>
              <a:gd name="connsiteX16" fmla="*/ 675861 w 874644"/>
              <a:gd name="connsiteY16" fmla="*/ 747422 h 787179"/>
              <a:gd name="connsiteX17" fmla="*/ 723569 w 874644"/>
              <a:gd name="connsiteY17" fmla="*/ 731520 h 787179"/>
              <a:gd name="connsiteX18" fmla="*/ 747423 w 874644"/>
              <a:gd name="connsiteY18" fmla="*/ 715617 h 787179"/>
              <a:gd name="connsiteX19" fmla="*/ 818985 w 874644"/>
              <a:gd name="connsiteY19" fmla="*/ 636104 h 787179"/>
              <a:gd name="connsiteX20" fmla="*/ 850790 w 874644"/>
              <a:gd name="connsiteY20" fmla="*/ 588396 h 787179"/>
              <a:gd name="connsiteX21" fmla="*/ 866692 w 874644"/>
              <a:gd name="connsiteY21" fmla="*/ 540688 h 787179"/>
              <a:gd name="connsiteX22" fmla="*/ 874644 w 874644"/>
              <a:gd name="connsiteY22" fmla="*/ 516835 h 787179"/>
              <a:gd name="connsiteX23" fmla="*/ 866692 w 874644"/>
              <a:gd name="connsiteY23" fmla="*/ 326003 h 787179"/>
              <a:gd name="connsiteX24" fmla="*/ 858741 w 874644"/>
              <a:gd name="connsiteY24" fmla="*/ 302149 h 787179"/>
              <a:gd name="connsiteX25" fmla="*/ 850790 w 874644"/>
              <a:gd name="connsiteY25" fmla="*/ 262393 h 787179"/>
              <a:gd name="connsiteX26" fmla="*/ 803082 w 874644"/>
              <a:gd name="connsiteY26" fmla="*/ 166977 h 787179"/>
              <a:gd name="connsiteX27" fmla="*/ 787179 w 874644"/>
              <a:gd name="connsiteY27" fmla="*/ 143123 h 787179"/>
              <a:gd name="connsiteX28" fmla="*/ 739472 w 874644"/>
              <a:gd name="connsiteY28" fmla="*/ 111318 h 787179"/>
              <a:gd name="connsiteX29" fmla="*/ 683812 w 874644"/>
              <a:gd name="connsiteY29" fmla="*/ 87464 h 787179"/>
              <a:gd name="connsiteX30" fmla="*/ 644056 w 874644"/>
              <a:gd name="connsiteY30" fmla="*/ 71561 h 787179"/>
              <a:gd name="connsiteX31" fmla="*/ 620202 w 874644"/>
              <a:gd name="connsiteY31" fmla="*/ 55659 h 787179"/>
              <a:gd name="connsiteX32" fmla="*/ 556592 w 874644"/>
              <a:gd name="connsiteY32" fmla="*/ 39756 h 787179"/>
              <a:gd name="connsiteX33" fmla="*/ 500932 w 874644"/>
              <a:gd name="connsiteY33" fmla="*/ 23854 h 787179"/>
              <a:gd name="connsiteX34" fmla="*/ 477079 w 874644"/>
              <a:gd name="connsiteY34" fmla="*/ 7951 h 787179"/>
              <a:gd name="connsiteX35" fmla="*/ 453225 w 874644"/>
              <a:gd name="connsiteY35" fmla="*/ 0 h 787179"/>
              <a:gd name="connsiteX36" fmla="*/ 174929 w 874644"/>
              <a:gd name="connsiteY36" fmla="*/ 7951 h 787179"/>
              <a:gd name="connsiteX37" fmla="*/ 127221 w 874644"/>
              <a:gd name="connsiteY37" fmla="*/ 23854 h 787179"/>
              <a:gd name="connsiteX38" fmla="*/ 103367 w 874644"/>
              <a:gd name="connsiteY38" fmla="*/ 31805 h 787179"/>
              <a:gd name="connsiteX39" fmla="*/ 79513 w 874644"/>
              <a:gd name="connsiteY39" fmla="*/ 47708 h 787179"/>
              <a:gd name="connsiteX40" fmla="*/ 79513 w 874644"/>
              <a:gd name="connsiteY40" fmla="*/ 87464 h 78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74644" h="787179">
                <a:moveTo>
                  <a:pt x="79513" y="87464"/>
                </a:moveTo>
                <a:cubicBezTo>
                  <a:pt x="71562" y="99391"/>
                  <a:pt x="53199" y="80761"/>
                  <a:pt x="31805" y="119269"/>
                </a:cubicBezTo>
                <a:cubicBezTo>
                  <a:pt x="22523" y="135976"/>
                  <a:pt x="0" y="166977"/>
                  <a:pt x="0" y="166977"/>
                </a:cubicBezTo>
                <a:cubicBezTo>
                  <a:pt x="2651" y="331304"/>
                  <a:pt x="2897" y="495687"/>
                  <a:pt x="7952" y="659958"/>
                </a:cubicBezTo>
                <a:cubicBezTo>
                  <a:pt x="8210" y="668335"/>
                  <a:pt x="12155" y="676315"/>
                  <a:pt x="15903" y="683812"/>
                </a:cubicBezTo>
                <a:cubicBezTo>
                  <a:pt x="20177" y="692359"/>
                  <a:pt x="23701" y="702601"/>
                  <a:pt x="31805" y="707666"/>
                </a:cubicBezTo>
                <a:cubicBezTo>
                  <a:pt x="46020" y="716550"/>
                  <a:pt x="63610" y="718267"/>
                  <a:pt x="79513" y="723568"/>
                </a:cubicBezTo>
                <a:lnTo>
                  <a:pt x="103367" y="731520"/>
                </a:lnTo>
                <a:lnTo>
                  <a:pt x="127221" y="739471"/>
                </a:lnTo>
                <a:lnTo>
                  <a:pt x="151075" y="747422"/>
                </a:lnTo>
                <a:cubicBezTo>
                  <a:pt x="188921" y="772653"/>
                  <a:pt x="160056" y="757272"/>
                  <a:pt x="206734" y="771276"/>
                </a:cubicBezTo>
                <a:cubicBezTo>
                  <a:pt x="222790" y="776093"/>
                  <a:pt x="254442" y="787179"/>
                  <a:pt x="254442" y="787179"/>
                </a:cubicBezTo>
                <a:cubicBezTo>
                  <a:pt x="355159" y="784529"/>
                  <a:pt x="455960" y="784137"/>
                  <a:pt x="556592" y="779228"/>
                </a:cubicBezTo>
                <a:cubicBezTo>
                  <a:pt x="564963" y="778820"/>
                  <a:pt x="572386" y="773579"/>
                  <a:pt x="580445" y="771276"/>
                </a:cubicBezTo>
                <a:cubicBezTo>
                  <a:pt x="590953" y="768274"/>
                  <a:pt x="601743" y="766327"/>
                  <a:pt x="612251" y="763325"/>
                </a:cubicBezTo>
                <a:cubicBezTo>
                  <a:pt x="620310" y="761023"/>
                  <a:pt x="627974" y="757407"/>
                  <a:pt x="636105" y="755374"/>
                </a:cubicBezTo>
                <a:cubicBezTo>
                  <a:pt x="649216" y="752096"/>
                  <a:pt x="662823" y="750978"/>
                  <a:pt x="675861" y="747422"/>
                </a:cubicBezTo>
                <a:cubicBezTo>
                  <a:pt x="692033" y="743011"/>
                  <a:pt x="723569" y="731520"/>
                  <a:pt x="723569" y="731520"/>
                </a:cubicBezTo>
                <a:cubicBezTo>
                  <a:pt x="731520" y="726219"/>
                  <a:pt x="740280" y="721966"/>
                  <a:pt x="747423" y="715617"/>
                </a:cubicBezTo>
                <a:cubicBezTo>
                  <a:pt x="781564" y="685270"/>
                  <a:pt x="795153" y="670149"/>
                  <a:pt x="818985" y="636104"/>
                </a:cubicBezTo>
                <a:cubicBezTo>
                  <a:pt x="829945" y="620446"/>
                  <a:pt x="850790" y="588396"/>
                  <a:pt x="850790" y="588396"/>
                </a:cubicBezTo>
                <a:lnTo>
                  <a:pt x="866692" y="540688"/>
                </a:lnTo>
                <a:lnTo>
                  <a:pt x="874644" y="516835"/>
                </a:lnTo>
                <a:cubicBezTo>
                  <a:pt x="871993" y="453224"/>
                  <a:pt x="871395" y="389495"/>
                  <a:pt x="866692" y="326003"/>
                </a:cubicBezTo>
                <a:cubicBezTo>
                  <a:pt x="866073" y="317644"/>
                  <a:pt x="860774" y="310280"/>
                  <a:pt x="858741" y="302149"/>
                </a:cubicBezTo>
                <a:cubicBezTo>
                  <a:pt x="855463" y="289038"/>
                  <a:pt x="854346" y="275431"/>
                  <a:pt x="850790" y="262393"/>
                </a:cubicBezTo>
                <a:cubicBezTo>
                  <a:pt x="835597" y="206684"/>
                  <a:pt x="836485" y="217082"/>
                  <a:pt x="803082" y="166977"/>
                </a:cubicBezTo>
                <a:cubicBezTo>
                  <a:pt x="797781" y="159026"/>
                  <a:pt x="795130" y="148424"/>
                  <a:pt x="787179" y="143123"/>
                </a:cubicBezTo>
                <a:cubicBezTo>
                  <a:pt x="771277" y="132521"/>
                  <a:pt x="757604" y="117362"/>
                  <a:pt x="739472" y="111318"/>
                </a:cubicBezTo>
                <a:cubicBezTo>
                  <a:pt x="690483" y="94989"/>
                  <a:pt x="742758" y="113663"/>
                  <a:pt x="683812" y="87464"/>
                </a:cubicBezTo>
                <a:cubicBezTo>
                  <a:pt x="670769" y="81667"/>
                  <a:pt x="656822" y="77944"/>
                  <a:pt x="644056" y="71561"/>
                </a:cubicBezTo>
                <a:cubicBezTo>
                  <a:pt x="635509" y="67287"/>
                  <a:pt x="629183" y="58925"/>
                  <a:pt x="620202" y="55659"/>
                </a:cubicBezTo>
                <a:cubicBezTo>
                  <a:pt x="599662" y="48190"/>
                  <a:pt x="577795" y="45057"/>
                  <a:pt x="556592" y="39756"/>
                </a:cubicBezTo>
                <a:cubicBezTo>
                  <a:pt x="516647" y="29770"/>
                  <a:pt x="535159" y="35263"/>
                  <a:pt x="500932" y="23854"/>
                </a:cubicBezTo>
                <a:cubicBezTo>
                  <a:pt x="492981" y="18553"/>
                  <a:pt x="485626" y="12225"/>
                  <a:pt x="477079" y="7951"/>
                </a:cubicBezTo>
                <a:cubicBezTo>
                  <a:pt x="469582" y="4203"/>
                  <a:pt x="461606" y="0"/>
                  <a:pt x="453225" y="0"/>
                </a:cubicBezTo>
                <a:cubicBezTo>
                  <a:pt x="360422" y="0"/>
                  <a:pt x="267694" y="5301"/>
                  <a:pt x="174929" y="7951"/>
                </a:cubicBezTo>
                <a:lnTo>
                  <a:pt x="127221" y="23854"/>
                </a:lnTo>
                <a:lnTo>
                  <a:pt x="103367" y="31805"/>
                </a:lnTo>
                <a:cubicBezTo>
                  <a:pt x="95416" y="37106"/>
                  <a:pt x="86270" y="40951"/>
                  <a:pt x="79513" y="47708"/>
                </a:cubicBezTo>
                <a:cubicBezTo>
                  <a:pt x="69919" y="57302"/>
                  <a:pt x="87464" y="75537"/>
                  <a:pt x="79513" y="87464"/>
                </a:cubicBez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859534" y="3645024"/>
            <a:ext cx="2880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705066" y="3630840"/>
            <a:ext cx="1701579" cy="572825"/>
          </a:xfrm>
          <a:custGeom>
            <a:avLst/>
            <a:gdLst>
              <a:gd name="connsiteX0" fmla="*/ 0 w 1701579"/>
              <a:gd name="connsiteY0" fmla="*/ 127552 h 572825"/>
              <a:gd name="connsiteX1" fmla="*/ 7951 w 1701579"/>
              <a:gd name="connsiteY1" fmla="*/ 302480 h 572825"/>
              <a:gd name="connsiteX2" fmla="*/ 23854 w 1701579"/>
              <a:gd name="connsiteY2" fmla="*/ 405847 h 572825"/>
              <a:gd name="connsiteX3" fmla="*/ 39756 w 1701579"/>
              <a:gd name="connsiteY3" fmla="*/ 437652 h 572825"/>
              <a:gd name="connsiteX4" fmla="*/ 63610 w 1701579"/>
              <a:gd name="connsiteY4" fmla="*/ 461506 h 572825"/>
              <a:gd name="connsiteX5" fmla="*/ 71561 w 1701579"/>
              <a:gd name="connsiteY5" fmla="*/ 485360 h 572825"/>
              <a:gd name="connsiteX6" fmla="*/ 143123 w 1701579"/>
              <a:gd name="connsiteY6" fmla="*/ 548971 h 572825"/>
              <a:gd name="connsiteX7" fmla="*/ 222636 w 1701579"/>
              <a:gd name="connsiteY7" fmla="*/ 564873 h 572825"/>
              <a:gd name="connsiteX8" fmla="*/ 254441 w 1701579"/>
              <a:gd name="connsiteY8" fmla="*/ 572825 h 572825"/>
              <a:gd name="connsiteX9" fmla="*/ 699714 w 1701579"/>
              <a:gd name="connsiteY9" fmla="*/ 564873 h 572825"/>
              <a:gd name="connsiteX10" fmla="*/ 723568 w 1701579"/>
              <a:gd name="connsiteY10" fmla="*/ 556922 h 572825"/>
              <a:gd name="connsiteX11" fmla="*/ 779227 w 1701579"/>
              <a:gd name="connsiteY11" fmla="*/ 548971 h 572825"/>
              <a:gd name="connsiteX12" fmla="*/ 803081 w 1701579"/>
              <a:gd name="connsiteY12" fmla="*/ 541019 h 572825"/>
              <a:gd name="connsiteX13" fmla="*/ 866692 w 1701579"/>
              <a:gd name="connsiteY13" fmla="*/ 525117 h 572825"/>
              <a:gd name="connsiteX14" fmla="*/ 922351 w 1701579"/>
              <a:gd name="connsiteY14" fmla="*/ 501263 h 572825"/>
              <a:gd name="connsiteX15" fmla="*/ 1001864 w 1701579"/>
              <a:gd name="connsiteY15" fmla="*/ 469458 h 572825"/>
              <a:gd name="connsiteX16" fmla="*/ 1033669 w 1701579"/>
              <a:gd name="connsiteY16" fmla="*/ 453555 h 572825"/>
              <a:gd name="connsiteX17" fmla="*/ 1057523 w 1701579"/>
              <a:gd name="connsiteY17" fmla="*/ 445604 h 572825"/>
              <a:gd name="connsiteX18" fmla="*/ 1113182 w 1701579"/>
              <a:gd name="connsiteY18" fmla="*/ 405847 h 572825"/>
              <a:gd name="connsiteX19" fmla="*/ 1168841 w 1701579"/>
              <a:gd name="connsiteY19" fmla="*/ 389945 h 572825"/>
              <a:gd name="connsiteX20" fmla="*/ 1256306 w 1701579"/>
              <a:gd name="connsiteY20" fmla="*/ 366091 h 572825"/>
              <a:gd name="connsiteX21" fmla="*/ 1280160 w 1701579"/>
              <a:gd name="connsiteY21" fmla="*/ 350188 h 572825"/>
              <a:gd name="connsiteX22" fmla="*/ 1335819 w 1701579"/>
              <a:gd name="connsiteY22" fmla="*/ 326334 h 572825"/>
              <a:gd name="connsiteX23" fmla="*/ 1367624 w 1701579"/>
              <a:gd name="connsiteY23" fmla="*/ 302480 h 572825"/>
              <a:gd name="connsiteX24" fmla="*/ 1431234 w 1701579"/>
              <a:gd name="connsiteY24" fmla="*/ 270675 h 572825"/>
              <a:gd name="connsiteX25" fmla="*/ 1470991 w 1701579"/>
              <a:gd name="connsiteY25" fmla="*/ 230919 h 572825"/>
              <a:gd name="connsiteX26" fmla="*/ 1486894 w 1701579"/>
              <a:gd name="connsiteY26" fmla="*/ 207065 h 572825"/>
              <a:gd name="connsiteX27" fmla="*/ 1518699 w 1701579"/>
              <a:gd name="connsiteY27" fmla="*/ 175259 h 572825"/>
              <a:gd name="connsiteX28" fmla="*/ 1526650 w 1701579"/>
              <a:gd name="connsiteY28" fmla="*/ 151406 h 572825"/>
              <a:gd name="connsiteX29" fmla="*/ 1550504 w 1701579"/>
              <a:gd name="connsiteY29" fmla="*/ 135503 h 572825"/>
              <a:gd name="connsiteX30" fmla="*/ 1566407 w 1701579"/>
              <a:gd name="connsiteY30" fmla="*/ 111649 h 572825"/>
              <a:gd name="connsiteX31" fmla="*/ 1574358 w 1701579"/>
              <a:gd name="connsiteY31" fmla="*/ 87795 h 572825"/>
              <a:gd name="connsiteX32" fmla="*/ 1590261 w 1701579"/>
              <a:gd name="connsiteY32" fmla="*/ 63941 h 572825"/>
              <a:gd name="connsiteX33" fmla="*/ 1598212 w 1701579"/>
              <a:gd name="connsiteY33" fmla="*/ 32136 h 572825"/>
              <a:gd name="connsiteX34" fmla="*/ 1606163 w 1701579"/>
              <a:gd name="connsiteY34" fmla="*/ 8282 h 572825"/>
              <a:gd name="connsiteX35" fmla="*/ 1534601 w 1701579"/>
              <a:gd name="connsiteY35" fmla="*/ 16233 h 572825"/>
              <a:gd name="connsiteX36" fmla="*/ 1510747 w 1701579"/>
              <a:gd name="connsiteY36" fmla="*/ 24185 h 572825"/>
              <a:gd name="connsiteX37" fmla="*/ 1534601 w 1701579"/>
              <a:gd name="connsiteY37" fmla="*/ 16233 h 572825"/>
              <a:gd name="connsiteX38" fmla="*/ 1590261 w 1701579"/>
              <a:gd name="connsiteY38" fmla="*/ 331 h 572825"/>
              <a:gd name="connsiteX39" fmla="*/ 1645920 w 1701579"/>
              <a:gd name="connsiteY39" fmla="*/ 8282 h 572825"/>
              <a:gd name="connsiteX40" fmla="*/ 1661822 w 1701579"/>
              <a:gd name="connsiteY40" fmla="*/ 40087 h 572825"/>
              <a:gd name="connsiteX41" fmla="*/ 1677725 w 1701579"/>
              <a:gd name="connsiteY41" fmla="*/ 63941 h 572825"/>
              <a:gd name="connsiteX42" fmla="*/ 1693627 w 1701579"/>
              <a:gd name="connsiteY42" fmla="*/ 95746 h 572825"/>
              <a:gd name="connsiteX43" fmla="*/ 1701579 w 1701579"/>
              <a:gd name="connsiteY43" fmla="*/ 111649 h 57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01579" h="572825">
                <a:moveTo>
                  <a:pt x="0" y="127552"/>
                </a:moveTo>
                <a:cubicBezTo>
                  <a:pt x="2650" y="185861"/>
                  <a:pt x="4310" y="244224"/>
                  <a:pt x="7951" y="302480"/>
                </a:cubicBezTo>
                <a:cubicBezTo>
                  <a:pt x="10342" y="340730"/>
                  <a:pt x="9490" y="372332"/>
                  <a:pt x="23854" y="405847"/>
                </a:cubicBezTo>
                <a:cubicBezTo>
                  <a:pt x="28523" y="416742"/>
                  <a:pt x="32867" y="428007"/>
                  <a:pt x="39756" y="437652"/>
                </a:cubicBezTo>
                <a:cubicBezTo>
                  <a:pt x="46292" y="446802"/>
                  <a:pt x="55659" y="453555"/>
                  <a:pt x="63610" y="461506"/>
                </a:cubicBezTo>
                <a:cubicBezTo>
                  <a:pt x="66260" y="469457"/>
                  <a:pt x="66415" y="478744"/>
                  <a:pt x="71561" y="485360"/>
                </a:cubicBezTo>
                <a:cubicBezTo>
                  <a:pt x="84970" y="502600"/>
                  <a:pt x="118002" y="536411"/>
                  <a:pt x="143123" y="548971"/>
                </a:cubicBezTo>
                <a:cubicBezTo>
                  <a:pt x="166450" y="560634"/>
                  <a:pt x="199615" y="560687"/>
                  <a:pt x="222636" y="564873"/>
                </a:cubicBezTo>
                <a:cubicBezTo>
                  <a:pt x="233388" y="566828"/>
                  <a:pt x="243839" y="570174"/>
                  <a:pt x="254441" y="572825"/>
                </a:cubicBezTo>
                <a:lnTo>
                  <a:pt x="699714" y="564873"/>
                </a:lnTo>
                <a:cubicBezTo>
                  <a:pt x="708091" y="564589"/>
                  <a:pt x="715349" y="558566"/>
                  <a:pt x="723568" y="556922"/>
                </a:cubicBezTo>
                <a:cubicBezTo>
                  <a:pt x="741945" y="553247"/>
                  <a:pt x="760674" y="551621"/>
                  <a:pt x="779227" y="548971"/>
                </a:cubicBezTo>
                <a:cubicBezTo>
                  <a:pt x="787178" y="546320"/>
                  <a:pt x="794995" y="543224"/>
                  <a:pt x="803081" y="541019"/>
                </a:cubicBezTo>
                <a:cubicBezTo>
                  <a:pt x="824167" y="535268"/>
                  <a:pt x="866692" y="525117"/>
                  <a:pt x="866692" y="525117"/>
                </a:cubicBezTo>
                <a:cubicBezTo>
                  <a:pt x="931069" y="482198"/>
                  <a:pt x="845334" y="535493"/>
                  <a:pt x="922351" y="501263"/>
                </a:cubicBezTo>
                <a:cubicBezTo>
                  <a:pt x="1006370" y="463921"/>
                  <a:pt x="918379" y="486154"/>
                  <a:pt x="1001864" y="469458"/>
                </a:cubicBezTo>
                <a:cubicBezTo>
                  <a:pt x="1012466" y="464157"/>
                  <a:pt x="1022774" y="458224"/>
                  <a:pt x="1033669" y="453555"/>
                </a:cubicBezTo>
                <a:cubicBezTo>
                  <a:pt x="1041373" y="450253"/>
                  <a:pt x="1050549" y="450253"/>
                  <a:pt x="1057523" y="445604"/>
                </a:cubicBezTo>
                <a:cubicBezTo>
                  <a:pt x="1107345" y="412390"/>
                  <a:pt x="1052782" y="427811"/>
                  <a:pt x="1113182" y="405847"/>
                </a:cubicBezTo>
                <a:cubicBezTo>
                  <a:pt x="1131316" y="399253"/>
                  <a:pt x="1150399" y="395619"/>
                  <a:pt x="1168841" y="389945"/>
                </a:cubicBezTo>
                <a:cubicBezTo>
                  <a:pt x="1243786" y="366885"/>
                  <a:pt x="1188489" y="379654"/>
                  <a:pt x="1256306" y="366091"/>
                </a:cubicBezTo>
                <a:cubicBezTo>
                  <a:pt x="1264257" y="360790"/>
                  <a:pt x="1271613" y="354462"/>
                  <a:pt x="1280160" y="350188"/>
                </a:cubicBezTo>
                <a:cubicBezTo>
                  <a:pt x="1334270" y="323133"/>
                  <a:pt x="1269632" y="367702"/>
                  <a:pt x="1335819" y="326334"/>
                </a:cubicBezTo>
                <a:cubicBezTo>
                  <a:pt x="1347057" y="319310"/>
                  <a:pt x="1356177" y="309157"/>
                  <a:pt x="1367624" y="302480"/>
                </a:cubicBezTo>
                <a:cubicBezTo>
                  <a:pt x="1388101" y="290535"/>
                  <a:pt x="1431234" y="270675"/>
                  <a:pt x="1431234" y="270675"/>
                </a:cubicBezTo>
                <a:cubicBezTo>
                  <a:pt x="1473642" y="207064"/>
                  <a:pt x="1417981" y="283927"/>
                  <a:pt x="1470991" y="230919"/>
                </a:cubicBezTo>
                <a:cubicBezTo>
                  <a:pt x="1477748" y="224162"/>
                  <a:pt x="1480675" y="214321"/>
                  <a:pt x="1486894" y="207065"/>
                </a:cubicBezTo>
                <a:cubicBezTo>
                  <a:pt x="1496651" y="195681"/>
                  <a:pt x="1508097" y="185861"/>
                  <a:pt x="1518699" y="175259"/>
                </a:cubicBezTo>
                <a:cubicBezTo>
                  <a:pt x="1521349" y="167308"/>
                  <a:pt x="1521414" y="157951"/>
                  <a:pt x="1526650" y="151406"/>
                </a:cubicBezTo>
                <a:cubicBezTo>
                  <a:pt x="1532620" y="143944"/>
                  <a:pt x="1543747" y="142260"/>
                  <a:pt x="1550504" y="135503"/>
                </a:cubicBezTo>
                <a:cubicBezTo>
                  <a:pt x="1557261" y="128746"/>
                  <a:pt x="1561106" y="119600"/>
                  <a:pt x="1566407" y="111649"/>
                </a:cubicBezTo>
                <a:cubicBezTo>
                  <a:pt x="1569057" y="103698"/>
                  <a:pt x="1570610" y="95292"/>
                  <a:pt x="1574358" y="87795"/>
                </a:cubicBezTo>
                <a:cubicBezTo>
                  <a:pt x="1578632" y="79248"/>
                  <a:pt x="1586497" y="72725"/>
                  <a:pt x="1590261" y="63941"/>
                </a:cubicBezTo>
                <a:cubicBezTo>
                  <a:pt x="1594566" y="53897"/>
                  <a:pt x="1595210" y="42643"/>
                  <a:pt x="1598212" y="32136"/>
                </a:cubicBezTo>
                <a:cubicBezTo>
                  <a:pt x="1600514" y="24077"/>
                  <a:pt x="1603513" y="16233"/>
                  <a:pt x="1606163" y="8282"/>
                </a:cubicBezTo>
                <a:cubicBezTo>
                  <a:pt x="1566407" y="-4969"/>
                  <a:pt x="1590259" y="-2320"/>
                  <a:pt x="1534601" y="16233"/>
                </a:cubicBezTo>
                <a:lnTo>
                  <a:pt x="1510747" y="24185"/>
                </a:lnTo>
                <a:cubicBezTo>
                  <a:pt x="1510747" y="24185"/>
                  <a:pt x="1526470" y="18266"/>
                  <a:pt x="1534601" y="16233"/>
                </a:cubicBezTo>
                <a:cubicBezTo>
                  <a:pt x="1574538" y="6249"/>
                  <a:pt x="1556040" y="11738"/>
                  <a:pt x="1590261" y="331"/>
                </a:cubicBezTo>
                <a:cubicBezTo>
                  <a:pt x="1608814" y="2981"/>
                  <a:pt x="1629537" y="-820"/>
                  <a:pt x="1645920" y="8282"/>
                </a:cubicBezTo>
                <a:cubicBezTo>
                  <a:pt x="1656281" y="14038"/>
                  <a:pt x="1655941" y="29796"/>
                  <a:pt x="1661822" y="40087"/>
                </a:cubicBezTo>
                <a:cubicBezTo>
                  <a:pt x="1666563" y="48384"/>
                  <a:pt x="1672984" y="55644"/>
                  <a:pt x="1677725" y="63941"/>
                </a:cubicBezTo>
                <a:cubicBezTo>
                  <a:pt x="1683606" y="74232"/>
                  <a:pt x="1688326" y="85144"/>
                  <a:pt x="1693627" y="95746"/>
                </a:cubicBezTo>
                <a:lnTo>
                  <a:pt x="1701579" y="11164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3746768" y="314096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3</a:t>
            </a:r>
            <a:endParaRPr lang="sl-SI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4248410" y="3140966"/>
            <a:ext cx="1394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8</a:t>
            </a:r>
            <a:r>
              <a:rPr lang="sl-SI" sz="3200" dirty="0" smtClean="0"/>
              <a:t>00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65452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 animBg="1"/>
      <p:bldP spid="11" grpId="0"/>
      <p:bldP spid="12" grpId="0"/>
      <p:bldP spid="13" grpId="0"/>
      <p:bldP spid="14" grpId="0" animBg="1"/>
      <p:bldP spid="16" grpId="0" animBg="1"/>
      <p:bldP spid="17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 DELA MOJSTRA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ZAOKROŽI ŠTEVILA NA DESETICE.</a:t>
            </a:r>
          </a:p>
          <a:p>
            <a:endParaRPr lang="sl-SI" dirty="0"/>
          </a:p>
          <a:p>
            <a:r>
              <a:rPr lang="sl-SI" dirty="0" smtClean="0"/>
              <a:t>83            _________</a:t>
            </a:r>
          </a:p>
          <a:p>
            <a:endParaRPr lang="sl-SI" dirty="0"/>
          </a:p>
          <a:p>
            <a:r>
              <a:rPr lang="sl-SI" dirty="0" smtClean="0"/>
              <a:t> 317</a:t>
            </a:r>
          </a:p>
          <a:p>
            <a:endParaRPr lang="sl-SI" dirty="0"/>
          </a:p>
          <a:p>
            <a:r>
              <a:rPr lang="sl-SI" dirty="0" smtClean="0"/>
              <a:t> </a:t>
            </a:r>
            <a:r>
              <a:rPr lang="sl-SI" dirty="0"/>
              <a:t>6</a:t>
            </a:r>
            <a:r>
              <a:rPr lang="sl-SI" dirty="0" smtClean="0"/>
              <a:t>85</a:t>
            </a:r>
          </a:p>
          <a:p>
            <a:endParaRPr lang="sl-SI" dirty="0"/>
          </a:p>
          <a:p>
            <a:r>
              <a:rPr lang="sl-SI" dirty="0" smtClean="0"/>
              <a:t>2 781</a:t>
            </a:r>
          </a:p>
          <a:p>
            <a:endParaRPr lang="sl-SI" dirty="0"/>
          </a:p>
        </p:txBody>
      </p:sp>
      <p:pic>
        <p:nvPicPr>
          <p:cNvPr id="5" name="Picture 2" descr="C:\Users\elviz\Desktop\Delo doma\avatarji nusa\SLOVENSKI AVATARJI\93865627_651124735726153_2990861563889451008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577" y="908720"/>
            <a:ext cx="1832992" cy="183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Raven puščični povezovalnik 11"/>
          <p:cNvCxnSpPr/>
          <p:nvPr/>
        </p:nvCxnSpPr>
        <p:spPr>
          <a:xfrm>
            <a:off x="2987824" y="2492896"/>
            <a:ext cx="5219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>
            <a:off x="3131840" y="306896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puščični povezovalnik 15"/>
          <p:cNvCxnSpPr/>
          <p:nvPr/>
        </p:nvCxnSpPr>
        <p:spPr>
          <a:xfrm>
            <a:off x="3131840" y="3573016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/>
          <p:cNvCxnSpPr/>
          <p:nvPr/>
        </p:nvCxnSpPr>
        <p:spPr>
          <a:xfrm>
            <a:off x="3203848" y="4077072"/>
            <a:ext cx="648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65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 DELA MOJSTRA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C000"/>
                </a:solidFill>
              </a:rPr>
              <a:t>ZAOKROŽI ŠTEVILA NA STOTICE.</a:t>
            </a:r>
          </a:p>
          <a:p>
            <a:endParaRPr lang="sl-SI" dirty="0"/>
          </a:p>
          <a:p>
            <a:r>
              <a:rPr lang="sl-SI" dirty="0" smtClean="0"/>
              <a:t>683               ________</a:t>
            </a:r>
          </a:p>
          <a:p>
            <a:endParaRPr lang="sl-SI" dirty="0"/>
          </a:p>
          <a:p>
            <a:r>
              <a:rPr lang="sl-SI" dirty="0" smtClean="0"/>
              <a:t>319</a:t>
            </a:r>
          </a:p>
          <a:p>
            <a:endParaRPr lang="sl-SI" dirty="0"/>
          </a:p>
          <a:p>
            <a:r>
              <a:rPr lang="sl-SI" dirty="0"/>
              <a:t>7</a:t>
            </a:r>
            <a:r>
              <a:rPr lang="sl-SI" dirty="0" smtClean="0"/>
              <a:t>46</a:t>
            </a:r>
          </a:p>
          <a:p>
            <a:endParaRPr lang="sl-SI" dirty="0"/>
          </a:p>
          <a:p>
            <a:r>
              <a:rPr lang="sl-SI" dirty="0" smtClean="0"/>
              <a:t>1 481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36712"/>
            <a:ext cx="182880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Raven puščični povezovalnik 10"/>
          <p:cNvCxnSpPr/>
          <p:nvPr/>
        </p:nvCxnSpPr>
        <p:spPr>
          <a:xfrm>
            <a:off x="2879812" y="2492896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>
            <a:off x="2879812" y="3068960"/>
            <a:ext cx="719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/>
          <p:nvPr/>
        </p:nvCxnSpPr>
        <p:spPr>
          <a:xfrm>
            <a:off x="2987824" y="3573016"/>
            <a:ext cx="6110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/>
          <p:cNvCxnSpPr/>
          <p:nvPr/>
        </p:nvCxnSpPr>
        <p:spPr>
          <a:xfrm>
            <a:off x="3101063" y="4077072"/>
            <a:ext cx="719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42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0648"/>
          </a:xfrm>
        </p:spPr>
        <p:txBody>
          <a:bodyPr/>
          <a:lstStyle/>
          <a:p>
            <a:r>
              <a:rPr lang="sl-SI" i="1" u="sng" dirty="0" smtClean="0"/>
              <a:t>Samostojno delo – U, str. 81, naloga 6 in naloga 7 – prvi stolpec ter U, str. 82, naloga 9.</a:t>
            </a:r>
            <a:endParaRPr lang="sl-SI" i="1" u="sng" dirty="0"/>
          </a:p>
        </p:txBody>
      </p:sp>
      <p:sp>
        <p:nvSpPr>
          <p:cNvPr id="4" name="Označba mesta vsebine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600" dirty="0" smtClean="0"/>
              <a:t>6</a:t>
            </a:r>
            <a:r>
              <a:rPr lang="sl-SI" sz="1600" i="1" dirty="0" smtClean="0"/>
              <a:t>. naloga: Primer </a:t>
            </a:r>
            <a:r>
              <a:rPr lang="sl-SI" sz="1600" i="1" dirty="0" smtClean="0">
                <a:solidFill>
                  <a:srgbClr val="C00000"/>
                </a:solidFill>
              </a:rPr>
              <a:t>a) </a:t>
            </a:r>
            <a:r>
              <a:rPr lang="sl-SI" sz="1600" i="1" dirty="0" smtClean="0">
                <a:solidFill>
                  <a:schemeClr val="tx1"/>
                </a:solidFill>
              </a:rPr>
              <a:t>174 cm -  200 cm  = 2 m             </a:t>
            </a:r>
            <a:r>
              <a:rPr lang="sl-SI" sz="1600" i="1" dirty="0" smtClean="0">
                <a:solidFill>
                  <a:srgbClr val="C00000"/>
                </a:solidFill>
              </a:rPr>
              <a:t>d) </a:t>
            </a:r>
            <a:r>
              <a:rPr lang="sl-SI" sz="1600" i="1" dirty="0" smtClean="0">
                <a:solidFill>
                  <a:schemeClr val="tx1"/>
                </a:solidFill>
              </a:rPr>
              <a:t>115 dag – 100 g = 1 kg</a:t>
            </a:r>
          </a:p>
          <a:p>
            <a:endParaRPr lang="sl-SI" sz="1600" i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600" i="1" dirty="0" smtClean="0">
                <a:solidFill>
                  <a:schemeClr val="tx1"/>
                </a:solidFill>
              </a:rPr>
              <a:t>7. naloga: </a:t>
            </a:r>
            <a:r>
              <a:rPr lang="sl-SI" sz="1600" i="1" dirty="0" smtClean="0">
                <a:solidFill>
                  <a:srgbClr val="C00000"/>
                </a:solidFill>
              </a:rPr>
              <a:t>a) </a:t>
            </a:r>
            <a:r>
              <a:rPr lang="sl-SI" sz="1600" i="1" dirty="0" smtClean="0">
                <a:solidFill>
                  <a:schemeClr val="tx1"/>
                </a:solidFill>
              </a:rPr>
              <a:t>73 dm – 70 dm = 7 m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l-SI" sz="1600" i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600" i="1" dirty="0" smtClean="0">
                <a:solidFill>
                  <a:schemeClr val="accent6">
                    <a:lumMod val="75000"/>
                  </a:schemeClr>
                </a:solidFill>
              </a:rPr>
              <a:t>Namig: Pomagajte si s pretvorbami, ki vam jih sporoča deček na strani!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l-SI" sz="16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600" i="1" dirty="0" smtClean="0">
                <a:solidFill>
                  <a:schemeClr val="tx1"/>
                </a:solidFill>
              </a:rPr>
              <a:t>Pri</a:t>
            </a:r>
            <a:r>
              <a:rPr lang="sl-SI" sz="16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sz="1600" i="1" dirty="0" smtClean="0">
                <a:solidFill>
                  <a:schemeClr val="tx1"/>
                </a:solidFill>
              </a:rPr>
              <a:t>nalogi 9 natančno preberi besedilo in zapiši, koliko </a:t>
            </a:r>
            <a:r>
              <a:rPr lang="sl-SI" sz="1600" i="1" u="sng" dirty="0" smtClean="0">
                <a:solidFill>
                  <a:schemeClr val="tx1"/>
                </a:solidFill>
              </a:rPr>
              <a:t>približno</a:t>
            </a:r>
            <a:r>
              <a:rPr lang="sl-SI" sz="1600" i="1" dirty="0" smtClean="0">
                <a:solidFill>
                  <a:schemeClr val="tx1"/>
                </a:solidFill>
              </a:rPr>
              <a:t> stane vsak izmed </a:t>
            </a:r>
          </a:p>
          <a:p>
            <a:r>
              <a:rPr lang="sl-SI" sz="1600" i="1" dirty="0" smtClean="0">
                <a:solidFill>
                  <a:schemeClr val="tx1"/>
                </a:solidFill>
              </a:rPr>
              <a:t>njih.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l-SI" sz="1600" i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l-SI" sz="1800" i="1" dirty="0">
                <a:solidFill>
                  <a:schemeClr val="accent3">
                    <a:lumMod val="75000"/>
                  </a:schemeClr>
                </a:solidFill>
              </a:rPr>
              <a:t>Domača naloga: U, str. 82, naloga 11., 12</a:t>
            </a:r>
            <a:r>
              <a:rPr lang="sl-SI" sz="1600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sl-SI" sz="1600" dirty="0" smtClean="0">
              <a:solidFill>
                <a:schemeClr val="tx1"/>
              </a:solidFill>
            </a:endParaRPr>
          </a:p>
          <a:p>
            <a:endParaRPr lang="sl-SI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l-SI" dirty="0" smtClean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5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 descr="C:\Users\elviz\Desktop\Delo doma\avatarji nusa\SLOVENSKI AVATARJI\94441747_562882721095622_7873477357753860096_n.png"/>
          <p:cNvPicPr>
            <a:picLocks noGrp="1" noChangeAspect="1" noChangeArrowheads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80728"/>
            <a:ext cx="4856708" cy="485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21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333</Words>
  <Application>Microsoft Office PowerPoint</Application>
  <PresentationFormat>Diaprojekcija na zaslonu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Calibri</vt:lpstr>
      <vt:lpstr>Times New Roman</vt:lpstr>
      <vt:lpstr>Wingdings</vt:lpstr>
      <vt:lpstr>Office Theme</vt:lpstr>
      <vt:lpstr>Custom Design</vt:lpstr>
      <vt:lpstr>PowerPointova predstavitev</vt:lpstr>
      <vt:lpstr> ZAOKROŽEVANJE  ZAPIS V ZVEZEK</vt:lpstr>
      <vt:lpstr>PowerPointova predstavitev</vt:lpstr>
      <vt:lpstr> 2. ZAOKROŽEVANJE NA DESETICE</vt:lpstr>
      <vt:lpstr>3. ZAOKROŽEVANJE NA STOTICE</vt:lpstr>
      <vt:lpstr>VAJA DELA MOJSTRA</vt:lpstr>
      <vt:lpstr>VAJA DELA MOJSTRA</vt:lpstr>
      <vt:lpstr>PowerPointova predstavitev</vt:lpstr>
      <vt:lpstr>PowerPointova predstavitev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Mateja</cp:lastModifiedBy>
  <cp:revision>64</cp:revision>
  <dcterms:created xsi:type="dcterms:W3CDTF">2014-04-01T16:35:38Z</dcterms:created>
  <dcterms:modified xsi:type="dcterms:W3CDTF">2020-11-29T21:58:16Z</dcterms:modified>
</cp:coreProperties>
</file>