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1E1D7D-9A63-42A0-BF04-5AFCB338E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371" y="794384"/>
            <a:ext cx="8825658" cy="2129901"/>
          </a:xfrm>
        </p:spPr>
        <p:txBody>
          <a:bodyPr/>
          <a:lstStyle/>
          <a:p>
            <a:pPr algn="ctr"/>
            <a:r>
              <a:rPr lang="sl-SI" dirty="0"/>
              <a:t>GLASBA NAJ TE OBJAME</a:t>
            </a:r>
            <a:endParaRPr lang="en-U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9CFD855-60E6-4804-84D3-9F56044CD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93" y="2998290"/>
            <a:ext cx="11026066" cy="1698166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Najprej se dobro nauči svoj glas.</a:t>
            </a:r>
          </a:p>
          <a:p>
            <a:r>
              <a:rPr lang="sl-SI" dirty="0"/>
              <a:t>Nadaljuj utrjevanje tako, da poješ svoj glas ob posnetku druge melodije. Potek:</a:t>
            </a:r>
          </a:p>
          <a:p>
            <a:r>
              <a:rPr lang="sl-SI" dirty="0"/>
              <a:t>1. - Melodija a (vsi glasovi)</a:t>
            </a:r>
          </a:p>
          <a:p>
            <a:r>
              <a:rPr lang="sl-SI" dirty="0"/>
              <a:t>2. – vstopi Melodija b (3. glas) + melodija a (2. glas)</a:t>
            </a:r>
          </a:p>
          <a:p>
            <a:r>
              <a:rPr lang="sl-SI" dirty="0"/>
              <a:t>3. – vstopi Melodija c (1. glas) + b + a </a:t>
            </a:r>
            <a:endParaRPr lang="en-US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26DD05F-7D7C-410C-AEDB-966FEDD95F2B}"/>
              </a:ext>
            </a:extLst>
          </p:cNvPr>
          <p:cNvSpPr txBox="1"/>
          <p:nvPr/>
        </p:nvSpPr>
        <p:spPr>
          <a:xfrm>
            <a:off x="1062589" y="4944862"/>
            <a:ext cx="176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Melodija A</a:t>
            </a:r>
            <a:endParaRPr lang="en-US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C0029E0-FC33-4544-8E6A-9774E915A727}"/>
              </a:ext>
            </a:extLst>
          </p:cNvPr>
          <p:cNvSpPr txBox="1"/>
          <p:nvPr/>
        </p:nvSpPr>
        <p:spPr>
          <a:xfrm>
            <a:off x="3986076" y="4935984"/>
            <a:ext cx="144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Melodija B</a:t>
            </a:r>
            <a:endParaRPr lang="en-US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731B88E-39EC-4DAF-B21C-A9BD346C8A2C}"/>
              </a:ext>
            </a:extLst>
          </p:cNvPr>
          <p:cNvSpPr txBox="1"/>
          <p:nvPr/>
        </p:nvSpPr>
        <p:spPr>
          <a:xfrm>
            <a:off x="6596113" y="4944862"/>
            <a:ext cx="169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Melodija C</a:t>
            </a:r>
            <a:endParaRPr lang="en-US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DC7EAB1-6E98-4B75-9576-337146D1F351}"/>
              </a:ext>
            </a:extLst>
          </p:cNvPr>
          <p:cNvSpPr txBox="1"/>
          <p:nvPr/>
        </p:nvSpPr>
        <p:spPr>
          <a:xfrm flipH="1">
            <a:off x="9340639" y="4944862"/>
            <a:ext cx="205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Melodija A in C</a:t>
            </a:r>
            <a:endParaRPr lang="en-US" dirty="0"/>
          </a:p>
        </p:txBody>
      </p:sp>
      <p:pic>
        <p:nvPicPr>
          <p:cNvPr id="8" name="1297B1CD">
            <a:hlinkClick r:id="" action="ppaction://media"/>
            <a:extLst>
              <a:ext uri="{FF2B5EF4-FFF2-40B4-BE49-F238E27FC236}">
                <a16:creationId xmlns:a16="http://schemas.microsoft.com/office/drawing/2014/main" id="{37A5D1A3-5023-4B2E-AEC6-BDEE0B8C9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19263" y="5562600"/>
            <a:ext cx="487363" cy="487363"/>
          </a:xfrm>
          <a:prstGeom prst="rect">
            <a:avLst/>
          </a:prstGeom>
        </p:spPr>
      </p:pic>
      <p:pic>
        <p:nvPicPr>
          <p:cNvPr id="9" name="BF90B56A">
            <a:hlinkClick r:id="" action="ppaction://media"/>
            <a:extLst>
              <a:ext uri="{FF2B5EF4-FFF2-40B4-BE49-F238E27FC236}">
                <a16:creationId xmlns:a16="http://schemas.microsoft.com/office/drawing/2014/main" id="{D41CA212-A7E8-4C26-AA83-4319E77CC5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51198" y="5555942"/>
            <a:ext cx="487363" cy="487363"/>
          </a:xfrm>
          <a:prstGeom prst="rect">
            <a:avLst/>
          </a:prstGeom>
        </p:spPr>
      </p:pic>
      <p:pic>
        <p:nvPicPr>
          <p:cNvPr id="10" name="19FB7263">
            <a:hlinkClick r:id="" action="ppaction://media"/>
            <a:extLst>
              <a:ext uri="{FF2B5EF4-FFF2-40B4-BE49-F238E27FC236}">
                <a16:creationId xmlns:a16="http://schemas.microsoft.com/office/drawing/2014/main" id="{E50717C3-CAE9-4936-A746-9F8B521D5B2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83133" y="5576253"/>
            <a:ext cx="487363" cy="487363"/>
          </a:xfrm>
          <a:prstGeom prst="rect">
            <a:avLst/>
          </a:prstGeom>
        </p:spPr>
      </p:pic>
      <p:pic>
        <p:nvPicPr>
          <p:cNvPr id="11" name="AD034108">
            <a:hlinkClick r:id="" action="ppaction://media"/>
            <a:extLst>
              <a:ext uri="{FF2B5EF4-FFF2-40B4-BE49-F238E27FC236}">
                <a16:creationId xmlns:a16="http://schemas.microsoft.com/office/drawing/2014/main" id="{5282FFD4-A1F5-43D9-9EB0-355459E5D6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55782" y="55759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94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28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3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79</Words>
  <Application>Microsoft Office PowerPoint</Application>
  <PresentationFormat>Širokozaslonsko</PresentationFormat>
  <Paragraphs>10</Paragraphs>
  <Slides>1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Naelektreno</vt:lpstr>
      <vt:lpstr>GLASBA NAJ TE OBJAME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GLASBA NAJ TE OBJAME</dc:title>
  <dc:creator>neo</dc:creator>
  <cp:lastModifiedBy>neo</cp:lastModifiedBy>
  <cp:revision>3</cp:revision>
  <dcterms:created xsi:type="dcterms:W3CDTF">2020-12-09T19:45:57Z</dcterms:created>
  <dcterms:modified xsi:type="dcterms:W3CDTF">2020-12-09T20:05:21Z</dcterms:modified>
</cp:coreProperties>
</file>