
<file path=[Content_Types].xml><?xml version="1.0" encoding="utf-8"?>
<Types xmlns="http://schemas.openxmlformats.org/package/2006/content-types">
  <Default Extension="jfif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f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1870" y="-384581"/>
            <a:ext cx="5764717" cy="732390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291839" y="2142309"/>
            <a:ext cx="5564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ŠPORT</a:t>
            </a:r>
          </a:p>
          <a:p>
            <a:pPr algn="ctr"/>
            <a:r>
              <a:rPr lang="sl-SI" sz="4000" dirty="0"/>
              <a:t>* TELOVADBA Z IGRAČKO</a:t>
            </a:r>
          </a:p>
        </p:txBody>
      </p:sp>
      <p:pic>
        <p:nvPicPr>
          <p:cNvPr id="6" name="Čuki - Hubba Bub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765" y="5823222"/>
            <a:ext cx="487363" cy="487363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0"/>
    </mc:Choice>
    <mc:Fallback xmlns="">
      <p:transition spd="slow" advTm="1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1870" y="-384581"/>
            <a:ext cx="5764717" cy="73239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77" y="1663337"/>
            <a:ext cx="1765702" cy="234652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904677" y="412786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/>
              <a:t>TEK NA MESTU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62"/>
    </mc:Choice>
    <mc:Fallback xmlns="">
      <p:transition spd="slow" advTm="10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1241" y="-347980"/>
            <a:ext cx="5764717" cy="73239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54" y="1190900"/>
            <a:ext cx="2407240" cy="19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074125" y="37424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STOJ RAZKORAČNO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 Z OBEMA ROKAMA PRED SABO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VZPNI SE NA PRSTE IN ROKI VZROČI.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olza 3"/>
          <p:cNvSpPr/>
          <p:nvPr/>
        </p:nvSpPr>
        <p:spPr>
          <a:xfrm>
            <a:off x="7463246" y="130763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07"/>
    </mc:Choice>
    <mc:Fallback xmlns="">
      <p:transition spd="slow" advTm="10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026" y="409053"/>
            <a:ext cx="7328027" cy="57612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15" y="1121047"/>
            <a:ext cx="2745248" cy="17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048000" y="31058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SEDIŠ S STEGNJENIMA NOGAMA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GLOBOK PREDKLON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IGRAČO POSKUSI POTRKATI PRED STOPALI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463246" y="130763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7"/>
    </mc:Choice>
    <mc:Fallback xmlns="">
      <p:transition spd="slow" advTm="10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026" y="409053"/>
            <a:ext cx="7328027" cy="576121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171" y="1221694"/>
            <a:ext cx="2478253" cy="1852432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3408302" y="3627511"/>
            <a:ext cx="55633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SEDIŠ RAZNOŽNO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DRŽIŠ Z OBEMA ROKAMA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TRUP OBRAČAŠ V DESNO IN LEVO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463246" y="130763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48"/>
    </mc:Choice>
    <mc:Fallback xmlns="">
      <p:transition spd="slow" advTm="7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92" y="1345882"/>
            <a:ext cx="2117887" cy="17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498550" y="368930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LEŽIŠ NA HRBTU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 NAD GLAVO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PRSTI NA NOGAH SE DOTAKNI IGRAČE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376161" y="1487603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5X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5"/>
    </mc:Choice>
    <mc:Fallback xmlns="">
      <p:transition spd="slow" advTm="5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64" y="1518466"/>
            <a:ext cx="3056543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048000" y="31058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LEŽIŠ NA TREBUHU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 PRED SEBOJ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DVIGUJ IZMENIČNO LEVO IN DESNO NOGO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458807" y="1576251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2"/>
    </mc:Choice>
    <mc:Fallback xmlns="">
      <p:transition spd="slow" advTm="8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5" y="1479953"/>
            <a:ext cx="1747249" cy="158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737589" y="3876486"/>
            <a:ext cx="4521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POLOŽI NA TLA IN </a:t>
            </a:r>
          </a:p>
          <a:p>
            <a:pPr algn="ctr"/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 SONOŽNO PRESKAKUJ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350035" y="1551425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6"/>
    </mc:Choice>
    <mc:Fallback xmlns="">
      <p:transition spd="slow" advTm="8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50" y="1363300"/>
            <a:ext cx="1383919" cy="201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4011132" y="3854091"/>
            <a:ext cx="4185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VRŽI V ZRAK IN </a:t>
            </a:r>
          </a:p>
          <a:p>
            <a:pPr algn="ctr"/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 SKUŠAJ UJETI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323909" y="155147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5"/>
    </mc:Choice>
    <mc:Fallback xmlns="">
      <p:transition spd="slow" advTm="3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0744E1857ECB741840F594346B3618F" ma:contentTypeVersion="2" ma:contentTypeDescription="Ustvari nov dokument." ma:contentTypeScope="" ma:versionID="f9c30918291085ca390ebd646b374826">
  <xsd:schema xmlns:xsd="http://www.w3.org/2001/XMLSchema" xmlns:xs="http://www.w3.org/2001/XMLSchema" xmlns:p="http://schemas.microsoft.com/office/2006/metadata/properties" xmlns:ns2="e8e2bf42-ec91-4e71-836e-3b378461117e" targetNamespace="http://schemas.microsoft.com/office/2006/metadata/properties" ma:root="true" ma:fieldsID="62d2acbdfb86880de0a658d70fe57986" ns2:_="">
    <xsd:import namespace="e8e2bf42-ec91-4e71-836e-3b37846111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2bf42-ec91-4e71-836e-3b37846111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9E4F8E-B24A-44BF-9894-08A29675A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7C5F2B-0CC4-4FE4-A6D1-3C9EB19DE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e2bf42-ec91-4e71-836e-3b37846111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89D9A8-BF7A-4D17-9E32-B0E0DD592B2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122</TotalTime>
  <Words>100</Words>
  <Application>Microsoft Office PowerPoint</Application>
  <PresentationFormat>Širokozaslonsko</PresentationFormat>
  <Paragraphs>29</Paragraphs>
  <Slides>9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Tw Cen MT</vt:lpstr>
      <vt:lpstr>Kapljica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HP</dc:creator>
  <cp:lastModifiedBy>Natalija Štimulak</cp:lastModifiedBy>
  <cp:revision>9</cp:revision>
  <dcterms:created xsi:type="dcterms:W3CDTF">2020-03-30T18:29:54Z</dcterms:created>
  <dcterms:modified xsi:type="dcterms:W3CDTF">2020-11-18T11:30:49Z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0x010100B0744E1857ECB741840F594346B3618F</vt:lpwstr>
  </property>
</Properties>
</file>