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09" r:id="rId3"/>
    <p:sldId id="310" r:id="rId4"/>
    <p:sldId id="311" r:id="rId5"/>
    <p:sldId id="312" r:id="rId6"/>
    <p:sldId id="313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38F8-DE9E-467E-84A7-8E66B873F815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A373-DA8E-40D4-9052-7E400BA4E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3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4D3CB-E23F-45DE-8D52-CB74137E5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53A759-3AD7-4CED-A4C6-7BFE965C2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D80423-5CD5-4FCE-AAEE-85D03B4F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DBC824-43F9-49A5-9846-812F579D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E83529-4380-43C7-A5A6-7698FD12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035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20954-F1A5-4C30-BDE4-71E321C3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9DD165-9353-4298-8408-A0BDF5D1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3C5ADB-E155-4C2D-BCC1-F056D1E3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04DED5-14EB-4E71-8F00-23A3808A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8DDB6B5-55F4-46AA-941D-3FCA5E0A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47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5D332B0-28FF-47B7-9F27-6B3DA44BC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C2EE19F-2286-4C26-BF26-03205F2D0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4F8A80D-F6B2-4285-98D0-22BD7248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9FCEA0-F26E-4E75-B78A-165D30B6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9F4806A-16AA-4500-80F9-5C27F2AF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879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ED83-C335-4FA4-BDA6-179399F756AF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8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72B-98C9-45C1-B3E4-0BB45466FF19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3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54D-B943-45B3-B5E2-99D8C109FCA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794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5B58-2672-420F-A83F-490BC50CA27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679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E4B-E72E-4AA2-ADB0-98F0264233BE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0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E0-6D9A-4190-9200-1A7B025678ED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8474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BB38-EF53-41DB-B574-B2714CC5853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220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22FC-E472-4603-8085-7E8C7182AB6E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7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7179B8-463C-47F8-BD3E-797871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9A1578-9D37-46CE-A401-E36F0DC66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9ABD8A-0EAD-448F-A857-2C2FEFCE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A0D537-312F-419C-8942-6EC483CE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32041A-CF60-42A4-BC69-8AB7E08E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735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C9E-CCC7-4B27-9C8A-D0E9DAFC469C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09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03D-59A1-47A9-A29E-85B68C4F61F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03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67A5-1DA1-48F3-B53A-014B6633B53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566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0F46EE-0725-4714-940F-B07F36FE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C5A338-44FB-491E-9AD5-EE7CF9C46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1FF0B8-1CB8-4919-B08D-645F363C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491ECA-C27D-459C-AEAB-C7B2E0D0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801C16-A9CC-41E4-858D-48D8C18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03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33EC1-69C5-449D-8B96-DCC27E19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B05AFD-CAF2-4A2A-9F63-CA94393E7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4D24DF6-557C-4ABB-A633-26A66EAC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4AA0F1-840C-45B9-A741-45508AD1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912AD9F-F609-42C2-A263-2E1E0D01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771790E-A822-4533-AB62-8BCF72B8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11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B53DD1-AA7D-4273-AE3B-279BD2BB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95D4C92-68B5-4BBC-B144-4B3975EDF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BF9D5A4-ED44-4595-8518-91BBB9D9F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17AFDF4-16D2-42B3-B339-D9FFD2EB1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AE40605-3935-43DB-8A9B-E0CB50DA8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0ED7143-0B24-436E-8D17-DFB7E111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6C17AED-345B-4C7A-9CA2-D5B081FF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8E00EDB-7C22-48A5-A6AB-E0B56D56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3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8EDB8-4F61-4899-9E5F-213F6541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E2211D5-40C6-4450-BF26-B8E8D6BC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CDE4DFC-AD18-4E92-8554-9768FD99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6EC8894-FDF7-4133-A176-6658DF55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32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1FD7A58-173A-4964-A56C-7409DFE0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94A64EC-2E1F-4F37-8DEB-AB52C760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F04447F-336D-49F8-923F-02CE4E55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045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0F6F7-C77D-48A3-AD85-72DCA9AB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E266ED-AF03-4E7E-95C8-90643ED3A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0F068D4-9B7B-435C-BC16-88B34DCC4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CB97A23-E02A-4952-88C4-30504102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1FD7DCC-097C-4819-A1F9-BF7810E5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28F120F-9CD4-45C4-B855-2EB4C2C9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F1B20-C29B-4E33-A840-ECBB636C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BF87F70-6A22-4E40-AEB2-2D4FAFFFC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48059C7-6DB0-4D4F-AA3F-34DB5CBA0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47BAAE-1DCE-4025-AD0D-9AC03C29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AB9676-0600-443E-BAF3-223AEEDF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637E2AC-8F5B-4F37-83B7-9DED12D5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03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A9ACA45-A6CB-445F-9300-BB27DAA4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DC9103C-8D9C-4D87-8979-0E9299A9A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D04A771-6612-4B12-A78B-B2F4DCF1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176079-29DB-400A-A842-9F8934148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E631D9-E343-4F36-83D3-FEA5D3E3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425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E51A5B0-DD74-4BC7-96D3-901634CACEF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4742" y="184029"/>
            <a:ext cx="10796530" cy="818506"/>
          </a:xfrm>
        </p:spPr>
        <p:txBody>
          <a:bodyPr>
            <a:normAutofit/>
          </a:bodyPr>
          <a:lstStyle/>
          <a:p>
            <a:r>
              <a:rPr lang="sl-SI" sz="3600" dirty="0"/>
              <a:t>1.4 PODPORE IN REAKCIJE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793213" y="1266940"/>
                <a:ext cx="10025351" cy="52219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/>
                  <a:t>Če želimo konstrukcijski element, na katerega delujejo obremenitve, obdržati v določeni legi, ga moramo podpreti z ustrezno oblikovanimi ležišči ali </a:t>
                </a:r>
                <a:r>
                  <a:rPr lang="sl-SI" b="1" dirty="0">
                    <a:solidFill>
                      <a:schemeClr val="accent1"/>
                    </a:solidFill>
                  </a:rPr>
                  <a:t>podporami</a:t>
                </a:r>
                <a:r>
                  <a:rPr lang="sl-SI" b="1" dirty="0"/>
                  <a:t>, ki preprečujejo pomike in </a:t>
                </a:r>
                <a:r>
                  <a:rPr lang="sl-SI" b="1" dirty="0" err="1"/>
                  <a:t>zavrtitev</a:t>
                </a:r>
                <a:r>
                  <a:rPr lang="sl-SI" b="1" dirty="0"/>
                  <a:t> konstrukcijskega elementa. Ker podpore preprečujejo pomike elementa v določeni smeri, se v njih pojavijo </a:t>
                </a:r>
                <a:r>
                  <a:rPr lang="sl-SI" b="1" dirty="0">
                    <a:solidFill>
                      <a:schemeClr val="accent1"/>
                    </a:solidFill>
                  </a:rPr>
                  <a:t>sile</a:t>
                </a:r>
                <a:r>
                  <a:rPr lang="sl-SI" b="1" dirty="0"/>
                  <a:t>, ki so nasprotne, vendar po velikosti enake tistim, ki nanje delujejo. Če podpora preprečuje tudi </a:t>
                </a:r>
                <a:r>
                  <a:rPr lang="sl-SI" b="1" dirty="0" err="1"/>
                  <a:t>zavrtitev</a:t>
                </a:r>
                <a:r>
                  <a:rPr lang="sl-SI" b="1" dirty="0"/>
                  <a:t> elementa, se v njej pojavi </a:t>
                </a:r>
                <a:r>
                  <a:rPr lang="sl-SI" b="1" dirty="0" err="1">
                    <a:solidFill>
                      <a:schemeClr val="accent1"/>
                    </a:solidFill>
                  </a:rPr>
                  <a:t>vpetostni</a:t>
                </a:r>
                <a:r>
                  <a:rPr lang="sl-SI" b="1" dirty="0"/>
                  <a:t> ali </a:t>
                </a:r>
                <a:r>
                  <a:rPr lang="sl-SI" b="1" dirty="0">
                    <a:solidFill>
                      <a:schemeClr val="accent1"/>
                    </a:solidFill>
                  </a:rPr>
                  <a:t>upogibni moment</a:t>
                </a:r>
                <a:r>
                  <a:rPr lang="sl-SI" b="1" dirty="0"/>
                  <a:t>, ki je po velikosti enak, po smeri pa nasproten zunanjemu momentu. Sile in </a:t>
                </a:r>
                <a:r>
                  <a:rPr lang="sl-SI" b="1" dirty="0" err="1"/>
                  <a:t>vpetostni</a:t>
                </a:r>
                <a:r>
                  <a:rPr lang="sl-SI" b="1" dirty="0"/>
                  <a:t> moment v podporah imenujemo </a:t>
                </a:r>
                <a:r>
                  <a:rPr lang="sl-SI" b="1" dirty="0">
                    <a:solidFill>
                      <a:schemeClr val="accent1"/>
                    </a:solidFill>
                  </a:rPr>
                  <a:t>reakcije</a:t>
                </a:r>
                <a:r>
                  <a:rPr lang="sl-SI" b="1" dirty="0"/>
                  <a:t> ali pasivne zunanje obremenitve, ki prav tako delujejo na konstrukcijski element. Zaradi lažjega računanja neznane sile razstavimo na dve komponenti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sl-SI" b="1" dirty="0"/>
                  <a:t>) v smereh koordinatnih osi. Konstrukcijske elemente skupaj z ležišči imenujemo </a:t>
                </a:r>
                <a:r>
                  <a:rPr lang="sl-SI" b="1" dirty="0">
                    <a:solidFill>
                      <a:schemeClr val="accent1"/>
                    </a:solidFill>
                  </a:rPr>
                  <a:t>nosilni sistemi.</a:t>
                </a:r>
              </a:p>
              <a:p>
                <a:pPr marL="0" indent="0">
                  <a:buNone/>
                </a:pPr>
                <a:r>
                  <a:rPr lang="sl-SI" b="1" dirty="0"/>
                  <a:t>Konstrukcijska izvedba podpore določa, katera gibanja podpora preprečuje. Tako ločimo:</a:t>
                </a:r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213" y="1266940"/>
                <a:ext cx="10025351" cy="5221995"/>
              </a:xfrm>
              <a:blipFill rotWithShape="0">
                <a:blip r:embed="rId2"/>
                <a:stretch>
                  <a:fillRect l="-608" t="-1051" r="-115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7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249" y="308472"/>
            <a:ext cx="10091450" cy="62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Nepremična členkasta podpora </a:t>
            </a:r>
            <a:r>
              <a:rPr lang="sl-SI" b="1" dirty="0"/>
              <a:t>preprečuje pomik konstrukcijskega elementa pravokotno na os in v smeri osi, omogoča pa </a:t>
            </a:r>
            <a:r>
              <a:rPr lang="sl-SI" b="1" dirty="0" err="1"/>
              <a:t>zavrtitev</a:t>
            </a:r>
            <a:r>
              <a:rPr lang="sl-SI" b="1" dirty="0"/>
              <a:t> elementa. Takšno podporo imenujemo tudi podpora z neznano smerjo in neznano velikostjo sile (podpora z neznanima komponentama sile).</a:t>
            </a:r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r="1265"/>
          <a:stretch/>
        </p:blipFill>
        <p:spPr>
          <a:xfrm>
            <a:off x="922576" y="2132709"/>
            <a:ext cx="9876795" cy="25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6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249" y="308472"/>
            <a:ext cx="10091450" cy="62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Pomična členkasta podpora </a:t>
            </a:r>
            <a:r>
              <a:rPr lang="sl-SI" b="1" dirty="0"/>
              <a:t>omogoča pomik konstrukcijskega elementa v smeri osi in onemogoča pomik pravokotno na os elementa. Takšno podporo imenujemo tudi podpora z znano smerjo sile in neznano velikostjo.</a:t>
            </a:r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41668" y="-1304240"/>
            <a:ext cx="3121848" cy="99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6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249" y="308472"/>
            <a:ext cx="10091450" cy="62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Vpeta podpora </a:t>
            </a:r>
            <a:r>
              <a:rPr lang="sl-SI" b="1" dirty="0"/>
              <a:t>preprečuje pomike v obeh smereh vzdolž osi in pravokotno na os, prav tako preprečuje </a:t>
            </a:r>
            <a:r>
              <a:rPr lang="sl-SI" b="1" dirty="0" err="1"/>
              <a:t>zavrtitev</a:t>
            </a:r>
            <a:r>
              <a:rPr lang="sl-SI" b="1" dirty="0"/>
              <a:t> konstrukcijskega elementa. Takšno podporo imenujemo tudi podpora z neznano smerjo in velikostjo sile ter neznano velikostjo </a:t>
            </a:r>
            <a:r>
              <a:rPr lang="sl-SI" b="1" dirty="0" err="1"/>
              <a:t>vpetostnega</a:t>
            </a:r>
            <a:r>
              <a:rPr lang="sl-SI" b="1" dirty="0"/>
              <a:t> momenta.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14" y="2362488"/>
            <a:ext cx="9967985" cy="26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9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b="1660"/>
          <a:stretch/>
        </p:blipFill>
        <p:spPr>
          <a:xfrm>
            <a:off x="2677098" y="3801"/>
            <a:ext cx="5343181" cy="68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6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Širokozaslonsko</PresentationFormat>
  <Paragraphs>11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View</vt:lpstr>
      <vt:lpstr>1.4 PODPORE IN REAKCIJE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3.2.2 Sestavljanje sil – rezultanta dveh in več vzporednih sil</dc:title>
  <dc:creator>Vouk, Gaja</dc:creator>
  <cp:lastModifiedBy>Vouk, Gaja</cp:lastModifiedBy>
  <cp:revision>4</cp:revision>
  <dcterms:created xsi:type="dcterms:W3CDTF">2022-02-07T18:07:31Z</dcterms:created>
  <dcterms:modified xsi:type="dcterms:W3CDTF">2022-02-07T18:33:11Z</dcterms:modified>
</cp:coreProperties>
</file>