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62" r:id="rId3"/>
    <p:sldId id="263" r:id="rId4"/>
    <p:sldId id="264" r:id="rId5"/>
    <p:sldId id="265" r:id="rId6"/>
    <p:sldId id="257" r:id="rId7"/>
    <p:sldId id="268" r:id="rId8"/>
    <p:sldId id="258" r:id="rId9"/>
    <p:sldId id="259" r:id="rId10"/>
    <p:sldId id="266"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sl-SI"/>
              <a:t>Kliknite, če želite urediti slog naslova matrice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pPr>
              <a:defRPr/>
            </a:pPr>
            <a:fld id="{F823BBE9-AB32-4DED-82A2-5F43ABB561E2}" type="datetimeFigureOut">
              <a:rPr lang="sl-SI" smtClean="0"/>
              <a:pPr>
                <a:defRPr/>
              </a:pPr>
              <a:t>16. 11. 2021</a:t>
            </a:fld>
            <a:endParaRPr lang="sl-SI"/>
          </a:p>
        </p:txBody>
      </p:sp>
      <p:sp>
        <p:nvSpPr>
          <p:cNvPr id="5" name="Footer Placeholder 4"/>
          <p:cNvSpPr>
            <a:spLocks noGrp="1"/>
          </p:cNvSpPr>
          <p:nvPr>
            <p:ph type="ftr" sz="quarter" idx="11"/>
          </p:nvPr>
        </p:nvSpPr>
        <p:spPr/>
        <p:txBody>
          <a:bodyPr/>
          <a:lstStyle/>
          <a:p>
            <a:pPr>
              <a:defRPr/>
            </a:pPr>
            <a:endParaRPr lang="sl-SI"/>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2F923865-4C0D-40DC-99EA-BCB4B19495EB}" type="slidenum">
              <a:rPr lang="sl-SI" altLang="sl-SI" smtClean="0"/>
              <a:pPr>
                <a:defRPr/>
              </a:pPr>
              <a:t>‹#›</a:t>
            </a:fld>
            <a:endParaRPr lang="sl-SI" altLang="sl-SI"/>
          </a:p>
        </p:txBody>
      </p:sp>
    </p:spTree>
    <p:extLst>
      <p:ext uri="{BB962C8B-B14F-4D97-AF65-F5344CB8AC3E}">
        <p14:creationId xmlns:p14="http://schemas.microsoft.com/office/powerpoint/2010/main" val="2175018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pPr>
              <a:defRPr/>
            </a:pPr>
            <a:fld id="{04540802-0A84-4E19-8908-0EEEA2A891DC}" type="datetimeFigureOut">
              <a:rPr lang="sl-SI" smtClean="0"/>
              <a:pPr>
                <a:defRPr/>
              </a:pPr>
              <a:t>16. 11. 2021</a:t>
            </a:fld>
            <a:endParaRPr lang="sl-SI"/>
          </a:p>
        </p:txBody>
      </p:sp>
      <p:sp>
        <p:nvSpPr>
          <p:cNvPr id="5" name="Footer Placeholder 4"/>
          <p:cNvSpPr>
            <a:spLocks noGrp="1"/>
          </p:cNvSpPr>
          <p:nvPr>
            <p:ph type="ftr" sz="quarter" idx="11"/>
          </p:nvPr>
        </p:nvSpPr>
        <p:spPr/>
        <p:txBody>
          <a:bodyPr/>
          <a:lstStyle/>
          <a:p>
            <a:pPr>
              <a:defRPr/>
            </a:pPr>
            <a:endParaRPr lang="sl-SI"/>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91E2B009-419B-4AC6-BAFC-48BEAD185CA5}" type="slidenum">
              <a:rPr lang="sl-SI" altLang="sl-SI" smtClean="0"/>
              <a:pPr>
                <a:defRPr/>
              </a:pPr>
              <a:t>‹#›</a:t>
            </a:fld>
            <a:endParaRPr lang="sl-SI" altLang="sl-SI"/>
          </a:p>
        </p:txBody>
      </p:sp>
    </p:spTree>
    <p:extLst>
      <p:ext uri="{BB962C8B-B14F-4D97-AF65-F5344CB8AC3E}">
        <p14:creationId xmlns:p14="http://schemas.microsoft.com/office/powerpoint/2010/main" val="3090277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pPr>
              <a:defRPr/>
            </a:pPr>
            <a:fld id="{04540802-0A84-4E19-8908-0EEEA2A891DC}" type="datetimeFigureOut">
              <a:rPr lang="sl-SI" smtClean="0"/>
              <a:pPr>
                <a:defRPr/>
              </a:pPr>
              <a:t>16. 11. 2021</a:t>
            </a:fld>
            <a:endParaRPr lang="sl-SI"/>
          </a:p>
        </p:txBody>
      </p:sp>
      <p:sp>
        <p:nvSpPr>
          <p:cNvPr id="5" name="Footer Placeholder 4"/>
          <p:cNvSpPr>
            <a:spLocks noGrp="1"/>
          </p:cNvSpPr>
          <p:nvPr>
            <p:ph type="ftr" sz="quarter" idx="11"/>
          </p:nvPr>
        </p:nvSpPr>
        <p:spPr/>
        <p:txBody>
          <a:bodyPr/>
          <a:lstStyle/>
          <a:p>
            <a:pPr>
              <a:defRPr/>
            </a:pPr>
            <a:endParaRPr lang="sl-SI"/>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91E2B009-419B-4AC6-BAFC-48BEAD185CA5}" type="slidenum">
              <a:rPr lang="sl-SI" altLang="sl-SI" smtClean="0"/>
              <a:pPr>
                <a:defRPr/>
              </a:pPr>
              <a:t>‹#›</a:t>
            </a:fld>
            <a:endParaRPr lang="sl-SI" altLang="sl-SI"/>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01375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pPr>
              <a:defRPr/>
            </a:pPr>
            <a:fld id="{04540802-0A84-4E19-8908-0EEEA2A891DC}" type="datetimeFigureOut">
              <a:rPr lang="sl-SI" smtClean="0"/>
              <a:pPr>
                <a:defRPr/>
              </a:pPr>
              <a:t>16. 11. 2021</a:t>
            </a:fld>
            <a:endParaRPr lang="sl-SI"/>
          </a:p>
        </p:txBody>
      </p:sp>
      <p:sp>
        <p:nvSpPr>
          <p:cNvPr id="6" name="Footer Placeholder 5"/>
          <p:cNvSpPr>
            <a:spLocks noGrp="1"/>
          </p:cNvSpPr>
          <p:nvPr>
            <p:ph type="ftr" sz="quarter" idx="11"/>
          </p:nvPr>
        </p:nvSpPr>
        <p:spPr/>
        <p:txBody>
          <a:bodyPr/>
          <a:lstStyle/>
          <a:p>
            <a:pPr>
              <a:defRPr/>
            </a:pPr>
            <a:endParaRPr lang="sl-SI"/>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91E2B009-419B-4AC6-BAFC-48BEAD185CA5}" type="slidenum">
              <a:rPr lang="sl-SI" altLang="sl-SI" smtClean="0"/>
              <a:pPr>
                <a:defRPr/>
              </a:pPr>
              <a:t>‹#›</a:t>
            </a:fld>
            <a:endParaRPr lang="sl-SI" altLang="sl-SI"/>
          </a:p>
        </p:txBody>
      </p:sp>
    </p:spTree>
    <p:extLst>
      <p:ext uri="{BB962C8B-B14F-4D97-AF65-F5344CB8AC3E}">
        <p14:creationId xmlns:p14="http://schemas.microsoft.com/office/powerpoint/2010/main" val="492527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pPr>
              <a:defRPr/>
            </a:pPr>
            <a:fld id="{04540802-0A84-4E19-8908-0EEEA2A891DC}" type="datetimeFigureOut">
              <a:rPr lang="sl-SI" smtClean="0"/>
              <a:pPr>
                <a:defRPr/>
              </a:pPr>
              <a:t>16. 11. 2021</a:t>
            </a:fld>
            <a:endParaRPr lang="sl-SI"/>
          </a:p>
        </p:txBody>
      </p:sp>
      <p:sp>
        <p:nvSpPr>
          <p:cNvPr id="6" name="Footer Placeholder 5"/>
          <p:cNvSpPr>
            <a:spLocks noGrp="1"/>
          </p:cNvSpPr>
          <p:nvPr>
            <p:ph type="ftr" sz="quarter" idx="11"/>
          </p:nvPr>
        </p:nvSpPr>
        <p:spPr/>
        <p:txBody>
          <a:bodyPr/>
          <a:lstStyle/>
          <a:p>
            <a:pPr>
              <a:defRPr/>
            </a:pPr>
            <a:endParaRPr lang="sl-SI"/>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91E2B009-419B-4AC6-BAFC-48BEAD185CA5}" type="slidenum">
              <a:rPr lang="sl-SI" altLang="sl-SI" smtClean="0"/>
              <a:pPr>
                <a:defRPr/>
              </a:pPr>
              <a:t>‹#›</a:t>
            </a:fld>
            <a:endParaRPr lang="sl-SI" altLang="sl-SI"/>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5950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pPr>
              <a:defRPr/>
            </a:pPr>
            <a:fld id="{04540802-0A84-4E19-8908-0EEEA2A891DC}" type="datetimeFigureOut">
              <a:rPr lang="sl-SI" smtClean="0"/>
              <a:pPr>
                <a:defRPr/>
              </a:pPr>
              <a:t>16. 11. 2021</a:t>
            </a:fld>
            <a:endParaRPr lang="sl-SI"/>
          </a:p>
        </p:txBody>
      </p:sp>
      <p:sp>
        <p:nvSpPr>
          <p:cNvPr id="6" name="Footer Placeholder 5"/>
          <p:cNvSpPr>
            <a:spLocks noGrp="1"/>
          </p:cNvSpPr>
          <p:nvPr>
            <p:ph type="ftr" sz="quarter" idx="11"/>
          </p:nvPr>
        </p:nvSpPr>
        <p:spPr/>
        <p:txBody>
          <a:bodyPr/>
          <a:lstStyle/>
          <a:p>
            <a:pPr>
              <a:defRPr/>
            </a:pPr>
            <a:endParaRPr lang="sl-SI"/>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91E2B009-419B-4AC6-BAFC-48BEAD185CA5}" type="slidenum">
              <a:rPr lang="sl-SI" altLang="sl-SI" smtClean="0"/>
              <a:pPr>
                <a:defRPr/>
              </a:pPr>
              <a:t>‹#›</a:t>
            </a:fld>
            <a:endParaRPr lang="sl-SI" altLang="sl-SI"/>
          </a:p>
        </p:txBody>
      </p:sp>
    </p:spTree>
    <p:extLst>
      <p:ext uri="{BB962C8B-B14F-4D97-AF65-F5344CB8AC3E}">
        <p14:creationId xmlns:p14="http://schemas.microsoft.com/office/powerpoint/2010/main" val="28490975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pPr>
              <a:defRPr/>
            </a:pPr>
            <a:fld id="{3DFF4EB8-1B2E-45E9-9BB9-D5CE9148D00E}" type="datetimeFigureOut">
              <a:rPr lang="sl-SI" smtClean="0"/>
              <a:pPr>
                <a:defRPr/>
              </a:pPr>
              <a:t>16. 11. 2021</a:t>
            </a:fld>
            <a:endParaRPr lang="sl-SI"/>
          </a:p>
        </p:txBody>
      </p:sp>
      <p:sp>
        <p:nvSpPr>
          <p:cNvPr id="5" name="Footer Placeholder 4"/>
          <p:cNvSpPr>
            <a:spLocks noGrp="1"/>
          </p:cNvSpPr>
          <p:nvPr>
            <p:ph type="ftr" sz="quarter" idx="11"/>
          </p:nvPr>
        </p:nvSpPr>
        <p:spPr/>
        <p:txBody>
          <a:bodyPr/>
          <a:lstStyle/>
          <a:p>
            <a:pPr>
              <a:defRPr/>
            </a:pPr>
            <a:endParaRPr lang="sl-S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D67AC09A-E985-4B4B-A0A0-71EC0C0FBBC2}" type="slidenum">
              <a:rPr lang="sl-SI" altLang="sl-SI" smtClean="0"/>
              <a:pPr>
                <a:defRPr/>
              </a:pPr>
              <a:t>‹#›</a:t>
            </a:fld>
            <a:endParaRPr lang="sl-SI" altLang="sl-SI"/>
          </a:p>
        </p:txBody>
      </p:sp>
    </p:spTree>
    <p:extLst>
      <p:ext uri="{BB962C8B-B14F-4D97-AF65-F5344CB8AC3E}">
        <p14:creationId xmlns:p14="http://schemas.microsoft.com/office/powerpoint/2010/main" val="738162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pPr>
              <a:defRPr/>
            </a:pPr>
            <a:fld id="{1A3A099D-DFEB-4FBD-B179-FCCFABDC0AB8}" type="datetimeFigureOut">
              <a:rPr lang="sl-SI" smtClean="0"/>
              <a:pPr>
                <a:defRPr/>
              </a:pPr>
              <a:t>16. 11. 2021</a:t>
            </a:fld>
            <a:endParaRPr lang="sl-SI"/>
          </a:p>
        </p:txBody>
      </p:sp>
      <p:sp>
        <p:nvSpPr>
          <p:cNvPr id="5" name="Footer Placeholder 4"/>
          <p:cNvSpPr>
            <a:spLocks noGrp="1"/>
          </p:cNvSpPr>
          <p:nvPr>
            <p:ph type="ftr" sz="quarter" idx="11"/>
          </p:nvPr>
        </p:nvSpPr>
        <p:spPr/>
        <p:txBody>
          <a:bodyPr/>
          <a:lstStyle/>
          <a:p>
            <a:pPr>
              <a:defRPr/>
            </a:pPr>
            <a:endParaRPr lang="sl-S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E1D516D0-035A-4180-85D3-E793C10363A4}" type="slidenum">
              <a:rPr lang="sl-SI" altLang="sl-SI" smtClean="0"/>
              <a:pPr>
                <a:defRPr/>
              </a:pPr>
              <a:t>‹#›</a:t>
            </a:fld>
            <a:endParaRPr lang="sl-SI" altLang="sl-SI"/>
          </a:p>
        </p:txBody>
      </p:sp>
    </p:spTree>
    <p:extLst>
      <p:ext uri="{BB962C8B-B14F-4D97-AF65-F5344CB8AC3E}">
        <p14:creationId xmlns:p14="http://schemas.microsoft.com/office/powerpoint/2010/main" val="415822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sl-SI"/>
              <a:t>Kliknite, če želite urediti slog naslova matrice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pPr>
              <a:defRPr/>
            </a:pPr>
            <a:fld id="{D6CFA054-75C5-43BA-85B4-E011A18E4A46}" type="datetimeFigureOut">
              <a:rPr lang="sl-SI" smtClean="0"/>
              <a:pPr>
                <a:defRPr/>
              </a:pPr>
              <a:t>16. 11. 2021</a:t>
            </a:fld>
            <a:endParaRPr lang="sl-SI"/>
          </a:p>
        </p:txBody>
      </p:sp>
      <p:sp>
        <p:nvSpPr>
          <p:cNvPr id="5" name="Footer Placeholder 4"/>
          <p:cNvSpPr>
            <a:spLocks noGrp="1"/>
          </p:cNvSpPr>
          <p:nvPr>
            <p:ph type="ftr" sz="quarter" idx="11"/>
          </p:nvPr>
        </p:nvSpPr>
        <p:spPr/>
        <p:txBody>
          <a:bodyPr/>
          <a:lstStyle/>
          <a:p>
            <a:pPr>
              <a:defRPr/>
            </a:pPr>
            <a:endParaRPr lang="sl-S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D2F47310-F25B-47F1-9971-D18EE9251E93}" type="slidenum">
              <a:rPr lang="sl-SI" altLang="sl-SI" smtClean="0"/>
              <a:pPr>
                <a:defRPr/>
              </a:pPr>
              <a:t>‹#›</a:t>
            </a:fld>
            <a:endParaRPr lang="sl-SI" altLang="sl-SI"/>
          </a:p>
        </p:txBody>
      </p:sp>
    </p:spTree>
    <p:extLst>
      <p:ext uri="{BB962C8B-B14F-4D97-AF65-F5344CB8AC3E}">
        <p14:creationId xmlns:p14="http://schemas.microsoft.com/office/powerpoint/2010/main" val="238939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pPr>
              <a:defRPr/>
            </a:pPr>
            <a:fld id="{95BD652A-7563-4B4B-B4B3-67AC3FCA4031}" type="datetimeFigureOut">
              <a:rPr lang="sl-SI" smtClean="0"/>
              <a:pPr>
                <a:defRPr/>
              </a:pPr>
              <a:t>16. 11. 2021</a:t>
            </a:fld>
            <a:endParaRPr lang="sl-SI"/>
          </a:p>
        </p:txBody>
      </p:sp>
      <p:sp>
        <p:nvSpPr>
          <p:cNvPr id="5" name="Footer Placeholder 4"/>
          <p:cNvSpPr>
            <a:spLocks noGrp="1"/>
          </p:cNvSpPr>
          <p:nvPr>
            <p:ph type="ftr" sz="quarter" idx="11"/>
          </p:nvPr>
        </p:nvSpPr>
        <p:spPr/>
        <p:txBody>
          <a:bodyPr/>
          <a:lstStyle/>
          <a:p>
            <a:pPr>
              <a:defRPr/>
            </a:pPr>
            <a:endParaRPr lang="sl-SI"/>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49316272-C844-4505-88E9-B90B478F9F31}" type="slidenum">
              <a:rPr lang="sl-SI" altLang="sl-SI" smtClean="0"/>
              <a:pPr>
                <a:defRPr/>
              </a:pPr>
              <a:t>‹#›</a:t>
            </a:fld>
            <a:endParaRPr lang="sl-SI" altLang="sl-SI"/>
          </a:p>
        </p:txBody>
      </p:sp>
    </p:spTree>
    <p:extLst>
      <p:ext uri="{BB962C8B-B14F-4D97-AF65-F5344CB8AC3E}">
        <p14:creationId xmlns:p14="http://schemas.microsoft.com/office/powerpoint/2010/main" val="761051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pPr>
              <a:defRPr/>
            </a:pPr>
            <a:fld id="{7C2A1A6F-3E89-4D80-9F5F-CAE6A4FB1AEC}" type="datetimeFigureOut">
              <a:rPr lang="sl-SI" smtClean="0"/>
              <a:pPr>
                <a:defRPr/>
              </a:pPr>
              <a:t>16. 11. 2021</a:t>
            </a:fld>
            <a:endParaRPr lang="sl-SI"/>
          </a:p>
        </p:txBody>
      </p:sp>
      <p:sp>
        <p:nvSpPr>
          <p:cNvPr id="6" name="Footer Placeholder 5"/>
          <p:cNvSpPr>
            <a:spLocks noGrp="1"/>
          </p:cNvSpPr>
          <p:nvPr>
            <p:ph type="ftr" sz="quarter" idx="11"/>
          </p:nvPr>
        </p:nvSpPr>
        <p:spPr/>
        <p:txBody>
          <a:bodyPr/>
          <a:lstStyle/>
          <a:p>
            <a:pPr>
              <a:defRPr/>
            </a:pPr>
            <a:endParaRPr lang="sl-SI"/>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93EBFFA3-38EF-4606-8AA6-1889826A38AA}" type="slidenum">
              <a:rPr lang="sl-SI" altLang="sl-SI" smtClean="0"/>
              <a:pPr>
                <a:defRPr/>
              </a:pPr>
              <a:t>‹#›</a:t>
            </a:fld>
            <a:endParaRPr lang="sl-SI" altLang="sl-SI"/>
          </a:p>
        </p:txBody>
      </p:sp>
    </p:spTree>
    <p:extLst>
      <p:ext uri="{BB962C8B-B14F-4D97-AF65-F5344CB8AC3E}">
        <p14:creationId xmlns:p14="http://schemas.microsoft.com/office/powerpoint/2010/main" val="2634965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pPr>
              <a:defRPr/>
            </a:pPr>
            <a:fld id="{01D04161-B835-4B47-8071-7DC3FEFF9FAD}" type="datetimeFigureOut">
              <a:rPr lang="sl-SI" smtClean="0"/>
              <a:pPr>
                <a:defRPr/>
              </a:pPr>
              <a:t>16. 11. 2021</a:t>
            </a:fld>
            <a:endParaRPr lang="sl-SI"/>
          </a:p>
        </p:txBody>
      </p:sp>
      <p:sp>
        <p:nvSpPr>
          <p:cNvPr id="8" name="Footer Placeholder 7"/>
          <p:cNvSpPr>
            <a:spLocks noGrp="1"/>
          </p:cNvSpPr>
          <p:nvPr>
            <p:ph type="ftr" sz="quarter" idx="11"/>
          </p:nvPr>
        </p:nvSpPr>
        <p:spPr/>
        <p:txBody>
          <a:bodyPr/>
          <a:lstStyle/>
          <a:p>
            <a:pPr>
              <a:defRPr/>
            </a:pPr>
            <a:endParaRPr lang="sl-SI"/>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4FF20B3F-F3EB-468B-B2B2-873FA35DFAFB}" type="slidenum">
              <a:rPr lang="sl-SI" altLang="sl-SI" smtClean="0"/>
              <a:pPr>
                <a:defRPr/>
              </a:pPr>
              <a:t>‹#›</a:t>
            </a:fld>
            <a:endParaRPr lang="sl-SI" altLang="sl-SI"/>
          </a:p>
        </p:txBody>
      </p:sp>
    </p:spTree>
    <p:extLst>
      <p:ext uri="{BB962C8B-B14F-4D97-AF65-F5344CB8AC3E}">
        <p14:creationId xmlns:p14="http://schemas.microsoft.com/office/powerpoint/2010/main" val="647573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pPr>
              <a:defRPr/>
            </a:pPr>
            <a:fld id="{6A802400-837D-44D6-8519-4F14B5517BA2}" type="datetimeFigureOut">
              <a:rPr lang="sl-SI" smtClean="0"/>
              <a:pPr>
                <a:defRPr/>
              </a:pPr>
              <a:t>16. 11. 2021</a:t>
            </a:fld>
            <a:endParaRPr lang="sl-SI"/>
          </a:p>
        </p:txBody>
      </p:sp>
      <p:sp>
        <p:nvSpPr>
          <p:cNvPr id="4" name="Footer Placeholder 3"/>
          <p:cNvSpPr>
            <a:spLocks noGrp="1"/>
          </p:cNvSpPr>
          <p:nvPr>
            <p:ph type="ftr" sz="quarter" idx="11"/>
          </p:nvPr>
        </p:nvSpPr>
        <p:spPr/>
        <p:txBody>
          <a:bodyPr/>
          <a:lstStyle/>
          <a:p>
            <a:pPr>
              <a:defRPr/>
            </a:pPr>
            <a:endParaRPr lang="sl-SI"/>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D7BF93BC-EE8A-4DF6-B033-ECA8B27967B9}" type="slidenum">
              <a:rPr lang="sl-SI" altLang="sl-SI" smtClean="0"/>
              <a:pPr>
                <a:defRPr/>
              </a:pPr>
              <a:t>‹#›</a:t>
            </a:fld>
            <a:endParaRPr lang="sl-SI" altLang="sl-SI"/>
          </a:p>
        </p:txBody>
      </p:sp>
    </p:spTree>
    <p:extLst>
      <p:ext uri="{BB962C8B-B14F-4D97-AF65-F5344CB8AC3E}">
        <p14:creationId xmlns:p14="http://schemas.microsoft.com/office/powerpoint/2010/main" val="55878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7C25D38-82BA-426C-8AD5-A07BDE64FAA3}" type="datetimeFigureOut">
              <a:rPr lang="sl-SI" smtClean="0"/>
              <a:pPr>
                <a:defRPr/>
              </a:pPr>
              <a:t>16. 11. 2021</a:t>
            </a:fld>
            <a:endParaRPr lang="sl-SI"/>
          </a:p>
        </p:txBody>
      </p:sp>
      <p:sp>
        <p:nvSpPr>
          <p:cNvPr id="3" name="Footer Placeholder 2"/>
          <p:cNvSpPr>
            <a:spLocks noGrp="1"/>
          </p:cNvSpPr>
          <p:nvPr>
            <p:ph type="ftr" sz="quarter" idx="11"/>
          </p:nvPr>
        </p:nvSpPr>
        <p:spPr/>
        <p:txBody>
          <a:bodyPr/>
          <a:lstStyle/>
          <a:p>
            <a:pPr>
              <a:defRPr/>
            </a:pPr>
            <a:endParaRPr lang="sl-SI"/>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F03ACF05-172B-40DC-9F8A-AEC16522B37D}" type="slidenum">
              <a:rPr lang="sl-SI" altLang="sl-SI" smtClean="0"/>
              <a:pPr>
                <a:defRPr/>
              </a:pPr>
              <a:t>‹#›</a:t>
            </a:fld>
            <a:endParaRPr lang="sl-SI" altLang="sl-SI"/>
          </a:p>
        </p:txBody>
      </p:sp>
    </p:spTree>
    <p:extLst>
      <p:ext uri="{BB962C8B-B14F-4D97-AF65-F5344CB8AC3E}">
        <p14:creationId xmlns:p14="http://schemas.microsoft.com/office/powerpoint/2010/main" val="1526454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sl-SI"/>
              <a:t>Kliknite, če želite urediti slog naslova matrice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pPr>
              <a:defRPr/>
            </a:pPr>
            <a:fld id="{04540802-0A84-4E19-8908-0EEEA2A891DC}" type="datetimeFigureOut">
              <a:rPr lang="sl-SI" smtClean="0"/>
              <a:pPr>
                <a:defRPr/>
              </a:pPr>
              <a:t>16. 11. 2021</a:t>
            </a:fld>
            <a:endParaRPr lang="sl-SI"/>
          </a:p>
        </p:txBody>
      </p:sp>
      <p:sp>
        <p:nvSpPr>
          <p:cNvPr id="6" name="Footer Placeholder 5"/>
          <p:cNvSpPr>
            <a:spLocks noGrp="1"/>
          </p:cNvSpPr>
          <p:nvPr>
            <p:ph type="ftr" sz="quarter" idx="11"/>
          </p:nvPr>
        </p:nvSpPr>
        <p:spPr/>
        <p:txBody>
          <a:bodyPr/>
          <a:lstStyle/>
          <a:p>
            <a:pPr>
              <a:defRPr/>
            </a:pPr>
            <a:endParaRPr lang="sl-S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91E2B009-419B-4AC6-BAFC-48BEAD185CA5}" type="slidenum">
              <a:rPr lang="sl-SI" altLang="sl-SI" smtClean="0"/>
              <a:pPr>
                <a:defRPr/>
              </a:pPr>
              <a:t>‹#›</a:t>
            </a:fld>
            <a:endParaRPr lang="sl-SI" altLang="sl-SI"/>
          </a:p>
        </p:txBody>
      </p:sp>
    </p:spTree>
    <p:extLst>
      <p:ext uri="{BB962C8B-B14F-4D97-AF65-F5344CB8AC3E}">
        <p14:creationId xmlns:p14="http://schemas.microsoft.com/office/powerpoint/2010/main" val="2667527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pPr>
              <a:defRPr/>
            </a:pPr>
            <a:fld id="{C0CA7CF4-09CB-4858-BF38-FDFCB2B86954}" type="datetimeFigureOut">
              <a:rPr lang="sl-SI" smtClean="0"/>
              <a:pPr>
                <a:defRPr/>
              </a:pPr>
              <a:t>16. 11. 2021</a:t>
            </a:fld>
            <a:endParaRPr lang="sl-SI"/>
          </a:p>
        </p:txBody>
      </p:sp>
      <p:sp>
        <p:nvSpPr>
          <p:cNvPr id="6" name="Footer Placeholder 5"/>
          <p:cNvSpPr>
            <a:spLocks noGrp="1"/>
          </p:cNvSpPr>
          <p:nvPr>
            <p:ph type="ftr" sz="quarter" idx="11"/>
          </p:nvPr>
        </p:nvSpPr>
        <p:spPr/>
        <p:txBody>
          <a:bodyPr/>
          <a:lstStyle/>
          <a:p>
            <a:pPr>
              <a:defRPr/>
            </a:pPr>
            <a:endParaRPr lang="sl-SI"/>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FB6FC1E9-AA0F-4E11-B64C-6AF89353F56E}" type="slidenum">
              <a:rPr lang="sl-SI" altLang="sl-SI" smtClean="0"/>
              <a:pPr>
                <a:defRPr/>
              </a:pPr>
              <a:t>‹#›</a:t>
            </a:fld>
            <a:endParaRPr lang="sl-SI" altLang="sl-SI"/>
          </a:p>
        </p:txBody>
      </p:sp>
    </p:spTree>
    <p:extLst>
      <p:ext uri="{BB962C8B-B14F-4D97-AF65-F5344CB8AC3E}">
        <p14:creationId xmlns:p14="http://schemas.microsoft.com/office/powerpoint/2010/main" val="3335666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4540802-0A84-4E19-8908-0EEEA2A891DC}" type="datetimeFigureOut">
              <a:rPr lang="sl-SI" smtClean="0"/>
              <a:pPr>
                <a:defRPr/>
              </a:pPr>
              <a:t>16. 11. 2021</a:t>
            </a:fld>
            <a:endParaRPr lang="sl-SI"/>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sl-SI"/>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91E2B009-419B-4AC6-BAFC-48BEAD185CA5}" type="slidenum">
              <a:rPr lang="sl-SI" altLang="sl-SI" smtClean="0"/>
              <a:pPr>
                <a:defRPr/>
              </a:pPr>
              <a:t>‹#›</a:t>
            </a:fld>
            <a:endParaRPr lang="sl-SI" altLang="sl-SI"/>
          </a:p>
        </p:txBody>
      </p:sp>
    </p:spTree>
    <p:extLst>
      <p:ext uri="{BB962C8B-B14F-4D97-AF65-F5344CB8AC3E}">
        <p14:creationId xmlns:p14="http://schemas.microsoft.com/office/powerpoint/2010/main" val="86196829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7CACDD-B65D-44AA-82A4-65AE10B961F6}"/>
              </a:ext>
            </a:extLst>
          </p:cNvPr>
          <p:cNvSpPr>
            <a:spLocks noGrp="1"/>
          </p:cNvSpPr>
          <p:nvPr>
            <p:ph type="ctrTitle"/>
          </p:nvPr>
        </p:nvSpPr>
        <p:spPr>
          <a:xfrm>
            <a:off x="2411760" y="2420888"/>
            <a:ext cx="5005848" cy="1780430"/>
          </a:xfrm>
          <a:extLst/>
        </p:spPr>
        <p:txBody>
          <a:bodyPr>
            <a:normAutofit/>
          </a:bodyPr>
          <a:lstStyle/>
          <a:p>
            <a:pPr algn="ctr" eaLnBrk="1" fontAlgn="auto" hangingPunct="1">
              <a:spcAft>
                <a:spcPts val="0"/>
              </a:spcAft>
              <a:defRPr/>
            </a:pPr>
            <a:r>
              <a:rPr lang="sl-SI" dirty="0">
                <a:solidFill>
                  <a:srgbClr val="FF0000"/>
                </a:solidFill>
                <a:latin typeface="Algerian" panose="04020705040A02060702" pitchFamily="82" charset="0"/>
              </a:rPr>
              <a:t>WILLIAM SHAKESPEARE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11B58D0A-704F-4C63-AA15-945264798C51}"/>
              </a:ext>
            </a:extLst>
          </p:cNvPr>
          <p:cNvSpPr>
            <a:spLocks noGrp="1"/>
          </p:cNvSpPr>
          <p:nvPr>
            <p:ph idx="1"/>
          </p:nvPr>
        </p:nvSpPr>
        <p:spPr>
          <a:xfrm>
            <a:off x="1043608" y="1700808"/>
            <a:ext cx="7560840" cy="3888432"/>
          </a:xfrm>
        </p:spPr>
        <p:txBody>
          <a:bodyPr>
            <a:normAutofit/>
          </a:bodyPr>
          <a:lstStyle/>
          <a:p>
            <a:pPr algn="just"/>
            <a:r>
              <a:rPr lang="sl-SI" altLang="sl-SI" sz="2400" dirty="0"/>
              <a:t>odrski rekviziti in kulisa so bili skromni, vendar izraziti (prizorišče so označevali preprosto kar z napisi, stol ali naslanjač je označeval, da se scena odvija v notranjosti, igralec, ki je bil oblečen v dragocena oblačila, je predstavljal kralja, igralec v škornjih je bil sel …) </a:t>
            </a:r>
          </a:p>
          <a:p>
            <a:pPr algn="just"/>
            <a:r>
              <a:rPr lang="sl-SI" altLang="sl-SI" sz="2400" dirty="0"/>
              <a:t>nad zadnjim delom odra je bil balkon, ki je občasno služil igralcem za prizore, ki so se dogajali ali na balkonih (npr. Romeo in Julija) ali na grajskem obzidju (npr. Hamlet) </a:t>
            </a:r>
          </a:p>
          <a:p>
            <a:pPr algn="just"/>
            <a:endParaRPr lang="sl-SI" dirty="0"/>
          </a:p>
        </p:txBody>
      </p:sp>
    </p:spTree>
    <p:extLst>
      <p:ext uri="{BB962C8B-B14F-4D97-AF65-F5344CB8AC3E}">
        <p14:creationId xmlns:p14="http://schemas.microsoft.com/office/powerpoint/2010/main" val="981181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7C505FF-D390-43C5-B48A-E2A7876D665A}"/>
              </a:ext>
            </a:extLst>
          </p:cNvPr>
          <p:cNvSpPr>
            <a:spLocks noGrp="1"/>
          </p:cNvSpPr>
          <p:nvPr>
            <p:ph idx="1"/>
          </p:nvPr>
        </p:nvSpPr>
        <p:spPr>
          <a:xfrm>
            <a:off x="2051720" y="1772816"/>
            <a:ext cx="5688632" cy="2736304"/>
          </a:xfrm>
        </p:spPr>
        <p:txBody>
          <a:bodyPr/>
          <a:lstStyle/>
          <a:p>
            <a:r>
              <a:rPr lang="sl-SI" altLang="sl-SI" dirty="0"/>
              <a:t>vse vloge v gledališču so igrali moški </a:t>
            </a:r>
          </a:p>
          <a:p>
            <a:r>
              <a:rPr lang="sl-SI" altLang="sl-SI" dirty="0"/>
              <a:t>vhodi na oder so bili skozi več vrat v zadnji </a:t>
            </a:r>
          </a:p>
          <a:p>
            <a:pPr>
              <a:buNone/>
            </a:pPr>
            <a:r>
              <a:rPr lang="sl-SI" altLang="sl-SI" dirty="0"/>
              <a:t>	steni odra, ki so jo občasno še oddelili z </a:t>
            </a:r>
          </a:p>
          <a:p>
            <a:pPr>
              <a:buNone/>
            </a:pPr>
            <a:r>
              <a:rPr lang="sl-SI" altLang="sl-SI" dirty="0"/>
              <a:t>	zastori, če je igra imela prizorišča, </a:t>
            </a:r>
          </a:p>
          <a:p>
            <a:pPr>
              <a:buNone/>
            </a:pPr>
            <a:r>
              <a:rPr lang="sl-SI" altLang="sl-SI" dirty="0"/>
              <a:t>	ki naj bi bila skrita (npr.: grobnica)</a:t>
            </a:r>
          </a:p>
          <a:p>
            <a:endParaRPr lang="sl-SI" dirty="0"/>
          </a:p>
        </p:txBody>
      </p:sp>
    </p:spTree>
    <p:extLst>
      <p:ext uri="{BB962C8B-B14F-4D97-AF65-F5344CB8AC3E}">
        <p14:creationId xmlns:p14="http://schemas.microsoft.com/office/powerpoint/2010/main" val="174639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ircle(in)">
                                      <p:cBhvr>
                                        <p:cTn id="18" dur="2000"/>
                                        <p:tgtEl>
                                          <p:spTgt spid="3">
                                            <p:txEl>
                                              <p:pRg st="3" end="3"/>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ircle(in)">
                                      <p:cBhvr>
                                        <p:cTn id="21"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slov 1">
            <a:extLst>
              <a:ext uri="{FF2B5EF4-FFF2-40B4-BE49-F238E27FC236}">
                <a16:creationId xmlns:a16="http://schemas.microsoft.com/office/drawing/2014/main" id="{2087F165-BAD5-447D-B444-0CD97D23C0A6}"/>
              </a:ext>
            </a:extLst>
          </p:cNvPr>
          <p:cNvSpPr>
            <a:spLocks noGrp="1"/>
          </p:cNvSpPr>
          <p:nvPr>
            <p:ph type="title"/>
          </p:nvPr>
        </p:nvSpPr>
        <p:spPr>
          <a:xfrm>
            <a:off x="1945201" y="624110"/>
            <a:ext cx="2698807" cy="716658"/>
          </a:xfrm>
        </p:spPr>
        <p:txBody>
          <a:bodyPr>
            <a:normAutofit/>
          </a:bodyPr>
          <a:lstStyle/>
          <a:p>
            <a:pPr eaLnBrk="1" hangingPunct="1"/>
            <a:r>
              <a:rPr lang="sl-SI" altLang="sl-SI" b="1" dirty="0">
                <a:solidFill>
                  <a:srgbClr val="7030A0"/>
                </a:solidFill>
                <a:latin typeface="Arial Rounded MT Bold" panose="020F0704030504030204" pitchFamily="34" charset="0"/>
              </a:rPr>
              <a:t>ŽIVLJENJE</a:t>
            </a:r>
          </a:p>
        </p:txBody>
      </p:sp>
      <p:sp>
        <p:nvSpPr>
          <p:cNvPr id="4" name="Rectangle 67">
            <a:extLst>
              <a:ext uri="{FF2B5EF4-FFF2-40B4-BE49-F238E27FC236}">
                <a16:creationId xmlns:a16="http://schemas.microsoft.com/office/drawing/2014/main" id="{52655E2E-D0BF-466D-BE84-24592256C7D9}"/>
              </a:ext>
            </a:extLst>
          </p:cNvPr>
          <p:cNvSpPr txBox="1">
            <a:spLocks noChangeArrowheads="1"/>
          </p:cNvSpPr>
          <p:nvPr/>
        </p:nvSpPr>
        <p:spPr bwMode="auto">
          <a:xfrm>
            <a:off x="987466" y="1578768"/>
            <a:ext cx="4675188" cy="370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a:spcBef>
                <a:spcPct val="20000"/>
              </a:spcBef>
              <a:buClr>
                <a:schemeClr val="accent1"/>
              </a:buClr>
              <a:buSzPct val="80000"/>
              <a:buFont typeface="Wingdings 2" panose="05020102010507070707" pitchFamily="18" charset="2"/>
              <a:buChar char=""/>
              <a:defRPr sz="3000">
                <a:solidFill>
                  <a:schemeClr val="tx1"/>
                </a:solidFill>
                <a:latin typeface="Arial" panose="020B0604020202020204" pitchFamily="34" charset="0"/>
              </a:defRPr>
            </a:lvl1pPr>
            <a:lvl2pPr marL="742950" indent="-285750">
              <a:spcBef>
                <a:spcPct val="20000"/>
              </a:spcBef>
              <a:buClr>
                <a:schemeClr val="accent1"/>
              </a:buClr>
              <a:buSzPct val="90000"/>
              <a:buFont typeface="Wingdings 2" panose="05020102010507070707" pitchFamily="18" charset="2"/>
              <a:buChar char=""/>
              <a:defRPr sz="2600">
                <a:solidFill>
                  <a:schemeClr val="tx1"/>
                </a:solidFill>
                <a:latin typeface="Arial" panose="020B0604020202020204" pitchFamily="34" charset="0"/>
              </a:defRPr>
            </a:lvl2pPr>
            <a:lvl3pPr marL="1143000" indent="-228600">
              <a:spcBef>
                <a:spcPct val="20000"/>
              </a:spcBef>
              <a:buClr>
                <a:schemeClr val="accent2"/>
              </a:buClr>
              <a:buSzPct val="85000"/>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8D89A4"/>
              </a:buClr>
              <a:buSzPct val="90000"/>
              <a:buFont typeface="Wingdings 2" panose="05020102010507070707" pitchFamily="18" charset="2"/>
              <a:buChar char=""/>
              <a:defRPr sz="2000">
                <a:solidFill>
                  <a:schemeClr val="tx1"/>
                </a:solidFill>
                <a:latin typeface="Arial" panose="020B0604020202020204" pitchFamily="34" charset="0"/>
              </a:defRPr>
            </a:lvl4pPr>
            <a:lvl5pPr marL="2057400" indent="-228600">
              <a:spcBef>
                <a:spcPct val="20000"/>
              </a:spcBef>
              <a:buClr>
                <a:srgbClr val="748560"/>
              </a:buClr>
              <a:buSzPct val="10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748560"/>
              </a:buClr>
              <a:buSzPct val="10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748560"/>
              </a:buClr>
              <a:buSzPct val="10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748560"/>
              </a:buClr>
              <a:buSzPct val="10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748560"/>
              </a:buClr>
              <a:buSzPct val="100000"/>
              <a:buFont typeface="Arial" panose="020B0604020202020204" pitchFamily="34" charset="0"/>
              <a:buChar char="-"/>
              <a:defRPr sz="2000">
                <a:solidFill>
                  <a:schemeClr val="tx1"/>
                </a:solidFill>
                <a:latin typeface="Arial" panose="020B0604020202020204" pitchFamily="34" charset="0"/>
              </a:defRPr>
            </a:lvl9pPr>
          </a:lstStyle>
          <a:p>
            <a:pPr eaLnBrk="1" hangingPunct="1"/>
            <a:endParaRPr lang="sl-SI" altLang="sl-SI" sz="2800" dirty="0">
              <a:latin typeface="Tahoma" panose="020B0604030504040204" pitchFamily="34" charset="0"/>
            </a:endParaRPr>
          </a:p>
          <a:p>
            <a:pPr eaLnBrk="1" hangingPunct="1"/>
            <a:r>
              <a:rPr lang="sl-SI" altLang="sl-SI" sz="2800" dirty="0">
                <a:latin typeface="Tahoma" panose="020B0604030504040204" pitchFamily="34" charset="0"/>
              </a:rPr>
              <a:t>Rojstvo: 23. april 1564  (</a:t>
            </a:r>
            <a:r>
              <a:rPr lang="sl-SI" altLang="sl-SI" sz="2800" dirty="0" err="1">
                <a:latin typeface="Tahoma" panose="020B0604030504040204" pitchFamily="34" charset="0"/>
              </a:rPr>
              <a:t>Strattford</a:t>
            </a:r>
            <a:r>
              <a:rPr lang="sl-SI" altLang="sl-SI" sz="2800" dirty="0">
                <a:latin typeface="Tahoma" panose="020B0604030504040204" pitchFamily="34" charset="0"/>
              </a:rPr>
              <a:t>, Anglija)</a:t>
            </a:r>
          </a:p>
          <a:p>
            <a:pPr eaLnBrk="1" hangingPunct="1"/>
            <a:r>
              <a:rPr lang="sl-SI" altLang="sl-SI" sz="2800" dirty="0">
                <a:latin typeface="Tahoma" panose="020B0604030504040204" pitchFamily="34" charset="0"/>
              </a:rPr>
              <a:t>Smrt: 23. april 1616</a:t>
            </a:r>
          </a:p>
          <a:p>
            <a:pPr eaLnBrk="1" hangingPunct="1"/>
            <a:endParaRPr lang="sl-SI" altLang="sl-SI" sz="2800" dirty="0">
              <a:latin typeface="Tahoma" panose="020B0604030504040204" pitchFamily="34" charset="0"/>
            </a:endParaRPr>
          </a:p>
          <a:p>
            <a:pPr eaLnBrk="1" hangingPunct="1"/>
            <a:r>
              <a:rPr lang="sl-SI" altLang="sl-SI" sz="2800" dirty="0">
                <a:latin typeface="Tahoma" panose="020B0604030504040204" pitchFamily="34" charset="0"/>
              </a:rPr>
              <a:t>starša: trgovca</a:t>
            </a:r>
          </a:p>
          <a:p>
            <a:pPr eaLnBrk="1" hangingPunct="1"/>
            <a:r>
              <a:rPr lang="sl-SI" altLang="sl-SI" sz="2800" dirty="0">
                <a:latin typeface="Tahoma" panose="020B0604030504040204" pitchFamily="34" charset="0"/>
              </a:rPr>
              <a:t>tretji izmed devetih otrok</a:t>
            </a:r>
          </a:p>
          <a:p>
            <a:pPr eaLnBrk="1" hangingPunct="1"/>
            <a:r>
              <a:rPr lang="sl-SI" altLang="sl-SI" sz="2800" dirty="0">
                <a:latin typeface="Tahoma" panose="020B0604030504040204" pitchFamily="34" charset="0"/>
              </a:rPr>
              <a:t>Dramatik, igralec, režiser, dramaturg</a:t>
            </a:r>
          </a:p>
          <a:p>
            <a:pPr eaLnBrk="1" hangingPunct="1"/>
            <a:endParaRPr lang="sl-SI" altLang="sl-SI" sz="2800" dirty="0">
              <a:latin typeface="Tahoma" panose="020B0604030504040204" pitchFamily="34" charset="0"/>
            </a:endParaRPr>
          </a:p>
          <a:p>
            <a:pPr eaLnBrk="1" hangingPunct="1">
              <a:buFontTx/>
              <a:buNone/>
            </a:pPr>
            <a:endParaRPr lang="sl-SI" altLang="sl-SI" sz="2800" dirty="0">
              <a:latin typeface="Tahoma" panose="020B0604030504040204" pitchFamily="34" charset="0"/>
            </a:endParaRPr>
          </a:p>
          <a:p>
            <a:pPr eaLnBrk="1" hangingPunct="1">
              <a:buFontTx/>
              <a:buNone/>
            </a:pPr>
            <a:endParaRPr lang="sl-SI" altLang="sl-SI" sz="2800" u="sng" dirty="0">
              <a:latin typeface="Tahoma" panose="020B0604030504040204" pitchFamily="34" charset="0"/>
            </a:endParaRPr>
          </a:p>
          <a:p>
            <a:pPr eaLnBrk="1" hangingPunct="1"/>
            <a:endParaRPr lang="sl-SI" altLang="sl-SI" sz="2800" dirty="0">
              <a:latin typeface="Tahoma" panose="020B0604030504040204" pitchFamily="34" charset="0"/>
            </a:endParaRPr>
          </a:p>
        </p:txBody>
      </p:sp>
      <p:pic>
        <p:nvPicPr>
          <p:cNvPr id="8196" name="Picture 70" descr="-kjhjh">
            <a:extLst>
              <a:ext uri="{FF2B5EF4-FFF2-40B4-BE49-F238E27FC236}">
                <a16:creationId xmlns:a16="http://schemas.microsoft.com/office/drawing/2014/main" id="{511AF57B-83C6-4DA8-8741-DA2872DEFA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4480" y="599566"/>
            <a:ext cx="3068638" cy="370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circle(in)">
                                      <p:cBhvr>
                                        <p:cTn id="7" dur="2000"/>
                                        <p:tgtEl>
                                          <p:spTgt spid="4">
                                            <p:txEl>
                                              <p:pRg st="1" end="1"/>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circle(in)">
                                      <p:cBhvr>
                                        <p:cTn id="10" dur="2000"/>
                                        <p:tgtEl>
                                          <p:spTgt spid="4">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Effect transition="in" filter="randombar(horizontal)">
                                      <p:cBhvr>
                                        <p:cTn id="15" dur="500"/>
                                        <p:tgtEl>
                                          <p:spTgt spid="4">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4">
                                            <p:txEl>
                                              <p:pRg st="5" end="5"/>
                                            </p:txEl>
                                          </p:spTgt>
                                        </p:tgtEl>
                                        <p:attrNameLst>
                                          <p:attrName>style.visibility</p:attrName>
                                        </p:attrNameLst>
                                      </p:cBhvr>
                                      <p:to>
                                        <p:strVal val="visible"/>
                                      </p:to>
                                    </p:set>
                                    <p:animEffect transition="in" filter="randombar(horizontal)">
                                      <p:cBhvr>
                                        <p:cTn id="20" dur="500"/>
                                        <p:tgtEl>
                                          <p:spTgt spid="4">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randombar(horizontal)">
                                      <p:cBhvr>
                                        <p:cTn id="25" dur="500"/>
                                        <p:tgtEl>
                                          <p:spTgt spid="4">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8194"/>
                                        </p:tgtEl>
                                        <p:attrNameLst>
                                          <p:attrName>style.visibility</p:attrName>
                                        </p:attrNameLst>
                                      </p:cBhvr>
                                      <p:to>
                                        <p:strVal val="visible"/>
                                      </p:to>
                                    </p:set>
                                    <p:animEffect transition="in" filter="fade">
                                      <p:cBhvr>
                                        <p:cTn id="30" dur="1000"/>
                                        <p:tgtEl>
                                          <p:spTgt spid="8194"/>
                                        </p:tgtEl>
                                      </p:cBhvr>
                                    </p:animEffect>
                                    <p:anim calcmode="lin" valueType="num">
                                      <p:cBhvr>
                                        <p:cTn id="31" dur="1000" fill="hold"/>
                                        <p:tgtEl>
                                          <p:spTgt spid="8194"/>
                                        </p:tgtEl>
                                        <p:attrNameLst>
                                          <p:attrName>ppt_x</p:attrName>
                                        </p:attrNameLst>
                                      </p:cBhvr>
                                      <p:tavLst>
                                        <p:tav tm="0">
                                          <p:val>
                                            <p:strVal val="#ppt_x"/>
                                          </p:val>
                                        </p:tav>
                                        <p:tav tm="100000">
                                          <p:val>
                                            <p:strVal val="#ppt_x"/>
                                          </p:val>
                                        </p:tav>
                                      </p:tavLst>
                                    </p:anim>
                                    <p:anim calcmode="lin" valueType="num">
                                      <p:cBhvr>
                                        <p:cTn id="32" dur="1000" fill="hold"/>
                                        <p:tgtEl>
                                          <p:spTgt spid="819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slov 1">
            <a:extLst>
              <a:ext uri="{FF2B5EF4-FFF2-40B4-BE49-F238E27FC236}">
                <a16:creationId xmlns:a16="http://schemas.microsoft.com/office/drawing/2014/main" id="{9DF92FC2-9684-46C3-AD0F-4AB798DB809C}"/>
              </a:ext>
            </a:extLst>
          </p:cNvPr>
          <p:cNvSpPr>
            <a:spLocks noGrp="1"/>
          </p:cNvSpPr>
          <p:nvPr>
            <p:ph type="title"/>
          </p:nvPr>
        </p:nvSpPr>
        <p:spPr>
          <a:xfrm>
            <a:off x="2699792" y="332656"/>
            <a:ext cx="1728192" cy="720080"/>
          </a:xfrm>
        </p:spPr>
        <p:txBody>
          <a:bodyPr>
            <a:normAutofit fontScale="90000"/>
          </a:bodyPr>
          <a:lstStyle/>
          <a:p>
            <a:pPr eaLnBrk="1" hangingPunct="1"/>
            <a:r>
              <a:rPr lang="sl-SI" altLang="sl-SI" dirty="0">
                <a:solidFill>
                  <a:srgbClr val="7030A0"/>
                </a:solidFill>
                <a:latin typeface="Arial Rounded MT Bold" panose="020F0704030504030204" pitchFamily="34" charset="0"/>
              </a:rPr>
              <a:t>DELO </a:t>
            </a:r>
            <a:br>
              <a:rPr lang="sl-SI" altLang="sl-SI" dirty="0">
                <a:solidFill>
                  <a:srgbClr val="7030A0"/>
                </a:solidFill>
              </a:rPr>
            </a:br>
            <a:endParaRPr lang="sl-SI" altLang="sl-SI" dirty="0">
              <a:solidFill>
                <a:srgbClr val="7030A0"/>
              </a:solidFill>
            </a:endParaRPr>
          </a:p>
        </p:txBody>
      </p:sp>
      <p:sp>
        <p:nvSpPr>
          <p:cNvPr id="3" name="Ograda vsebine 2">
            <a:extLst>
              <a:ext uri="{FF2B5EF4-FFF2-40B4-BE49-F238E27FC236}">
                <a16:creationId xmlns:a16="http://schemas.microsoft.com/office/drawing/2014/main" id="{F8851A87-DC29-41F3-9BC1-5DB50ED91432}"/>
              </a:ext>
            </a:extLst>
          </p:cNvPr>
          <p:cNvSpPr>
            <a:spLocks noGrp="1"/>
          </p:cNvSpPr>
          <p:nvPr>
            <p:ph idx="1"/>
          </p:nvPr>
        </p:nvSpPr>
        <p:spPr/>
        <p:txBody>
          <a:bodyPr/>
          <a:lstStyle/>
          <a:p>
            <a:pPr eaLnBrk="1" hangingPunct="1">
              <a:defRPr/>
            </a:pPr>
            <a:r>
              <a:rPr lang="sl-SI" sz="2800" dirty="0"/>
              <a:t>Ukročena trmoglavka</a:t>
            </a:r>
          </a:p>
          <a:p>
            <a:pPr eaLnBrk="1" hangingPunct="1">
              <a:defRPr/>
            </a:pPr>
            <a:r>
              <a:rPr lang="sl-SI" sz="2800" dirty="0"/>
              <a:t>Sen kresne noči</a:t>
            </a:r>
          </a:p>
          <a:p>
            <a:pPr eaLnBrk="1" hangingPunct="1">
              <a:defRPr/>
            </a:pPr>
            <a:r>
              <a:rPr lang="sl-SI" sz="2800" dirty="0"/>
              <a:t>Beneški trgovec</a:t>
            </a:r>
          </a:p>
          <a:p>
            <a:pPr eaLnBrk="1" hangingPunct="1">
              <a:defRPr/>
            </a:pPr>
            <a:r>
              <a:rPr lang="sl-SI" sz="2800" dirty="0"/>
              <a:t>Mnogo hrupa za nič</a:t>
            </a:r>
          </a:p>
          <a:p>
            <a:pPr eaLnBrk="1" hangingPunct="1">
              <a:defRPr/>
            </a:pPr>
            <a:r>
              <a:rPr lang="sl-SI" sz="2800" dirty="0"/>
              <a:t>Kakor vam drago</a:t>
            </a:r>
          </a:p>
          <a:p>
            <a:pPr marL="36512" indent="0" eaLnBrk="1" hangingPunct="1">
              <a:buFont typeface="Wingdings 2" panose="05020102010507070707" pitchFamily="18" charset="2"/>
              <a:buNone/>
              <a:defRPr/>
            </a:pPr>
            <a:endParaRPr lang="sl-SI" dirty="0"/>
          </a:p>
        </p:txBody>
      </p:sp>
      <p:pic>
        <p:nvPicPr>
          <p:cNvPr id="9220" name="Slika 3">
            <a:extLst>
              <a:ext uri="{FF2B5EF4-FFF2-40B4-BE49-F238E27FC236}">
                <a16:creationId xmlns:a16="http://schemas.microsoft.com/office/drawing/2014/main" id="{CAAA96BB-165F-4D56-8689-50DBA427E67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277738"/>
            <a:ext cx="3077617" cy="1997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oljeZBesedilom 1">
            <a:extLst>
              <a:ext uri="{FF2B5EF4-FFF2-40B4-BE49-F238E27FC236}">
                <a16:creationId xmlns:a16="http://schemas.microsoft.com/office/drawing/2014/main" id="{7442691F-9E0B-4362-A1BD-8FE919695E0D}"/>
              </a:ext>
            </a:extLst>
          </p:cNvPr>
          <p:cNvSpPr txBox="1"/>
          <p:nvPr/>
        </p:nvSpPr>
        <p:spPr>
          <a:xfrm>
            <a:off x="1547664" y="1556792"/>
            <a:ext cx="3744416" cy="369332"/>
          </a:xfrm>
          <a:prstGeom prst="rect">
            <a:avLst/>
          </a:prstGeom>
          <a:noFill/>
        </p:spPr>
        <p:txBody>
          <a:bodyPr wrap="square" rtlCol="0">
            <a:spAutoFit/>
          </a:bodyPr>
          <a:lstStyle/>
          <a:p>
            <a:r>
              <a:rPr lang="sl-SI" b="1" dirty="0"/>
              <a:t>KOMEDIJE: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1000"/>
                                        <p:tgtEl>
                                          <p:spTgt spid="9218"/>
                                        </p:tgtEl>
                                      </p:cBhvr>
                                    </p:animEffect>
                                    <p:anim calcmode="lin" valueType="num">
                                      <p:cBhvr>
                                        <p:cTn id="8" dur="1000" fill="hold"/>
                                        <p:tgtEl>
                                          <p:spTgt spid="9218"/>
                                        </p:tgtEl>
                                        <p:attrNameLst>
                                          <p:attrName>ppt_x</p:attrName>
                                        </p:attrNameLst>
                                      </p:cBhvr>
                                      <p:tavLst>
                                        <p:tav tm="0">
                                          <p:val>
                                            <p:strVal val="#ppt_x"/>
                                          </p:val>
                                        </p:tav>
                                        <p:tav tm="100000">
                                          <p:val>
                                            <p:strVal val="#ppt_x"/>
                                          </p:val>
                                        </p:tav>
                                      </p:tavLst>
                                    </p:anim>
                                    <p:anim calcmode="lin" valueType="num">
                                      <p:cBhvr>
                                        <p:cTn id="9" dur="1000" fill="hold"/>
                                        <p:tgtEl>
                                          <p:spTgt spid="92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circle(in)">
                                      <p:cBhvr>
                                        <p:cTn id="21" dur="20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circle(in)">
                                      <p:cBhvr>
                                        <p:cTn id="26" dur="2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circle(in)">
                                      <p:cBhvr>
                                        <p:cTn id="31" dur="20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circle(in)">
                                      <p:cBhvr>
                                        <p:cTn id="36" dur="20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circle(in)">
                                      <p:cBhvr>
                                        <p:cTn id="41"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1A648035-B728-4A42-BCD7-8D9AC3764178}"/>
              </a:ext>
            </a:extLst>
          </p:cNvPr>
          <p:cNvSpPr>
            <a:spLocks noGrp="1"/>
          </p:cNvSpPr>
          <p:nvPr>
            <p:ph type="title"/>
          </p:nvPr>
        </p:nvSpPr>
        <p:spPr>
          <a:xfrm>
            <a:off x="1547664" y="1609097"/>
            <a:ext cx="2482783" cy="500634"/>
          </a:xfrm>
        </p:spPr>
        <p:txBody>
          <a:bodyPr>
            <a:normAutofit/>
          </a:bodyPr>
          <a:lstStyle/>
          <a:p>
            <a:pPr eaLnBrk="1" hangingPunct="1"/>
            <a:r>
              <a:rPr lang="sl-SI" altLang="sl-SI" sz="1800" b="1" dirty="0">
                <a:latin typeface="+mn-lt"/>
              </a:rPr>
              <a:t>ZGODOVINSKE IGRE:</a:t>
            </a:r>
          </a:p>
        </p:txBody>
      </p:sp>
      <p:sp>
        <p:nvSpPr>
          <p:cNvPr id="3" name="Ograda vsebine 2">
            <a:extLst>
              <a:ext uri="{FF2B5EF4-FFF2-40B4-BE49-F238E27FC236}">
                <a16:creationId xmlns:a16="http://schemas.microsoft.com/office/drawing/2014/main" id="{E685FC18-61EA-4159-B047-FBE0C391A669}"/>
              </a:ext>
            </a:extLst>
          </p:cNvPr>
          <p:cNvSpPr>
            <a:spLocks noGrp="1"/>
          </p:cNvSpPr>
          <p:nvPr>
            <p:ph idx="1"/>
          </p:nvPr>
        </p:nvSpPr>
        <p:spPr>
          <a:xfrm>
            <a:off x="1331640" y="2421260"/>
            <a:ext cx="3528392" cy="2015480"/>
          </a:xfrm>
        </p:spPr>
        <p:txBody>
          <a:bodyPr>
            <a:normAutofit/>
          </a:bodyPr>
          <a:lstStyle/>
          <a:p>
            <a:pPr eaLnBrk="1" hangingPunct="1">
              <a:defRPr/>
            </a:pPr>
            <a:r>
              <a:rPr lang="sl-SI" sz="3600" dirty="0"/>
              <a:t>Rihard II.</a:t>
            </a:r>
          </a:p>
          <a:p>
            <a:pPr eaLnBrk="1" hangingPunct="1">
              <a:defRPr/>
            </a:pPr>
            <a:r>
              <a:rPr lang="sl-SI" sz="3600" dirty="0"/>
              <a:t>Henrik V.</a:t>
            </a:r>
          </a:p>
          <a:p>
            <a:pPr eaLnBrk="1" hangingPunct="1">
              <a:defRPr/>
            </a:pPr>
            <a:r>
              <a:rPr lang="sl-SI" sz="3600" dirty="0"/>
              <a:t>Julij Cezar</a:t>
            </a:r>
          </a:p>
          <a:p>
            <a:pPr marL="36512" indent="0" eaLnBrk="1" hangingPunct="1">
              <a:buFont typeface="Wingdings 2" panose="05020102010507070707" pitchFamily="18" charset="2"/>
              <a:buNone/>
              <a:defRPr/>
            </a:pPr>
            <a:endParaRPr lang="sl-SI" dirty="0"/>
          </a:p>
        </p:txBody>
      </p:sp>
      <p:pic>
        <p:nvPicPr>
          <p:cNvPr id="10244" name="Slika 3">
            <a:extLst>
              <a:ext uri="{FF2B5EF4-FFF2-40B4-BE49-F238E27FC236}">
                <a16:creationId xmlns:a16="http://schemas.microsoft.com/office/drawing/2014/main" id="{101C786F-F70B-47F7-98C2-FF64DE88953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484313"/>
            <a:ext cx="3074988" cy="495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1000"/>
                                        <p:tgtEl>
                                          <p:spTgt spid="10242"/>
                                        </p:tgtEl>
                                      </p:cBhvr>
                                    </p:animEffect>
                                    <p:anim calcmode="lin" valueType="num">
                                      <p:cBhvr>
                                        <p:cTn id="8" dur="1000" fill="hold"/>
                                        <p:tgtEl>
                                          <p:spTgt spid="10242"/>
                                        </p:tgtEl>
                                        <p:attrNameLst>
                                          <p:attrName>ppt_x</p:attrName>
                                        </p:attrNameLst>
                                      </p:cBhvr>
                                      <p:tavLst>
                                        <p:tav tm="0">
                                          <p:val>
                                            <p:strVal val="#ppt_x"/>
                                          </p:val>
                                        </p:tav>
                                        <p:tav tm="100000">
                                          <p:val>
                                            <p:strVal val="#ppt_x"/>
                                          </p:val>
                                        </p:tav>
                                      </p:tavLst>
                                    </p:anim>
                                    <p:anim calcmode="lin" valueType="num">
                                      <p:cBhvr>
                                        <p:cTn id="9" dur="1000" fill="hold"/>
                                        <p:tgtEl>
                                          <p:spTgt spid="1024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2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circle(in)">
                                      <p:cBhvr>
                                        <p:cTn id="24"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slov 1">
            <a:extLst>
              <a:ext uri="{FF2B5EF4-FFF2-40B4-BE49-F238E27FC236}">
                <a16:creationId xmlns:a16="http://schemas.microsoft.com/office/drawing/2014/main" id="{446C5F16-EFAD-4DFC-A64C-7147B3B1C8A1}"/>
              </a:ext>
            </a:extLst>
          </p:cNvPr>
          <p:cNvSpPr>
            <a:spLocks noGrp="1"/>
          </p:cNvSpPr>
          <p:nvPr>
            <p:ph type="title"/>
          </p:nvPr>
        </p:nvSpPr>
        <p:spPr>
          <a:xfrm>
            <a:off x="1763688" y="1556792"/>
            <a:ext cx="1618687" cy="428626"/>
          </a:xfrm>
        </p:spPr>
        <p:txBody>
          <a:bodyPr>
            <a:normAutofit/>
          </a:bodyPr>
          <a:lstStyle/>
          <a:p>
            <a:pPr eaLnBrk="1" hangingPunct="1"/>
            <a:r>
              <a:rPr lang="sl-SI" altLang="sl-SI" sz="1800" b="1" dirty="0">
                <a:latin typeface="+mn-lt"/>
              </a:rPr>
              <a:t>TRAGEDIJE:</a:t>
            </a:r>
          </a:p>
        </p:txBody>
      </p:sp>
      <p:sp>
        <p:nvSpPr>
          <p:cNvPr id="11267" name="Ograda vsebine 2">
            <a:extLst>
              <a:ext uri="{FF2B5EF4-FFF2-40B4-BE49-F238E27FC236}">
                <a16:creationId xmlns:a16="http://schemas.microsoft.com/office/drawing/2014/main" id="{9C119383-E9B6-4B5C-8BF8-F628820CABD9}"/>
              </a:ext>
            </a:extLst>
          </p:cNvPr>
          <p:cNvSpPr>
            <a:spLocks noGrp="1"/>
          </p:cNvSpPr>
          <p:nvPr>
            <p:ph idx="1"/>
          </p:nvPr>
        </p:nvSpPr>
        <p:spPr>
          <a:xfrm>
            <a:off x="1276007" y="2276872"/>
            <a:ext cx="6591985" cy="3777622"/>
          </a:xfrm>
        </p:spPr>
        <p:txBody>
          <a:bodyPr/>
          <a:lstStyle/>
          <a:p>
            <a:pPr eaLnBrk="1" hangingPunct="1"/>
            <a:r>
              <a:rPr lang="sl-SI" altLang="sl-SI" sz="3600" dirty="0"/>
              <a:t>Romeo in Julija</a:t>
            </a:r>
          </a:p>
          <a:p>
            <a:pPr eaLnBrk="1" hangingPunct="1"/>
            <a:r>
              <a:rPr lang="sl-SI" altLang="sl-SI" sz="3600" dirty="0"/>
              <a:t>Hamlet</a:t>
            </a:r>
          </a:p>
          <a:p>
            <a:pPr eaLnBrk="1" hangingPunct="1"/>
            <a:r>
              <a:rPr lang="sl-SI" altLang="sl-SI" sz="3600" dirty="0" err="1"/>
              <a:t>Othello</a:t>
            </a:r>
            <a:endParaRPr lang="sl-SI" altLang="sl-SI" sz="3600" dirty="0"/>
          </a:p>
          <a:p>
            <a:pPr eaLnBrk="1" hangingPunct="1"/>
            <a:r>
              <a:rPr lang="sl-SI" altLang="sl-SI" sz="3600" dirty="0"/>
              <a:t>Kralj </a:t>
            </a:r>
            <a:r>
              <a:rPr lang="sl-SI" altLang="sl-SI" sz="3600" dirty="0" err="1"/>
              <a:t>Lear</a:t>
            </a:r>
            <a:endParaRPr lang="sl-SI" altLang="sl-SI" sz="3600" dirty="0"/>
          </a:p>
          <a:p>
            <a:pPr eaLnBrk="1" hangingPunct="1"/>
            <a:r>
              <a:rPr lang="sl-SI" altLang="sl-SI" sz="3600" dirty="0"/>
              <a:t>Macbeth</a:t>
            </a:r>
          </a:p>
          <a:p>
            <a:pPr eaLnBrk="1" hangingPunct="1"/>
            <a:endParaRPr lang="sl-SI" altLang="sl-SI" dirty="0"/>
          </a:p>
        </p:txBody>
      </p:sp>
      <p:pic>
        <p:nvPicPr>
          <p:cNvPr id="11268" name="Slika 3">
            <a:extLst>
              <a:ext uri="{FF2B5EF4-FFF2-40B4-BE49-F238E27FC236}">
                <a16:creationId xmlns:a16="http://schemas.microsoft.com/office/drawing/2014/main" id="{5EEC69B8-4A07-403B-BE99-32DE30095FF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224594"/>
            <a:ext cx="3556254" cy="2664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1000"/>
                                        <p:tgtEl>
                                          <p:spTgt spid="11266"/>
                                        </p:tgtEl>
                                      </p:cBhvr>
                                    </p:animEffect>
                                    <p:anim calcmode="lin" valueType="num">
                                      <p:cBhvr>
                                        <p:cTn id="8" dur="1000" fill="hold"/>
                                        <p:tgtEl>
                                          <p:spTgt spid="11266"/>
                                        </p:tgtEl>
                                        <p:attrNameLst>
                                          <p:attrName>ppt_x</p:attrName>
                                        </p:attrNameLst>
                                      </p:cBhvr>
                                      <p:tavLst>
                                        <p:tav tm="0">
                                          <p:val>
                                            <p:strVal val="#ppt_x"/>
                                          </p:val>
                                        </p:tav>
                                        <p:tav tm="100000">
                                          <p:val>
                                            <p:strVal val="#ppt_x"/>
                                          </p:val>
                                        </p:tav>
                                      </p:tavLst>
                                    </p:anim>
                                    <p:anim calcmode="lin" valueType="num">
                                      <p:cBhvr>
                                        <p:cTn id="9" dur="1000" fill="hold"/>
                                        <p:tgtEl>
                                          <p:spTgt spid="1126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1267">
                                            <p:txEl>
                                              <p:pRg st="0" end="0"/>
                                            </p:txEl>
                                          </p:spTgt>
                                        </p:tgtEl>
                                        <p:attrNameLst>
                                          <p:attrName>style.visibility</p:attrName>
                                        </p:attrNameLst>
                                      </p:cBhvr>
                                      <p:to>
                                        <p:strVal val="visible"/>
                                      </p:to>
                                    </p:set>
                                    <p:animEffect transition="in" filter="circle(in)">
                                      <p:cBhvr>
                                        <p:cTn id="14" dur="2000"/>
                                        <p:tgtEl>
                                          <p:spTgt spid="1126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Effect transition="in" filter="circle(in)">
                                      <p:cBhvr>
                                        <p:cTn id="19" dur="2000"/>
                                        <p:tgtEl>
                                          <p:spTgt spid="11267">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11267">
                                            <p:txEl>
                                              <p:pRg st="2" end="2"/>
                                            </p:txEl>
                                          </p:spTgt>
                                        </p:tgtEl>
                                        <p:attrNameLst>
                                          <p:attrName>style.visibility</p:attrName>
                                        </p:attrNameLst>
                                      </p:cBhvr>
                                      <p:to>
                                        <p:strVal val="visible"/>
                                      </p:to>
                                    </p:set>
                                    <p:animEffect transition="in" filter="circle(in)">
                                      <p:cBhvr>
                                        <p:cTn id="24" dur="2000"/>
                                        <p:tgtEl>
                                          <p:spTgt spid="11267">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11267">
                                            <p:txEl>
                                              <p:pRg st="3" end="3"/>
                                            </p:txEl>
                                          </p:spTgt>
                                        </p:tgtEl>
                                        <p:attrNameLst>
                                          <p:attrName>style.visibility</p:attrName>
                                        </p:attrNameLst>
                                      </p:cBhvr>
                                      <p:to>
                                        <p:strVal val="visible"/>
                                      </p:to>
                                    </p:set>
                                    <p:animEffect transition="in" filter="circle(in)">
                                      <p:cBhvr>
                                        <p:cTn id="29" dur="2000"/>
                                        <p:tgtEl>
                                          <p:spTgt spid="11267">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11267">
                                            <p:txEl>
                                              <p:pRg st="4" end="4"/>
                                            </p:txEl>
                                          </p:spTgt>
                                        </p:tgtEl>
                                        <p:attrNameLst>
                                          <p:attrName>style.visibility</p:attrName>
                                        </p:attrNameLst>
                                      </p:cBhvr>
                                      <p:to>
                                        <p:strVal val="visible"/>
                                      </p:to>
                                    </p:set>
                                    <p:animEffect transition="in" filter="circle(in)">
                                      <p:cBhvr>
                                        <p:cTn id="34" dur="20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slov 1">
            <a:extLst>
              <a:ext uri="{FF2B5EF4-FFF2-40B4-BE49-F238E27FC236}">
                <a16:creationId xmlns:a16="http://schemas.microsoft.com/office/drawing/2014/main" id="{1F7BA579-CD32-4DCF-B5B1-5629AB9BAF2F}"/>
              </a:ext>
            </a:extLst>
          </p:cNvPr>
          <p:cNvSpPr>
            <a:spLocks noGrp="1"/>
          </p:cNvSpPr>
          <p:nvPr>
            <p:ph type="title"/>
          </p:nvPr>
        </p:nvSpPr>
        <p:spPr>
          <a:xfrm>
            <a:off x="1974667" y="1052736"/>
            <a:ext cx="4571015" cy="788666"/>
          </a:xfrm>
        </p:spPr>
        <p:txBody>
          <a:bodyPr>
            <a:normAutofit fontScale="90000"/>
          </a:bodyPr>
          <a:lstStyle/>
          <a:p>
            <a:pPr eaLnBrk="1" hangingPunct="1"/>
            <a:r>
              <a:rPr lang="sl-SI" altLang="sl-SI" dirty="0">
                <a:solidFill>
                  <a:srgbClr val="7030A0"/>
                </a:solidFill>
                <a:latin typeface="Arial Rounded MT Bold" panose="020F0704030504030204" pitchFamily="34" charset="0"/>
              </a:rPr>
              <a:t>KAJ JE TRAGEDIJA?</a:t>
            </a:r>
          </a:p>
        </p:txBody>
      </p:sp>
      <p:sp>
        <p:nvSpPr>
          <p:cNvPr id="12291" name="Ograda vsebine 2">
            <a:extLst>
              <a:ext uri="{FF2B5EF4-FFF2-40B4-BE49-F238E27FC236}">
                <a16:creationId xmlns:a16="http://schemas.microsoft.com/office/drawing/2014/main" id="{2F3558DE-F013-41BC-BB29-0D56580C5484}"/>
              </a:ext>
            </a:extLst>
          </p:cNvPr>
          <p:cNvSpPr>
            <a:spLocks noGrp="1"/>
          </p:cNvSpPr>
          <p:nvPr>
            <p:ph idx="1"/>
          </p:nvPr>
        </p:nvSpPr>
        <p:spPr>
          <a:xfrm>
            <a:off x="1115616" y="1700808"/>
            <a:ext cx="6591985" cy="3777622"/>
          </a:xfrm>
        </p:spPr>
        <p:txBody>
          <a:bodyPr>
            <a:normAutofit/>
          </a:bodyPr>
          <a:lstStyle/>
          <a:p>
            <a:pPr eaLnBrk="1" hangingPunct="1"/>
            <a:r>
              <a:rPr lang="sl-SI" altLang="sl-SI" sz="2800" dirty="0"/>
              <a:t>Tragedija ali žaloigra je književna zvrst, ki za razliko od komedije opisuje žalostno dogajanje. Razvila se je v stari Grčiji.</a:t>
            </a:r>
          </a:p>
          <a:p>
            <a:pPr eaLnBrk="1" hangingPunct="1"/>
            <a:r>
              <a:rPr lang="sl-SI" altLang="sl-SI" sz="2800" dirty="0"/>
              <a:t>Struktura tragedije je običajno petstopenjska (dramski trikotnik): zasnova (uvod), zaplet, vrh, razplet, razsnova (tragični konec)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1000"/>
                                        <p:tgtEl>
                                          <p:spTgt spid="12290"/>
                                        </p:tgtEl>
                                      </p:cBhvr>
                                    </p:animEffect>
                                    <p:anim calcmode="lin" valueType="num">
                                      <p:cBhvr>
                                        <p:cTn id="8" dur="1000" fill="hold"/>
                                        <p:tgtEl>
                                          <p:spTgt spid="12290"/>
                                        </p:tgtEl>
                                        <p:attrNameLst>
                                          <p:attrName>ppt_x</p:attrName>
                                        </p:attrNameLst>
                                      </p:cBhvr>
                                      <p:tavLst>
                                        <p:tav tm="0">
                                          <p:val>
                                            <p:strVal val="#ppt_x"/>
                                          </p:val>
                                        </p:tav>
                                        <p:tav tm="100000">
                                          <p:val>
                                            <p:strVal val="#ppt_x"/>
                                          </p:val>
                                        </p:tav>
                                      </p:tavLst>
                                    </p:anim>
                                    <p:anim calcmode="lin" valueType="num">
                                      <p:cBhvr>
                                        <p:cTn id="9" dur="1000" fill="hold"/>
                                        <p:tgtEl>
                                          <p:spTgt spid="1229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2291">
                                            <p:txEl>
                                              <p:pRg st="0" end="0"/>
                                            </p:txEl>
                                          </p:spTgt>
                                        </p:tgtEl>
                                        <p:attrNameLst>
                                          <p:attrName>style.visibility</p:attrName>
                                        </p:attrNameLst>
                                      </p:cBhvr>
                                      <p:to>
                                        <p:strVal val="visible"/>
                                      </p:to>
                                    </p:set>
                                    <p:animEffect transition="in" filter="circle(in)">
                                      <p:cBhvr>
                                        <p:cTn id="14" dur="2000"/>
                                        <p:tgtEl>
                                          <p:spTgt spid="1229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12291">
                                            <p:txEl>
                                              <p:pRg st="1" end="1"/>
                                            </p:txEl>
                                          </p:spTgt>
                                        </p:tgtEl>
                                        <p:attrNameLst>
                                          <p:attrName>style.visibility</p:attrName>
                                        </p:attrNameLst>
                                      </p:cBhvr>
                                      <p:to>
                                        <p:strVal val="visible"/>
                                      </p:to>
                                    </p:set>
                                    <p:animEffect transition="in" filter="circle(in)">
                                      <p:cBhvr>
                                        <p:cTn id="19" dur="20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06C452A-665D-4BCA-93DD-60ACBA9DAE70}"/>
              </a:ext>
            </a:extLst>
          </p:cNvPr>
          <p:cNvSpPr>
            <a:spLocks noGrp="1"/>
          </p:cNvSpPr>
          <p:nvPr>
            <p:ph type="title"/>
          </p:nvPr>
        </p:nvSpPr>
        <p:spPr>
          <a:xfrm>
            <a:off x="2195736" y="2492896"/>
            <a:ext cx="5184576" cy="2160240"/>
          </a:xfrm>
        </p:spPr>
        <p:txBody>
          <a:bodyPr>
            <a:normAutofit/>
          </a:bodyPr>
          <a:lstStyle/>
          <a:p>
            <a:pPr algn="ctr"/>
            <a:r>
              <a:rPr lang="sl-SI" altLang="sl-SI" sz="4800" b="1" dirty="0">
                <a:solidFill>
                  <a:srgbClr val="FF0000"/>
                </a:solidFill>
                <a:latin typeface="Algerian" panose="04020705040A02060702" pitchFamily="82" charset="0"/>
              </a:rPr>
              <a:t>ELIZABETINSKO GLEDALIŠČE</a:t>
            </a:r>
            <a:endParaRPr lang="sl-SI" sz="4800" dirty="0">
              <a:solidFill>
                <a:srgbClr val="FF0000"/>
              </a:solidFill>
              <a:latin typeface="Algerian" panose="04020705040A02060702" pitchFamily="82" charset="0"/>
            </a:endParaRPr>
          </a:p>
        </p:txBody>
      </p:sp>
    </p:spTree>
    <p:extLst>
      <p:ext uri="{BB962C8B-B14F-4D97-AF65-F5344CB8AC3E}">
        <p14:creationId xmlns:p14="http://schemas.microsoft.com/office/powerpoint/2010/main" val="2253378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Ograda vsebine 2">
            <a:extLst>
              <a:ext uri="{FF2B5EF4-FFF2-40B4-BE49-F238E27FC236}">
                <a16:creationId xmlns:a16="http://schemas.microsoft.com/office/drawing/2014/main" id="{4C22EFA3-E8CD-4A2E-81CC-1D47E43DF2F3}"/>
              </a:ext>
            </a:extLst>
          </p:cNvPr>
          <p:cNvSpPr>
            <a:spLocks noGrp="1"/>
          </p:cNvSpPr>
          <p:nvPr>
            <p:ph idx="1"/>
          </p:nvPr>
        </p:nvSpPr>
        <p:spPr>
          <a:xfrm>
            <a:off x="1475656" y="908720"/>
            <a:ext cx="6591985" cy="3777622"/>
          </a:xfrm>
        </p:spPr>
        <p:txBody>
          <a:bodyPr/>
          <a:lstStyle/>
          <a:p>
            <a:pPr algn="just" eaLnBrk="1" hangingPunct="1"/>
            <a:r>
              <a:rPr lang="sl-SI" altLang="sl-SI" sz="2800" dirty="0"/>
              <a:t>Dvor kraljice Elizabete je bil gledališču zelo naklonjen. </a:t>
            </a:r>
          </a:p>
          <a:p>
            <a:pPr algn="just" eaLnBrk="1" hangingPunct="1"/>
            <a:r>
              <a:rPr lang="sl-SI" altLang="sl-SI" sz="2800" dirty="0"/>
              <a:t>Gmotno je podpiral </a:t>
            </a:r>
            <a:r>
              <a:rPr lang="sl-SI" altLang="sl-SI" sz="2800" b="1" dirty="0"/>
              <a:t>potujoče igralske skupine</a:t>
            </a:r>
            <a:r>
              <a:rPr lang="sl-SI" altLang="sl-SI" sz="2800" dirty="0"/>
              <a:t>, ki so bile sprva nekvalitetne, grobe, sčasoma pa so se razvile v kakovostne poklicne igralske skupine.</a:t>
            </a:r>
          </a:p>
          <a:p>
            <a:pPr eaLnBrk="1" hangingPunct="1"/>
            <a:endParaRPr lang="sl-SI" altLang="sl-SI" b="1" dirty="0"/>
          </a:p>
        </p:txBody>
      </p:sp>
      <p:pic>
        <p:nvPicPr>
          <p:cNvPr id="13316" name="Slika 3" descr="globe2.jpg">
            <a:extLst>
              <a:ext uri="{FF2B5EF4-FFF2-40B4-BE49-F238E27FC236}">
                <a16:creationId xmlns:a16="http://schemas.microsoft.com/office/drawing/2014/main" id="{C1B5F91D-3321-49CB-8ABB-411AEB061A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3789040"/>
            <a:ext cx="3960440" cy="2833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circle(in)">
                                      <p:cBhvr>
                                        <p:cTn id="7" dur="2000"/>
                                        <p:tgtEl>
                                          <p:spTgt spid="1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circle(in)">
                                      <p:cBhvr>
                                        <p:cTn id="12" dur="2000"/>
                                        <p:tgtEl>
                                          <p:spTgt spid="133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Slika 3" descr="globe%20now.jpg">
            <a:extLst>
              <a:ext uri="{FF2B5EF4-FFF2-40B4-BE49-F238E27FC236}">
                <a16:creationId xmlns:a16="http://schemas.microsoft.com/office/drawing/2014/main" id="{3AD1EB96-630B-41B8-95DD-A831598EEF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4588098"/>
            <a:ext cx="3409950" cy="214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Naslov 1">
            <a:extLst>
              <a:ext uri="{FF2B5EF4-FFF2-40B4-BE49-F238E27FC236}">
                <a16:creationId xmlns:a16="http://schemas.microsoft.com/office/drawing/2014/main" id="{6CDBCE77-5ACD-4A29-804B-69FA306AE4F4}"/>
              </a:ext>
            </a:extLst>
          </p:cNvPr>
          <p:cNvSpPr>
            <a:spLocks noGrp="1"/>
          </p:cNvSpPr>
          <p:nvPr>
            <p:ph type="title"/>
          </p:nvPr>
        </p:nvSpPr>
        <p:spPr>
          <a:xfrm>
            <a:off x="2699792" y="1196752"/>
            <a:ext cx="3240360" cy="493786"/>
          </a:xfrm>
        </p:spPr>
        <p:txBody>
          <a:bodyPr>
            <a:normAutofit/>
          </a:bodyPr>
          <a:lstStyle/>
          <a:p>
            <a:pPr eaLnBrk="1" hangingPunct="1"/>
            <a:r>
              <a:rPr lang="sl-SI" altLang="sl-SI" sz="1800" b="1" dirty="0">
                <a:latin typeface="+mn-lt"/>
              </a:rPr>
              <a:t>ZNAČILNOSTI GLEDALIŠČA</a:t>
            </a:r>
          </a:p>
        </p:txBody>
      </p:sp>
      <p:sp>
        <p:nvSpPr>
          <p:cNvPr id="14340" name="Ograda vsebine 2">
            <a:extLst>
              <a:ext uri="{FF2B5EF4-FFF2-40B4-BE49-F238E27FC236}">
                <a16:creationId xmlns:a16="http://schemas.microsoft.com/office/drawing/2014/main" id="{0DC49BE8-6EC9-47B0-87B3-AA7A2D5CE186}"/>
              </a:ext>
            </a:extLst>
          </p:cNvPr>
          <p:cNvSpPr>
            <a:spLocks noGrp="1"/>
          </p:cNvSpPr>
          <p:nvPr>
            <p:ph idx="1"/>
          </p:nvPr>
        </p:nvSpPr>
        <p:spPr>
          <a:xfrm>
            <a:off x="1115616" y="1690538"/>
            <a:ext cx="7488832" cy="1926530"/>
          </a:xfrm>
        </p:spPr>
        <p:txBody>
          <a:bodyPr>
            <a:noAutofit/>
          </a:bodyPr>
          <a:lstStyle/>
          <a:p>
            <a:pPr algn="just" eaLnBrk="1" hangingPunct="1"/>
            <a:r>
              <a:rPr lang="sl-SI" altLang="sl-SI" sz="3200" dirty="0"/>
              <a:t>bilo je leseno, nepokrito gledališče </a:t>
            </a:r>
          </a:p>
          <a:p>
            <a:pPr algn="just" eaLnBrk="1" hangingPunct="1"/>
            <a:r>
              <a:rPr lang="sl-SI" altLang="sl-SI" sz="3200" dirty="0"/>
              <a:t>prostor je bil </a:t>
            </a:r>
            <a:r>
              <a:rPr lang="sl-SI" altLang="sl-SI" sz="3200" dirty="0" err="1"/>
              <a:t>osmerokotne</a:t>
            </a:r>
            <a:r>
              <a:rPr lang="sl-SI" altLang="sl-SI" sz="3200" dirty="0"/>
              <a:t> ali okrogle oblike, s tremi vrstami balkonskih sedežev </a:t>
            </a:r>
          </a:p>
          <a:p>
            <a:pPr algn="just" eaLnBrk="1" hangingPunct="1"/>
            <a:r>
              <a:rPr lang="sl-SI" altLang="sl-SI" sz="3200" dirty="0"/>
              <a:t>oder so gledalci obkrožali s treh strani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fade">
                                      <p:cBhvr>
                                        <p:cTn id="7" dur="1000"/>
                                        <p:tgtEl>
                                          <p:spTgt spid="14339"/>
                                        </p:tgtEl>
                                      </p:cBhvr>
                                    </p:animEffect>
                                    <p:anim calcmode="lin" valueType="num">
                                      <p:cBhvr>
                                        <p:cTn id="8" dur="1000" fill="hold"/>
                                        <p:tgtEl>
                                          <p:spTgt spid="14339"/>
                                        </p:tgtEl>
                                        <p:attrNameLst>
                                          <p:attrName>ppt_x</p:attrName>
                                        </p:attrNameLst>
                                      </p:cBhvr>
                                      <p:tavLst>
                                        <p:tav tm="0">
                                          <p:val>
                                            <p:strVal val="#ppt_x"/>
                                          </p:val>
                                        </p:tav>
                                        <p:tav tm="100000">
                                          <p:val>
                                            <p:strVal val="#ppt_x"/>
                                          </p:val>
                                        </p:tav>
                                      </p:tavLst>
                                    </p:anim>
                                    <p:anim calcmode="lin" valueType="num">
                                      <p:cBhvr>
                                        <p:cTn id="9" dur="1000" fill="hold"/>
                                        <p:tgtEl>
                                          <p:spTgt spid="1433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4340">
                                            <p:txEl>
                                              <p:pRg st="0" end="0"/>
                                            </p:txEl>
                                          </p:spTgt>
                                        </p:tgtEl>
                                        <p:attrNameLst>
                                          <p:attrName>style.visibility</p:attrName>
                                        </p:attrNameLst>
                                      </p:cBhvr>
                                      <p:to>
                                        <p:strVal val="visible"/>
                                      </p:to>
                                    </p:set>
                                    <p:animEffect transition="in" filter="circle(in)">
                                      <p:cBhvr>
                                        <p:cTn id="14" dur="2000"/>
                                        <p:tgtEl>
                                          <p:spTgt spid="14340">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14340">
                                            <p:txEl>
                                              <p:pRg st="1" end="1"/>
                                            </p:txEl>
                                          </p:spTgt>
                                        </p:tgtEl>
                                        <p:attrNameLst>
                                          <p:attrName>style.visibility</p:attrName>
                                        </p:attrNameLst>
                                      </p:cBhvr>
                                      <p:to>
                                        <p:strVal val="visible"/>
                                      </p:to>
                                    </p:set>
                                    <p:animEffect transition="in" filter="circle(in)">
                                      <p:cBhvr>
                                        <p:cTn id="19" dur="2000"/>
                                        <p:tgtEl>
                                          <p:spTgt spid="14340">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14340">
                                            <p:txEl>
                                              <p:pRg st="2" end="2"/>
                                            </p:txEl>
                                          </p:spTgt>
                                        </p:tgtEl>
                                        <p:attrNameLst>
                                          <p:attrName>style.visibility</p:attrName>
                                        </p:attrNameLst>
                                      </p:cBhvr>
                                      <p:to>
                                        <p:strVal val="visible"/>
                                      </p:to>
                                    </p:set>
                                    <p:animEffect transition="in" filter="circle(in)">
                                      <p:cBhvr>
                                        <p:cTn id="24" dur="2000"/>
                                        <p:tgtEl>
                                          <p:spTgt spid="143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Lst>
  </p:timing>
</p:sld>
</file>

<file path=ppt/theme/theme1.xml><?xml version="1.0" encoding="utf-8"?>
<a:theme xmlns:a="http://schemas.openxmlformats.org/drawingml/2006/main" name="Šelest">
  <a:themeElements>
    <a:clrScheme name="Šelest">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Šeles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Šelest">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69</TotalTime>
  <Words>329</Words>
  <Application>Microsoft Office PowerPoint</Application>
  <PresentationFormat>Diaprojekcija na zaslonu (4:3)</PresentationFormat>
  <Paragraphs>45</Paragraphs>
  <Slides>11</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11</vt:i4>
      </vt:variant>
    </vt:vector>
  </HeadingPairs>
  <TitlesOfParts>
    <vt:vector size="17" baseType="lpstr">
      <vt:lpstr>Arial</vt:lpstr>
      <vt:lpstr>Franklin Gothic Book</vt:lpstr>
      <vt:lpstr>Wingdings 2</vt:lpstr>
      <vt:lpstr>Calibri</vt:lpstr>
      <vt:lpstr>Tahoma</vt:lpstr>
      <vt:lpstr>Šelest</vt:lpstr>
      <vt:lpstr>WILLIAM SHAKESPEARE</vt:lpstr>
      <vt:lpstr>ŽIVLJENJE</vt:lpstr>
      <vt:lpstr>DELO  </vt:lpstr>
      <vt:lpstr>ZGODOVINSKE IGRE:</vt:lpstr>
      <vt:lpstr>TRAGEDIJE:</vt:lpstr>
      <vt:lpstr>KAJ JE TRAGEDIJA?</vt:lpstr>
      <vt:lpstr>ELIZABETINSKO GLEDALIŠČE</vt:lpstr>
      <vt:lpstr>PowerPointova predstavitev</vt:lpstr>
      <vt:lpstr>ZNAČILNOSTI GLEDALIŠČA</vt:lpstr>
      <vt:lpstr>PowerPointova predstavitev</vt:lpstr>
      <vt:lpstr>PowerPointova predstavitev</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WILLIAM SHAKESPEARE</dc:title>
  <dc:creator>Sammy Asshole</dc:creator>
  <cp:lastModifiedBy>Skrbnik</cp:lastModifiedBy>
  <cp:revision>10</cp:revision>
  <dcterms:created xsi:type="dcterms:W3CDTF">2008-09-27T10:34:56Z</dcterms:created>
  <dcterms:modified xsi:type="dcterms:W3CDTF">2021-11-16T11:37:15Z</dcterms:modified>
</cp:coreProperties>
</file>