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ja kirbiš" userId="f8c4398f85bf27c3" providerId="LiveId" clId="{F3859FBD-B9DD-4070-BC80-242CDB6C2CF9}"/>
    <pc:docChg chg="modSld sldOrd">
      <pc:chgData name="kaja kirbiš" userId="f8c4398f85bf27c3" providerId="LiveId" clId="{F3859FBD-B9DD-4070-BC80-242CDB6C2CF9}" dt="2020-12-04T16:26:18.455" v="10" actId="1440"/>
      <pc:docMkLst>
        <pc:docMk/>
      </pc:docMkLst>
      <pc:sldChg chg="addSp modSp mod ord">
        <pc:chgData name="kaja kirbiš" userId="f8c4398f85bf27c3" providerId="LiveId" clId="{F3859FBD-B9DD-4070-BC80-242CDB6C2CF9}" dt="2020-12-04T16:26:18.455" v="10" actId="1440"/>
        <pc:sldMkLst>
          <pc:docMk/>
          <pc:sldMk cId="3997906883" sldId="257"/>
        </pc:sldMkLst>
        <pc:picChg chg="mod">
          <ac:chgData name="kaja kirbiš" userId="f8c4398f85bf27c3" providerId="LiveId" clId="{F3859FBD-B9DD-4070-BC80-242CDB6C2CF9}" dt="2020-12-04T16:24:05.180" v="1"/>
          <ac:picMkLst>
            <pc:docMk/>
            <pc:sldMk cId="3997906883" sldId="257"/>
            <ac:picMk id="5" creationId="{B7F9B565-B60F-4BF2-96AD-1685B61D153B}"/>
          </ac:picMkLst>
        </pc:picChg>
        <pc:picChg chg="add mod">
          <ac:chgData name="kaja kirbiš" userId="f8c4398f85bf27c3" providerId="LiveId" clId="{F3859FBD-B9DD-4070-BC80-242CDB6C2CF9}" dt="2020-12-04T16:26:18.455" v="10" actId="1440"/>
          <ac:picMkLst>
            <pc:docMk/>
            <pc:sldMk cId="3997906883" sldId="257"/>
            <ac:picMk id="15" creationId="{EE528447-225C-46AA-BC55-400CAAAF4F9B}"/>
          </ac:picMkLst>
        </pc:picChg>
        <pc:cxnChg chg="mod">
          <ac:chgData name="kaja kirbiš" userId="f8c4398f85bf27c3" providerId="LiveId" clId="{F3859FBD-B9DD-4070-BC80-242CDB6C2CF9}" dt="2020-12-04T16:24:13.520" v="3" actId="14100"/>
          <ac:cxnSpMkLst>
            <pc:docMk/>
            <pc:sldMk cId="3997906883" sldId="257"/>
            <ac:cxnSpMk id="16" creationId="{8E58AA9D-D702-405E-971F-0CEF3A976A16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3F1F14-5325-4A43-9688-61161D891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205A910-B913-44C7-A33C-3F7E4EAC6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DF8FCE3-E3CC-4AD2-A627-56293D078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A6E-453E-44AA-92E3-C70DA03F6436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6FC55E0-61B3-4B8D-9E8D-615E2FB2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ADBC28F-CBA4-4F16-8551-50332C71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DA550-0DBD-4668-AA83-383A54867F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627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3EA848-D118-4B81-8A34-98652003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81E91D6-5EC1-48EA-94D7-8B36CED1A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3F3B4B9-01D6-4DC6-AAF0-3435E8DCF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A6E-453E-44AA-92E3-C70DA03F6436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F3E7BC6-7D31-44A8-88D0-BEE5FE8D0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024C65C-F965-4723-8DFC-FCC8624FA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DA550-0DBD-4668-AA83-383A54867F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033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5C18CB92-7749-43D2-ADDA-AF265272A8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EE76FF3-B353-425E-8E01-B32A89920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C5F375D-702C-45F7-B423-EE320447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A6E-453E-44AA-92E3-C70DA03F6436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BA436CA-DC77-4343-987B-5AB286F52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23D69C7-D37B-4A6A-9337-5C983C70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DA550-0DBD-4668-AA83-383A54867F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818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701C6E-26F0-4A2A-B79D-94B4EF4BD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BC850EB-5635-4980-B584-A0EB8C9E1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84A609-BC63-4E37-B763-10FCE6EE9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A6E-453E-44AA-92E3-C70DA03F6436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75FD9BB-EDF5-4E98-BD04-C6677ECED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56A9F8E-A78C-4800-A5BD-EBCFA5CF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DA550-0DBD-4668-AA83-383A54867F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23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8D13BB-BA46-46EE-9B7E-8C14B993F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9ADE2D9-D002-4107-9D67-248CBA8C6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F803464-58E7-4877-AF63-9CA9B7508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A6E-453E-44AA-92E3-C70DA03F6436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B1B4E14-D27D-4574-869D-D0F232A70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E07AE5B-E01D-4C65-BCB9-F0430DD4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DA550-0DBD-4668-AA83-383A54867F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664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2176B1-000A-476C-8788-C6C443DCC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97E9CD4-7A1B-40A3-AE03-004E8DD56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2511090-F7FA-4327-AA20-B3C1CEFB7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4D1D30A-7480-4AE7-9308-34852B13B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A6E-453E-44AA-92E3-C70DA03F6436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52114A0-F9D3-46FD-988E-1E1530914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613E4DD-AB43-4F04-BA4B-53F32949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DA550-0DBD-4668-AA83-383A54867F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658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6836A7-4988-4261-BAED-40FD97E1C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66BEED6-4A32-46AB-B09F-C0DF9C392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6A24E37-772D-4B49-BB88-9DEE8F4A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51F133D-14B0-4D25-8762-210C13B5B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D2EFFBD-A870-4C6D-A9B6-CB57B7515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DD906EB3-D5E3-40FB-8F5A-75B87CDB0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A6E-453E-44AA-92E3-C70DA03F6436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B60D1976-FE06-4F60-8A11-D8E12BBB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C362646-986F-425B-9338-FCCDA4BA8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DA550-0DBD-4668-AA83-383A54867F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110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285C9D-988A-4362-9743-821A384AC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D492B38-D4A8-475B-8384-B0358DEFE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A6E-453E-44AA-92E3-C70DA03F6436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22BF9562-88E7-4A92-B166-6D136A2F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08CC31E-D0C4-4603-B045-EE6C288F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DA550-0DBD-4668-AA83-383A54867F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147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047952C-B601-44DC-844D-C3238BE79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A6E-453E-44AA-92E3-C70DA03F6436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21E5605-04FD-43EB-AD2C-92AF1ECE8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28C0478-D964-4023-8F6D-6A69DD1D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DA550-0DBD-4668-AA83-383A54867F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270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85B801-2C95-48D3-A974-EC1A5A17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CBFE447-B3B2-4CC0-BEC4-2CDCF13BA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964BB37-E560-4AA4-AF3A-053648717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F60165B-B42F-4BB6-8483-3D3D01310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A6E-453E-44AA-92E3-C70DA03F6436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FA1F60F-CB86-4466-A84F-9036778E3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9633646-EA85-4971-BFEF-853D18F2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DA550-0DBD-4668-AA83-383A54867F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63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8F4BD4-2171-4FCA-9FDA-3A5D02FB6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52D2A974-5D4D-41FC-91C8-C4E83FDC2F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27C70C4-A114-4ECC-B693-F2DDCFB9E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A4030AB-6C77-4947-9130-50B54638B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A6E-453E-44AA-92E3-C70DA03F6436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69EACB1-94A6-4509-87D7-4ACA40F59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C404232-A994-4577-B58D-52178761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DA550-0DBD-4668-AA83-383A54867F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0137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A770A22-F495-40B3-90C0-2EFE6C2F1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1029819-4D8A-46BC-B233-1466F8A52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E3DD3D0-74F5-4D63-A46D-CBFDB49D6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98A6E-453E-44AA-92E3-C70DA03F6436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7060EE4-D71E-4AF2-92F6-6D7C242878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84C3BC6-929A-4AFD-97BB-CF506D150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DA550-0DBD-4668-AA83-383A54867FC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23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hyperlink" Target="https://www.youtube.com/watch?v=RTLRWt8QgCY" TargetMode="External"/><Relationship Id="rId9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4a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openxmlformats.org/officeDocument/2006/relationships/image" Target="../media/image5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4.m4a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.sv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43C36C-C64D-4E04-88F5-A3C66A7D5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4775"/>
            <a:ext cx="7267575" cy="1062038"/>
          </a:xfrm>
        </p:spPr>
        <p:txBody>
          <a:bodyPr>
            <a:normAutofit/>
          </a:bodyPr>
          <a:lstStyle/>
          <a:p>
            <a:r>
              <a:rPr lang="sl-SI" sz="5400" dirty="0">
                <a:solidFill>
                  <a:srgbClr val="0070C0"/>
                </a:solidFill>
              </a:rPr>
              <a:t>ANICA ČERNEJEVA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4A80A0F-BDCC-44C5-AF55-FA75980D2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63763"/>
            <a:ext cx="9144000" cy="1655762"/>
          </a:xfrm>
        </p:spPr>
        <p:txBody>
          <a:bodyPr>
            <a:normAutofit/>
          </a:bodyPr>
          <a:lstStyle/>
          <a:p>
            <a:r>
              <a:rPr lang="sl-SI" sz="6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BELE SNEŽINKE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CEA919A-2F99-4A17-A8A6-C61610D3F1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14"/>
          <a:stretch/>
        </p:blipFill>
        <p:spPr>
          <a:xfrm>
            <a:off x="8677275" y="4314825"/>
            <a:ext cx="3352800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B53C929-CEA3-488C-8B5C-C034CB33B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012" y="104775"/>
            <a:ext cx="2028825" cy="2257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97DEF10-FC4D-4796-99DE-07F59ABA3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18" y="1431131"/>
            <a:ext cx="2028825" cy="2257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A0E77CC-B336-4F9B-8D2B-6C32A4289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412" y="3557587"/>
            <a:ext cx="2028825" cy="2257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0666340-ACC6-4C34-8F1F-ED8B0ACD36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702"/>
          <a:stretch/>
        </p:blipFill>
        <p:spPr>
          <a:xfrm>
            <a:off x="2444222" y="3216276"/>
            <a:ext cx="3234105" cy="3536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osnet zvok" descr="Snežinka">
            <a:hlinkClick r:id="" action="ppaction://media"/>
            <a:extLst>
              <a:ext uri="{FF2B5EF4-FFF2-40B4-BE49-F238E27FC236}">
                <a16:creationId xmlns:a16="http://schemas.microsoft.com/office/drawing/2014/main" id="{A86A3F75-295E-4710-B19C-223781FAF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61618" y="6346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9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C2B5BD-8C73-4309-86EA-207C8A62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15702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 POZNAŠ KAKŠNO PESEM O ZIMI?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D09DE14-2C85-425B-9C57-F5412DB03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3057523"/>
            <a:ext cx="4410075" cy="3715545"/>
          </a:xfrm>
        </p:spPr>
        <p:txBody>
          <a:bodyPr/>
          <a:lstStyle/>
          <a:p>
            <a:pPr marL="0" indent="0">
              <a:buNone/>
            </a:pPr>
            <a:r>
              <a:rPr lang="sl-SI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Zima, zima bela…. Kako že gre? Pa prisluhnimo.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>
            <a:hlinkClick r:id="rId4"/>
            <a:extLst>
              <a:ext uri="{FF2B5EF4-FFF2-40B4-BE49-F238E27FC236}">
                <a16:creationId xmlns:a16="http://schemas.microsoft.com/office/drawing/2014/main" id="{B7F9B565-B60F-4BF2-96AD-1685B61D15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564"/>
          <a:stretch/>
        </p:blipFill>
        <p:spPr>
          <a:xfrm>
            <a:off x="6460016" y="3637916"/>
            <a:ext cx="4224965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EB6E145-136D-4BD4-A691-D0A15DCE2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500" y="0"/>
            <a:ext cx="2095500" cy="15716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F8271DA-6609-4C41-AAD0-20750954EE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6822" y="0"/>
            <a:ext cx="2097206" cy="157290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BB69A36-A5EF-445D-8D05-3495F3D7D8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616" y="0"/>
            <a:ext cx="2097206" cy="157290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5C8ECD5-996F-4A4B-8247-426109384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410" y="-1279"/>
            <a:ext cx="2097206" cy="157290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202AF30-49E7-419B-9447-66FF47900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904" y="0"/>
            <a:ext cx="2097206" cy="157290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80B2EBA-B6B7-49CB-95D3-40D7021AE4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54"/>
          <a:stretch/>
        </p:blipFill>
        <p:spPr>
          <a:xfrm>
            <a:off x="12700" y="-1279"/>
            <a:ext cx="1775204" cy="1572904"/>
          </a:xfrm>
          <a:prstGeom prst="rect">
            <a:avLst/>
          </a:prstGeom>
        </p:spPr>
      </p:pic>
      <p:sp>
        <p:nvSpPr>
          <p:cNvPr id="13" name="Pravokotnik 12">
            <a:extLst>
              <a:ext uri="{FF2B5EF4-FFF2-40B4-BE49-F238E27FC236}">
                <a16:creationId xmlns:a16="http://schemas.microsoft.com/office/drawing/2014/main" id="{149AEC7C-AE00-4721-8D4F-D7EBF601AA3E}"/>
              </a:ext>
            </a:extLst>
          </p:cNvPr>
          <p:cNvSpPr/>
          <p:nvPr/>
        </p:nvSpPr>
        <p:spPr>
          <a:xfrm>
            <a:off x="5200650" y="3057523"/>
            <a:ext cx="6743698" cy="3715545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6" name="Raven puščični povezovalnik 15">
            <a:extLst>
              <a:ext uri="{FF2B5EF4-FFF2-40B4-BE49-F238E27FC236}">
                <a16:creationId xmlns:a16="http://schemas.microsoft.com/office/drawing/2014/main" id="{8E58AA9D-D702-405E-971F-0CEF3A976A16}"/>
              </a:ext>
            </a:extLst>
          </p:cNvPr>
          <p:cNvCxnSpPr>
            <a:cxnSpLocks/>
          </p:cNvCxnSpPr>
          <p:nvPr/>
        </p:nvCxnSpPr>
        <p:spPr>
          <a:xfrm>
            <a:off x="3872410" y="3716736"/>
            <a:ext cx="2447110" cy="14039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osnet zvok" descr="Snežinka">
            <a:hlinkClick r:id="" action="ppaction://media"/>
            <a:extLst>
              <a:ext uri="{FF2B5EF4-FFF2-40B4-BE49-F238E27FC236}">
                <a16:creationId xmlns:a16="http://schemas.microsoft.com/office/drawing/2014/main" id="{D490EA44-900E-4020-A2DC-31A66C396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417300" y="1612502"/>
            <a:ext cx="406400" cy="40640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EE528447-225C-46AA-BC55-400CAAAF4F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528" y="4383086"/>
            <a:ext cx="3267154" cy="208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90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87FB3E9-5B0F-4E39-B804-44EB79580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2962275"/>
            <a:ext cx="10515600" cy="3138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3200" b="1" i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Kaj pa tisto poznaš? Siva kučma, bela brada….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5B40238-BAE6-43C4-868B-B462E8A4E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7375" y="5172075"/>
            <a:ext cx="2714625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40C8428-E859-4089-9592-8E1F6A2D3C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4420" y="5172075"/>
            <a:ext cx="2712955" cy="168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1B7A32D-C413-41FC-998A-B9310E154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9795" y="5172075"/>
            <a:ext cx="2712955" cy="168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45D78BB-F314-4CDE-8966-9DC016811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6005" y="5172075"/>
            <a:ext cx="2712955" cy="168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6CB7925-8B67-4122-9C9E-F9CFA9BCE2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8676"/>
          <a:stretch/>
        </p:blipFill>
        <p:spPr>
          <a:xfrm>
            <a:off x="-29997" y="5169262"/>
            <a:ext cx="1449222" cy="168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IVA_KUCMA" descr="Zvončki">
            <a:hlinkClick r:id="" action="ppaction://media"/>
            <a:extLst>
              <a:ext uri="{FF2B5EF4-FFF2-40B4-BE49-F238E27FC236}">
                <a16:creationId xmlns:a16="http://schemas.microsoft.com/office/drawing/2014/main" id="{28E096A3-6105-4C87-82E9-BE23507BA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205159" y="2965088"/>
            <a:ext cx="1755775" cy="1755775"/>
          </a:xfrm>
          <a:prstGeom prst="rect">
            <a:avLst/>
          </a:prstGeom>
        </p:spPr>
      </p:pic>
      <p:pic>
        <p:nvPicPr>
          <p:cNvPr id="11" name="Posnet zvok" descr="Snežinka">
            <a:hlinkClick r:id="" action="ppaction://media"/>
            <a:extLst>
              <a:ext uri="{FF2B5EF4-FFF2-40B4-BE49-F238E27FC236}">
                <a16:creationId xmlns:a16="http://schemas.microsoft.com/office/drawing/2014/main" id="{1660E530-9EFF-499E-808E-0274E21E3B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731625" y="4718050"/>
            <a:ext cx="406400" cy="4064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1E7779A-5955-4DA7-AD73-0C3FBBD855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9997" y="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5D51BD7C-304F-46DF-BBB7-90CF1831E9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9378" y="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0D6C94C9-24DA-4BEF-B18F-1693B28F32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8753" y="-1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00DF0BBD-0A1E-4390-A77E-0DEEEC234E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8128" y="-2814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757912D1-0D41-4B7C-9750-186220ABA0D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3400"/>
          <a:stretch/>
        </p:blipFill>
        <p:spPr>
          <a:xfrm>
            <a:off x="10447503" y="-5627"/>
            <a:ext cx="1744497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Elipsa 16">
            <a:extLst>
              <a:ext uri="{FF2B5EF4-FFF2-40B4-BE49-F238E27FC236}">
                <a16:creationId xmlns:a16="http://schemas.microsoft.com/office/drawing/2014/main" id="{F0F9D600-C9FC-4788-BEA9-386BFACAE3B9}"/>
              </a:ext>
            </a:extLst>
          </p:cNvPr>
          <p:cNvSpPr/>
          <p:nvPr/>
        </p:nvSpPr>
        <p:spPr>
          <a:xfrm>
            <a:off x="8810625" y="2576874"/>
            <a:ext cx="2712955" cy="2471376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046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1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C16FC4-721C-47F7-B6AA-6CCA2757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975" y="374650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Kaj vidiš na sliki?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A1EC46F-99E3-4E46-8C0D-8CAB30180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5375" t="52390" r="60712" b="20905"/>
          <a:stretch/>
        </p:blipFill>
        <p:spPr>
          <a:xfrm>
            <a:off x="5553075" y="79375"/>
            <a:ext cx="4629150" cy="4997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71B52EC-94FF-439C-9699-79FA993057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32"/>
          <a:stretch/>
        </p:blipFill>
        <p:spPr>
          <a:xfrm>
            <a:off x="0" y="5153025"/>
            <a:ext cx="2466975" cy="170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D2C7F27-2AE6-4150-80ED-A45A2BA8F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975" y="5150972"/>
            <a:ext cx="2469094" cy="170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FF9A837-9A0B-4B0D-A9A8-0B0F3C4A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950" y="5150972"/>
            <a:ext cx="2469094" cy="170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1EDC579-702C-4A96-9007-A1AE9B914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925" y="5150972"/>
            <a:ext cx="2469094" cy="170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FDEEF93-1538-4695-B68E-9FD2703A44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872"/>
          <a:stretch/>
        </p:blipFill>
        <p:spPr>
          <a:xfrm>
            <a:off x="9867900" y="5150972"/>
            <a:ext cx="2324100" cy="170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93B6543-16E0-4FCE-B388-97CD965F79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22" r="7334" b="16787"/>
          <a:stretch/>
        </p:blipFill>
        <p:spPr>
          <a:xfrm>
            <a:off x="57339" y="0"/>
            <a:ext cx="1257674" cy="118328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4A938A4-0173-4EE8-9F74-2F2612C29C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56486"/>
            <a:ext cx="1261981" cy="1182727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5006960-BD95-418D-931F-B8808AA346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14" y="2501823"/>
            <a:ext cx="1261981" cy="118272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987D7BAD-FF91-4F82-A440-801D3266C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85" y="3827424"/>
            <a:ext cx="1261981" cy="1182727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8A7762DB-66B9-4F8F-B447-32E0CBBBB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6791" y="73759"/>
            <a:ext cx="1261981" cy="1182727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A7B90EEB-F839-40A2-9347-FFEBA7D57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0019" y="1330240"/>
            <a:ext cx="1261981" cy="1182727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DC6AD73D-3229-4133-BE21-260951EA2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6791" y="2578296"/>
            <a:ext cx="1261981" cy="1182727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4903215E-CC22-405C-9467-BB64E3877E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4834" y="3968245"/>
            <a:ext cx="1261981" cy="1182727"/>
          </a:xfrm>
          <a:prstGeom prst="rect">
            <a:avLst/>
          </a:prstGeom>
        </p:spPr>
      </p:pic>
      <p:pic>
        <p:nvPicPr>
          <p:cNvPr id="20" name="Posnet zvok" descr="Snežinka">
            <a:hlinkClick r:id="" action="ppaction://media"/>
            <a:extLst>
              <a:ext uri="{FF2B5EF4-FFF2-40B4-BE49-F238E27FC236}">
                <a16:creationId xmlns:a16="http://schemas.microsoft.com/office/drawing/2014/main" id="{4CE3C27E-FF38-425C-BC04-A35C692E0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278710" y="2638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4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9F8818C-A34D-46ED-9E2C-A9DA1E3DE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4783" t="36848" r="65892" b="41087"/>
          <a:stretch/>
        </p:blipFill>
        <p:spPr>
          <a:xfrm>
            <a:off x="1290320" y="2103436"/>
            <a:ext cx="3352800" cy="4462534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A8F3B74-D2C4-48E0-8B32-17B3990002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67" t="46074" r="53750" b="32000"/>
          <a:stretch/>
        </p:blipFill>
        <p:spPr>
          <a:xfrm>
            <a:off x="6664960" y="2103436"/>
            <a:ext cx="3352800" cy="455242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099F1ED-E34B-4E31-8FB7-E880EF21B2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961"/>
          <a:stretch/>
        </p:blipFill>
        <p:spPr>
          <a:xfrm>
            <a:off x="0" y="0"/>
            <a:ext cx="2038350" cy="2001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B3A7BC4-F76F-4FB7-BB54-4E523ED5E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350" y="0"/>
            <a:ext cx="2036240" cy="199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41B0D25-264B-47D9-ADC0-21A544EF3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6700" y="-1859"/>
            <a:ext cx="2036240" cy="199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DDF7FD5-269C-43FE-AC34-B7603158B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050" y="-3718"/>
            <a:ext cx="2036240" cy="199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BE3190F-BD70-4D0C-BBDC-343940D77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7412" y="0"/>
            <a:ext cx="2036240" cy="199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51A1882C-AE56-45C9-8A8C-B3A8200EF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3650" y="-3719"/>
            <a:ext cx="2036240" cy="199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osnet zvok" descr="Snežinka">
            <a:hlinkClick r:id="" action="ppaction://media"/>
            <a:extLst>
              <a:ext uri="{FF2B5EF4-FFF2-40B4-BE49-F238E27FC236}">
                <a16:creationId xmlns:a16="http://schemas.microsoft.com/office/drawing/2014/main" id="{EDA8FEC7-77FC-43C6-BE4F-C88DBEEE8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277600" y="63627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1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739F9B3-A280-4CBE-B1D6-BC3A1CF78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1481" t="17819" r="31875" b="12134"/>
          <a:stretch/>
        </p:blipFill>
        <p:spPr>
          <a:xfrm>
            <a:off x="3261360" y="86031"/>
            <a:ext cx="6217920" cy="668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374AABB-949D-4B80-AF23-5F2F7531B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94960"/>
            <a:ext cx="1489803" cy="146304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6F45406-247B-49EC-BAA4-681A5C5D8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5" y="4020819"/>
            <a:ext cx="1399277" cy="137414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9A7E138-4183-48A8-9008-B42A69030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8" y="2607726"/>
            <a:ext cx="1396105" cy="137781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40F5CD3-5E52-4D35-B8C6-D711613A9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7" y="1399511"/>
            <a:ext cx="1396105" cy="137781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B4BE381-0E07-47CB-AFC2-D4A01AE74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7" y="86031"/>
            <a:ext cx="1396105" cy="137781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CB4361C-C6BA-4427-8826-BB24EDF13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9136" y="21696"/>
            <a:ext cx="1396105" cy="137781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DCE8521-15FB-4449-A574-2ED0D11BB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895" y="1419383"/>
            <a:ext cx="1396105" cy="137781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00607DD7-61E4-471A-9669-C660C44BF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895" y="2795941"/>
            <a:ext cx="1396105" cy="137781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DB4126F8-1270-43B4-ADEC-947597371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895" y="4173756"/>
            <a:ext cx="1396105" cy="137781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19CBFB9-3D3D-474C-8868-95E100657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895" y="5480185"/>
            <a:ext cx="1396105" cy="1377815"/>
          </a:xfrm>
          <a:prstGeom prst="rect">
            <a:avLst/>
          </a:prstGeom>
        </p:spPr>
      </p:pic>
      <p:pic>
        <p:nvPicPr>
          <p:cNvPr id="16" name="Posnet zvok" descr="Snežinka">
            <a:hlinkClick r:id="" action="ppaction://media"/>
            <a:extLst>
              <a:ext uri="{FF2B5EF4-FFF2-40B4-BE49-F238E27FC236}">
                <a16:creationId xmlns:a16="http://schemas.microsoft.com/office/drawing/2014/main" id="{04241BCC-78FC-4360-B760-D0C78AC13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851213" y="61690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0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47707"/>
            <a:ext cx="10515600" cy="5757002"/>
          </a:xfrm>
        </p:spPr>
        <p:txBody>
          <a:bodyPr>
            <a:normAutofit/>
          </a:bodyPr>
          <a:lstStyle/>
          <a:p>
            <a:r>
              <a:rPr lang="sl-SI" dirty="0" smtClean="0"/>
              <a:t>     </a:t>
            </a:r>
            <a:r>
              <a:rPr lang="sl-SI" sz="3600" dirty="0" smtClean="0"/>
              <a:t>Pesem se </a:t>
            </a:r>
            <a:r>
              <a:rPr lang="sl-SI" sz="3600" smtClean="0"/>
              <a:t>uči tako, da</a:t>
            </a:r>
            <a:r>
              <a:rPr lang="sl-SI" sz="3600" dirty="0" smtClean="0"/>
              <a:t>:</a:t>
            </a:r>
            <a:br>
              <a:rPr lang="sl-SI" sz="3600" dirty="0" smtClean="0"/>
            </a:br>
            <a:r>
              <a:rPr lang="sl-SI" sz="3600" dirty="0"/>
              <a:t> </a:t>
            </a:r>
            <a:r>
              <a:rPr lang="sl-SI" sz="3600" dirty="0" smtClean="0"/>
              <a:t>      - se najprej naučiš besedilo pesmi,</a:t>
            </a:r>
            <a:br>
              <a:rPr lang="sl-SI" sz="3600" dirty="0" smtClean="0"/>
            </a:br>
            <a:r>
              <a:rPr lang="sl-SI" sz="3600" dirty="0" smtClean="0"/>
              <a:t>       -nato jo ob predvajani pesmi še večkrat zapoj.</a:t>
            </a:r>
            <a:br>
              <a:rPr lang="sl-SI" sz="3600" dirty="0" smtClean="0"/>
            </a:br>
            <a:r>
              <a:rPr lang="sl-SI" sz="3600" dirty="0"/>
              <a:t> </a:t>
            </a:r>
            <a:r>
              <a:rPr lang="sl-SI" sz="3600" dirty="0" smtClean="0"/>
              <a:t>      Lahko pa ob glasbi tudi zaplešeš.</a:t>
            </a:r>
            <a:endParaRPr lang="sl-SI" sz="36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B4BE381-0E07-47CB-AFC2-D4A01AE7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7" y="86031"/>
            <a:ext cx="1396105" cy="137781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B4BE381-0E07-47CB-AFC2-D4A01AE7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1" y="1523685"/>
            <a:ext cx="1436668" cy="1353422"/>
          </a:xfrm>
          <a:prstGeom prst="rect">
            <a:avLst/>
          </a:prstGeom>
        </p:spPr>
      </p:pic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FB4BE381-0E07-47CB-AFC2-D4A01AE74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42" y="2916696"/>
            <a:ext cx="1396105" cy="137781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B4BE381-0E07-47CB-AFC2-D4A01AE7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6" y="4323045"/>
            <a:ext cx="1396105" cy="137781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B4BE381-0E07-47CB-AFC2-D4A01AE7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4" y="5643791"/>
            <a:ext cx="1396105" cy="137781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B4BE381-0E07-47CB-AFC2-D4A01AE7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048" y="109833"/>
            <a:ext cx="1396105" cy="137781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B4BE381-0E07-47CB-AFC2-D4A01AE7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814" y="1499463"/>
            <a:ext cx="1396105" cy="137781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B4BE381-0E07-47CB-AFC2-D4A01AE7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4281" y="2781334"/>
            <a:ext cx="1396105" cy="137781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B4BE381-0E07-47CB-AFC2-D4A01AE7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895" y="4063205"/>
            <a:ext cx="1396105" cy="137781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FB4BE381-0E07-47CB-AFC2-D4A01AE7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705" y="5441020"/>
            <a:ext cx="139610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45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47</Words>
  <Application>Microsoft Office PowerPoint</Application>
  <PresentationFormat>Širokozaslonsko</PresentationFormat>
  <Paragraphs>7</Paragraphs>
  <Slides>7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2" baseType="lpstr">
      <vt:lpstr>Arial</vt:lpstr>
      <vt:lpstr>Bahnschrift Light</vt:lpstr>
      <vt:lpstr>Calibri</vt:lpstr>
      <vt:lpstr>Calibri Light</vt:lpstr>
      <vt:lpstr>Officeova tema</vt:lpstr>
      <vt:lpstr>ANICA ČERNEJEVA</vt:lpstr>
      <vt:lpstr>ALI POZNAŠ KAKŠNO PESEM O ZIMI?</vt:lpstr>
      <vt:lpstr>PowerPointova predstavitev</vt:lpstr>
      <vt:lpstr>Kaj vidiš na sliki?</vt:lpstr>
      <vt:lpstr>PowerPointova predstavitev</vt:lpstr>
      <vt:lpstr>PowerPointova predstavitev</vt:lpstr>
      <vt:lpstr>     Pesem se uči tako, da:        - se najprej naučiš besedilo pesmi,        -nato jo ob predvajani pesmi še večkrat zapoj.        Lahko pa ob glasbi tudi zaplešeš.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ANICA ČERNEJEVA</dc:title>
  <dc:creator>kaja kirbiš</dc:creator>
  <cp:lastModifiedBy>OŠ Lenart 27</cp:lastModifiedBy>
  <cp:revision>16</cp:revision>
  <dcterms:created xsi:type="dcterms:W3CDTF">2020-12-04T05:17:20Z</dcterms:created>
  <dcterms:modified xsi:type="dcterms:W3CDTF">2020-12-16T18:26:45Z</dcterms:modified>
</cp:coreProperties>
</file>