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9F1F-1785-4E76-8DE6-85E3005297F3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DDEBE7D-2680-43C3-ADA2-67903E18B0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18127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9F1F-1785-4E76-8DE6-85E3005297F3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DDEBE7D-2680-43C3-ADA2-67903E18B0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84904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9F1F-1785-4E76-8DE6-85E3005297F3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DDEBE7D-2680-43C3-ADA2-67903E18B0CC}" type="slidenum">
              <a:rPr lang="sl-SI" smtClean="0"/>
              <a:t>‹#›</a:t>
            </a:fld>
            <a:endParaRPr lang="sl-SI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9463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9F1F-1785-4E76-8DE6-85E3005297F3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DDEBE7D-2680-43C3-ADA2-67903E18B0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43441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9F1F-1785-4E76-8DE6-85E3005297F3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DDEBE7D-2680-43C3-ADA2-67903E18B0CC}" type="slidenum">
              <a:rPr lang="sl-SI" smtClean="0"/>
              <a:t>‹#›</a:t>
            </a:fld>
            <a:endParaRPr lang="sl-SI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2648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9F1F-1785-4E76-8DE6-85E3005297F3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DDEBE7D-2680-43C3-ADA2-67903E18B0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43928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9F1F-1785-4E76-8DE6-85E3005297F3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EBE7D-2680-43C3-ADA2-67903E18B0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67914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9F1F-1785-4E76-8DE6-85E3005297F3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EBE7D-2680-43C3-ADA2-67903E18B0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80005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9F1F-1785-4E76-8DE6-85E3005297F3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EBE7D-2680-43C3-ADA2-67903E18B0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16937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9F1F-1785-4E76-8DE6-85E3005297F3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DDEBE7D-2680-43C3-ADA2-67903E18B0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0154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9F1F-1785-4E76-8DE6-85E3005297F3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DDEBE7D-2680-43C3-ADA2-67903E18B0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49083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9F1F-1785-4E76-8DE6-85E3005297F3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DDEBE7D-2680-43C3-ADA2-67903E18B0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05815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9F1F-1785-4E76-8DE6-85E3005297F3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EBE7D-2680-43C3-ADA2-67903E18B0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19100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9F1F-1785-4E76-8DE6-85E3005297F3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EBE7D-2680-43C3-ADA2-67903E18B0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42522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9F1F-1785-4E76-8DE6-85E3005297F3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EBE7D-2680-43C3-ADA2-67903E18B0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40460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9F1F-1785-4E76-8DE6-85E3005297F3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DDEBE7D-2680-43C3-ADA2-67903E18B0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49044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F9F1F-1785-4E76-8DE6-85E3005297F3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DDEBE7D-2680-43C3-ADA2-67903E18B0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2244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bTGnRSxPow" TargetMode="External"/><Relationship Id="rId2" Type="http://schemas.openxmlformats.org/officeDocument/2006/relationships/hyperlink" Target="https://www.tobeakidagain.com/jumping-bunny-cup-craft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970905" y="87088"/>
            <a:ext cx="8915399" cy="3697516"/>
          </a:xfrm>
        </p:spPr>
        <p:txBody>
          <a:bodyPr/>
          <a:lstStyle/>
          <a:p>
            <a:pPr algn="ctr"/>
            <a:r>
              <a:rPr lang="sl-SI" b="1" dirty="0" smtClean="0"/>
              <a:t>POSKOČNI VELIKONOČNI ZAJČEK</a:t>
            </a:r>
            <a:endParaRPr lang="sl-SI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589213" y="5320937"/>
            <a:ext cx="8915399" cy="582725"/>
          </a:xfrm>
        </p:spPr>
        <p:txBody>
          <a:bodyPr/>
          <a:lstStyle/>
          <a:p>
            <a:pPr algn="r"/>
            <a:endParaRPr lang="sl-SI" dirty="0" smtClean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050" y="2988673"/>
            <a:ext cx="37909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32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589212" y="1018903"/>
            <a:ext cx="8915400" cy="3777622"/>
          </a:xfrm>
        </p:spPr>
        <p:txBody>
          <a:bodyPr/>
          <a:lstStyle/>
          <a:p>
            <a:r>
              <a:rPr lang="sl-SI" dirty="0" smtClean="0"/>
              <a:t>Vir:</a:t>
            </a:r>
          </a:p>
          <a:p>
            <a:r>
              <a:rPr lang="sl-SI" dirty="0" smtClean="0"/>
              <a:t> </a:t>
            </a:r>
            <a:r>
              <a:rPr lang="sl-SI" dirty="0">
                <a:hlinkClick r:id="rId2"/>
              </a:rPr>
              <a:t>https://www.tobeakidagain.com/jumping-bunny-cup-craft</a:t>
            </a:r>
            <a:r>
              <a:rPr lang="sl-SI" dirty="0" smtClean="0">
                <a:hlinkClick r:id="rId2"/>
              </a:rPr>
              <a:t>/</a:t>
            </a:r>
            <a:endParaRPr lang="sl-SI" dirty="0" smtClean="0"/>
          </a:p>
          <a:p>
            <a:r>
              <a:rPr lang="sl-SI" dirty="0">
                <a:hlinkClick r:id="rId3"/>
              </a:rPr>
              <a:t>https://www.youtube.com/watch?v=KbTGnRSxPow</a:t>
            </a:r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2354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Danes bomo naredili poskočnega zajčka!</a:t>
            </a:r>
            <a:endParaRPr lang="sl-SI" dirty="0"/>
          </a:p>
        </p:txBody>
      </p:sp>
      <p:pic>
        <p:nvPicPr>
          <p:cNvPr id="4" name="Poskočni zajček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92925" y="1905000"/>
            <a:ext cx="8000909" cy="4500630"/>
          </a:xfrm>
        </p:spPr>
      </p:pic>
    </p:spTree>
    <p:extLst>
      <p:ext uri="{BB962C8B-B14F-4D97-AF65-F5344CB8AC3E}">
        <p14:creationId xmlns:p14="http://schemas.microsoft.com/office/powerpoint/2010/main" val="2520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Kaj potrebuješ?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589212" y="1436914"/>
            <a:ext cx="8915400" cy="3777622"/>
          </a:xfrm>
        </p:spPr>
        <p:txBody>
          <a:bodyPr>
            <a:normAutofit lnSpcReduction="10000"/>
          </a:bodyPr>
          <a:lstStyle/>
          <a:p>
            <a:r>
              <a:rPr lang="sl-SI" sz="2400" dirty="0" smtClean="0"/>
              <a:t>Dva papirnata lončka (enake velikosti)</a:t>
            </a:r>
            <a:endParaRPr lang="en-US" sz="2400" dirty="0"/>
          </a:p>
          <a:p>
            <a:r>
              <a:rPr lang="sl-SI" sz="2400" dirty="0" smtClean="0"/>
              <a:t>Barvni papir</a:t>
            </a:r>
            <a:endParaRPr lang="en-US" sz="2400" dirty="0"/>
          </a:p>
          <a:p>
            <a:r>
              <a:rPr lang="sl-SI" sz="2400" dirty="0" smtClean="0"/>
              <a:t>Migajoče oči (lahko jih tudi narišeš)</a:t>
            </a:r>
            <a:endParaRPr lang="en-US" sz="2400" dirty="0"/>
          </a:p>
          <a:p>
            <a:r>
              <a:rPr lang="sl-SI" sz="2400" dirty="0" smtClean="0"/>
              <a:t>Flumaster</a:t>
            </a:r>
            <a:endParaRPr lang="en-US" sz="2400" dirty="0"/>
          </a:p>
          <a:p>
            <a:r>
              <a:rPr lang="sl-SI" sz="2400" dirty="0" smtClean="0"/>
              <a:t>Kepico vate</a:t>
            </a:r>
            <a:endParaRPr lang="en-US" sz="2400" dirty="0"/>
          </a:p>
          <a:p>
            <a:r>
              <a:rPr lang="sl-SI" sz="2400" dirty="0" smtClean="0"/>
              <a:t>Dve gumici</a:t>
            </a:r>
          </a:p>
          <a:p>
            <a:r>
              <a:rPr lang="sl-SI" sz="2400" dirty="0" smtClean="0"/>
              <a:t>Škarje</a:t>
            </a:r>
          </a:p>
          <a:p>
            <a:r>
              <a:rPr lang="sl-SI" sz="2400" dirty="0" smtClean="0"/>
              <a:t>Lepilo</a:t>
            </a:r>
            <a:endParaRPr lang="en-US" sz="2400" dirty="0"/>
          </a:p>
          <a:p>
            <a:endParaRPr lang="en-US" dirty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b="8274"/>
          <a:stretch/>
        </p:blipFill>
        <p:spPr>
          <a:xfrm>
            <a:off x="5805497" y="2899955"/>
            <a:ext cx="5056949" cy="307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58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b="9333"/>
          <a:stretch/>
        </p:blipFill>
        <p:spPr>
          <a:xfrm>
            <a:off x="2760617" y="2758440"/>
            <a:ext cx="6467475" cy="3886200"/>
          </a:xfrm>
          <a:prstGeom prst="rect">
            <a:avLst/>
          </a:prstGeom>
        </p:spPr>
      </p:pic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589212" y="896983"/>
            <a:ext cx="8915400" cy="2999652"/>
          </a:xfrm>
        </p:spPr>
        <p:txBody>
          <a:bodyPr/>
          <a:lstStyle/>
          <a:p>
            <a:r>
              <a:rPr lang="sl-SI" sz="2200" dirty="0" smtClean="0"/>
              <a:t>V lonček naredi 4 krajše zareze (cca. 1cm). </a:t>
            </a:r>
          </a:p>
          <a:p>
            <a:r>
              <a:rPr lang="sl-SI" sz="2200" dirty="0" smtClean="0"/>
              <a:t>Prvo narediš eno zarezo, drugo narediš točno nasproti prve. </a:t>
            </a:r>
          </a:p>
          <a:p>
            <a:r>
              <a:rPr lang="sl-SI" sz="2200" dirty="0" smtClean="0"/>
              <a:t>Tretjo in četrto zarezo narediš točno med njima (tako kot kaže slika).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5991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592925" y="624110"/>
            <a:ext cx="8915400" cy="3777622"/>
          </a:xfrm>
        </p:spPr>
        <p:txBody>
          <a:bodyPr/>
          <a:lstStyle/>
          <a:p>
            <a:r>
              <a:rPr lang="sl-SI" sz="2200" dirty="0" smtClean="0"/>
              <a:t>Odreži dva kosa elastike, ki sta čisto malo daljša od širine lončka. </a:t>
            </a:r>
          </a:p>
          <a:p>
            <a:r>
              <a:rPr lang="sl-SI" sz="2200" dirty="0" smtClean="0"/>
              <a:t>Elastiki na samem koncu zavozlaš in vpneš v zarezo. 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11625" b="10533"/>
          <a:stretch/>
        </p:blipFill>
        <p:spPr>
          <a:xfrm>
            <a:off x="1709608" y="1939018"/>
            <a:ext cx="5715680" cy="383476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/>
          <a:srcRect l="19973" r="17010" b="10456"/>
          <a:stretch/>
        </p:blipFill>
        <p:spPr>
          <a:xfrm>
            <a:off x="7429001" y="1935710"/>
            <a:ext cx="4075611" cy="383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3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589212" y="1140822"/>
            <a:ext cx="8915400" cy="3260909"/>
          </a:xfrm>
        </p:spPr>
        <p:txBody>
          <a:bodyPr/>
          <a:lstStyle/>
          <a:p>
            <a:r>
              <a:rPr lang="sl-SI" sz="2200" dirty="0" smtClean="0"/>
              <a:t>Nalepi nos, oči, ušesa in rep (kepica vate). </a:t>
            </a:r>
            <a:endParaRPr lang="sl-SI" sz="2200" dirty="0"/>
          </a:p>
          <a:p>
            <a:pPr marL="0" indent="0">
              <a:buNone/>
            </a:pPr>
            <a:endParaRPr lang="sl-SI" dirty="0" smtClean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022" y="1991269"/>
            <a:ext cx="646747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12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589212" y="992777"/>
            <a:ext cx="8915400" cy="3777622"/>
          </a:xfrm>
        </p:spPr>
        <p:txBody>
          <a:bodyPr/>
          <a:lstStyle/>
          <a:p>
            <a:r>
              <a:rPr lang="sl-SI" sz="2200" dirty="0" smtClean="0"/>
              <a:t>S flomastrom nariši gobček in brke. Lahko mu narišeš tudi zobe, ličke,…</a:t>
            </a:r>
          </a:p>
          <a:p>
            <a:pPr marL="0" indent="0">
              <a:buNone/>
            </a:pPr>
            <a:r>
              <a:rPr lang="sl-SI" dirty="0" smtClean="0"/>
              <a:t> </a:t>
            </a:r>
            <a:endParaRPr lang="sl-SI" dirty="0"/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885" y="1878058"/>
            <a:ext cx="646747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49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589212" y="923109"/>
            <a:ext cx="8915400" cy="3777622"/>
          </a:xfrm>
        </p:spPr>
        <p:txBody>
          <a:bodyPr/>
          <a:lstStyle/>
          <a:p>
            <a:r>
              <a:rPr lang="sl-SI" sz="2200" dirty="0" smtClean="0"/>
              <a:t>Vzemi drugi lonček in nanj postavi zajčka. </a:t>
            </a:r>
          </a:p>
          <a:p>
            <a:endParaRPr lang="sl-SI" dirty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467" y="1904184"/>
            <a:ext cx="646747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92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589212" y="862149"/>
            <a:ext cx="8915400" cy="3777622"/>
          </a:xfrm>
        </p:spPr>
        <p:txBody>
          <a:bodyPr/>
          <a:lstStyle/>
          <a:p>
            <a:r>
              <a:rPr lang="sl-SI" sz="2200" dirty="0" smtClean="0"/>
              <a:t>Zajčka previdno potegni dol in spusti. </a:t>
            </a:r>
          </a:p>
          <a:p>
            <a:r>
              <a:rPr lang="sl-SI" sz="2200" b="1" dirty="0" err="1" smtClean="0"/>
              <a:t>Gleeeeeeeeej</a:t>
            </a:r>
            <a:r>
              <a:rPr lang="sl-SI" sz="2200" b="1" dirty="0" smtClean="0"/>
              <a:t> </a:t>
            </a:r>
            <a:r>
              <a:rPr lang="sl-SI" sz="2200" b="1" dirty="0" err="1" smtClean="0"/>
              <a:t>skačeeeeeeee</a:t>
            </a:r>
            <a:r>
              <a:rPr lang="sl-SI" sz="2200" b="1" dirty="0" smtClean="0"/>
              <a:t>!</a:t>
            </a:r>
          </a:p>
          <a:p>
            <a:endParaRPr lang="sl-SI" dirty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810" y="2139315"/>
            <a:ext cx="646747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56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Šelest">
  <a:themeElements>
    <a:clrScheme name="Šelest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Šeles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Šelest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74</TotalTime>
  <Words>152</Words>
  <Application>Microsoft Office PowerPoint</Application>
  <PresentationFormat>Širokozaslonsko</PresentationFormat>
  <Paragraphs>25</Paragraphs>
  <Slides>10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Šelest</vt:lpstr>
      <vt:lpstr>POSKOČNI VELIKONOČNI ZAJČEK</vt:lpstr>
      <vt:lpstr>Danes bomo naredili poskočnega zajčka!</vt:lpstr>
      <vt:lpstr>Kaj potrebuješ?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MIZS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POSKOČNI VELIKONOČNI ZAJČEK</dc:title>
  <dc:creator>Ajda</dc:creator>
  <cp:lastModifiedBy>Manca</cp:lastModifiedBy>
  <cp:revision>10</cp:revision>
  <dcterms:created xsi:type="dcterms:W3CDTF">2020-04-06T15:35:43Z</dcterms:created>
  <dcterms:modified xsi:type="dcterms:W3CDTF">2020-04-07T15:24:32Z</dcterms:modified>
</cp:coreProperties>
</file>