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0" r:id="rId5"/>
    <p:sldId id="261" r:id="rId6"/>
    <p:sldId id="262" r:id="rId7"/>
    <p:sldId id="263" r:id="rId8"/>
    <p:sldId id="264" r:id="rId9"/>
    <p:sldId id="265" r:id="rId10"/>
    <p:sldId id="266" r:id="rId11"/>
    <p:sldId id="268" r:id="rId12"/>
    <p:sldId id="288" r:id="rId13"/>
    <p:sldId id="25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2A5E5-8EC5-4493-93BF-32FCF432296F}" v="27" dt="2022-10-16T16:20:24.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24D2A5E5-8EC5-4493-93BF-32FCF432296F}"/>
    <pc:docChg chg="custSel modSld">
      <pc:chgData name="Dragana Žunič" userId="8ad69b84-948a-4bd4-8f2c-cdaa6cf17412" providerId="ADAL" clId="{24D2A5E5-8EC5-4493-93BF-32FCF432296F}" dt="2022-10-16T16:19:34.157" v="2068" actId="20577"/>
      <pc:docMkLst>
        <pc:docMk/>
      </pc:docMkLst>
      <pc:sldChg chg="modSp mod">
        <pc:chgData name="Dragana Žunič" userId="8ad69b84-948a-4bd4-8f2c-cdaa6cf17412" providerId="ADAL" clId="{24D2A5E5-8EC5-4493-93BF-32FCF432296F}" dt="2022-10-16T13:33:49.266" v="126" actId="20577"/>
        <pc:sldMkLst>
          <pc:docMk/>
          <pc:sldMk cId="1308005898" sldId="257"/>
        </pc:sldMkLst>
        <pc:spChg chg="mod">
          <ac:chgData name="Dragana Žunič" userId="8ad69b84-948a-4bd4-8f2c-cdaa6cf17412" providerId="ADAL" clId="{24D2A5E5-8EC5-4493-93BF-32FCF432296F}" dt="2022-10-16T13:33:49.266" v="126" actId="20577"/>
          <ac:spMkLst>
            <pc:docMk/>
            <pc:sldMk cId="1308005898" sldId="257"/>
            <ac:spMk id="3" creationId="{00000000-0000-0000-0000-000000000000}"/>
          </ac:spMkLst>
        </pc:spChg>
      </pc:sldChg>
      <pc:sldChg chg="modSp mod">
        <pc:chgData name="Dragana Žunič" userId="8ad69b84-948a-4bd4-8f2c-cdaa6cf17412" providerId="ADAL" clId="{24D2A5E5-8EC5-4493-93BF-32FCF432296F}" dt="2022-10-16T13:32:43.770" v="118" actId="20577"/>
        <pc:sldMkLst>
          <pc:docMk/>
          <pc:sldMk cId="2681463355" sldId="260"/>
        </pc:sldMkLst>
        <pc:spChg chg="mod">
          <ac:chgData name="Dragana Žunič" userId="8ad69b84-948a-4bd4-8f2c-cdaa6cf17412" providerId="ADAL" clId="{24D2A5E5-8EC5-4493-93BF-32FCF432296F}" dt="2022-10-16T13:32:32.716" v="94" actId="20577"/>
          <ac:spMkLst>
            <pc:docMk/>
            <pc:sldMk cId="2681463355" sldId="260"/>
            <ac:spMk id="2" creationId="{D3EFA1BE-93E1-654D-98DC-CFAC8186C85F}"/>
          </ac:spMkLst>
        </pc:spChg>
        <pc:spChg chg="mod">
          <ac:chgData name="Dragana Žunič" userId="8ad69b84-948a-4bd4-8f2c-cdaa6cf17412" providerId="ADAL" clId="{24D2A5E5-8EC5-4493-93BF-32FCF432296F}" dt="2022-10-16T13:32:43.770" v="118" actId="20577"/>
          <ac:spMkLst>
            <pc:docMk/>
            <pc:sldMk cId="2681463355" sldId="260"/>
            <ac:spMk id="3" creationId="{3F00A19F-CF37-E947-B5EA-3219E62FD18B}"/>
          </ac:spMkLst>
        </pc:spChg>
      </pc:sldChg>
      <pc:sldChg chg="modSp mod">
        <pc:chgData name="Dragana Žunič" userId="8ad69b84-948a-4bd4-8f2c-cdaa6cf17412" providerId="ADAL" clId="{24D2A5E5-8EC5-4493-93BF-32FCF432296F}" dt="2022-10-16T13:37:26.247" v="284" actId="5793"/>
        <pc:sldMkLst>
          <pc:docMk/>
          <pc:sldMk cId="2746381049" sldId="261"/>
        </pc:sldMkLst>
        <pc:spChg chg="mod">
          <ac:chgData name="Dragana Žunič" userId="8ad69b84-948a-4bd4-8f2c-cdaa6cf17412" providerId="ADAL" clId="{24D2A5E5-8EC5-4493-93BF-32FCF432296F}" dt="2022-10-16T13:34:51.631" v="173" actId="20577"/>
          <ac:spMkLst>
            <pc:docMk/>
            <pc:sldMk cId="2746381049" sldId="261"/>
            <ac:spMk id="2" creationId="{E74C4D6D-B2A3-B94B-9FB4-550544A58A6D}"/>
          </ac:spMkLst>
        </pc:spChg>
        <pc:spChg chg="mod">
          <ac:chgData name="Dragana Žunič" userId="8ad69b84-948a-4bd4-8f2c-cdaa6cf17412" providerId="ADAL" clId="{24D2A5E5-8EC5-4493-93BF-32FCF432296F}" dt="2022-10-16T13:37:26.247" v="284" actId="5793"/>
          <ac:spMkLst>
            <pc:docMk/>
            <pc:sldMk cId="2746381049" sldId="261"/>
            <ac:spMk id="3" creationId="{539333E3-193C-8647-A859-A2B30E3AA9A9}"/>
          </ac:spMkLst>
        </pc:spChg>
      </pc:sldChg>
      <pc:sldChg chg="modSp mod">
        <pc:chgData name="Dragana Žunič" userId="8ad69b84-948a-4bd4-8f2c-cdaa6cf17412" providerId="ADAL" clId="{24D2A5E5-8EC5-4493-93BF-32FCF432296F}" dt="2022-10-16T13:40:26.871" v="361" actId="20577"/>
        <pc:sldMkLst>
          <pc:docMk/>
          <pc:sldMk cId="1580200465" sldId="262"/>
        </pc:sldMkLst>
        <pc:spChg chg="mod">
          <ac:chgData name="Dragana Žunič" userId="8ad69b84-948a-4bd4-8f2c-cdaa6cf17412" providerId="ADAL" clId="{24D2A5E5-8EC5-4493-93BF-32FCF432296F}" dt="2022-10-16T13:40:26.871" v="361" actId="20577"/>
          <ac:spMkLst>
            <pc:docMk/>
            <pc:sldMk cId="1580200465" sldId="262"/>
            <ac:spMk id="2" creationId="{B008B7B8-33B6-1246-9F4E-AEE354B9EC68}"/>
          </ac:spMkLst>
        </pc:spChg>
      </pc:sldChg>
      <pc:sldChg chg="modSp mod">
        <pc:chgData name="Dragana Žunič" userId="8ad69b84-948a-4bd4-8f2c-cdaa6cf17412" providerId="ADAL" clId="{24D2A5E5-8EC5-4493-93BF-32FCF432296F}" dt="2022-10-16T16:14:51.702" v="2002" actId="20577"/>
        <pc:sldMkLst>
          <pc:docMk/>
          <pc:sldMk cId="390168516" sldId="263"/>
        </pc:sldMkLst>
        <pc:spChg chg="mod">
          <ac:chgData name="Dragana Žunič" userId="8ad69b84-948a-4bd4-8f2c-cdaa6cf17412" providerId="ADAL" clId="{24D2A5E5-8EC5-4493-93BF-32FCF432296F}" dt="2022-10-16T16:14:39.719" v="1987" actId="20577"/>
          <ac:spMkLst>
            <pc:docMk/>
            <pc:sldMk cId="390168516" sldId="263"/>
            <ac:spMk id="2" creationId="{76EA9093-B55D-884B-A742-E2C2F0E95777}"/>
          </ac:spMkLst>
        </pc:spChg>
        <pc:spChg chg="mod">
          <ac:chgData name="Dragana Žunič" userId="8ad69b84-948a-4bd4-8f2c-cdaa6cf17412" providerId="ADAL" clId="{24D2A5E5-8EC5-4493-93BF-32FCF432296F}" dt="2022-10-16T16:14:51.702" v="2002" actId="20577"/>
          <ac:spMkLst>
            <pc:docMk/>
            <pc:sldMk cId="390168516" sldId="263"/>
            <ac:spMk id="3" creationId="{EB50AECA-E413-5642-AEF2-AF676F1CA280}"/>
          </ac:spMkLst>
        </pc:spChg>
      </pc:sldChg>
      <pc:sldChg chg="modSp mod">
        <pc:chgData name="Dragana Žunič" userId="8ad69b84-948a-4bd4-8f2c-cdaa6cf17412" providerId="ADAL" clId="{24D2A5E5-8EC5-4493-93BF-32FCF432296F}" dt="2022-10-16T16:18:00.710" v="2048" actId="20577"/>
        <pc:sldMkLst>
          <pc:docMk/>
          <pc:sldMk cId="3408462069" sldId="264"/>
        </pc:sldMkLst>
        <pc:spChg chg="mod">
          <ac:chgData name="Dragana Žunič" userId="8ad69b84-948a-4bd4-8f2c-cdaa6cf17412" providerId="ADAL" clId="{24D2A5E5-8EC5-4493-93BF-32FCF432296F}" dt="2022-10-16T16:16:55.451" v="2030" actId="20577"/>
          <ac:spMkLst>
            <pc:docMk/>
            <pc:sldMk cId="3408462069" sldId="264"/>
            <ac:spMk id="2" creationId="{721FF42B-C748-E14C-B776-CAE542EEDC56}"/>
          </ac:spMkLst>
        </pc:spChg>
        <pc:spChg chg="mod">
          <ac:chgData name="Dragana Žunič" userId="8ad69b84-948a-4bd4-8f2c-cdaa6cf17412" providerId="ADAL" clId="{24D2A5E5-8EC5-4493-93BF-32FCF432296F}" dt="2022-10-16T16:18:00.710" v="2048" actId="20577"/>
          <ac:spMkLst>
            <pc:docMk/>
            <pc:sldMk cId="3408462069" sldId="264"/>
            <ac:spMk id="3" creationId="{557D6B2F-9AB3-3246-8E83-1BFC500384C2}"/>
          </ac:spMkLst>
        </pc:spChg>
      </pc:sldChg>
      <pc:sldChg chg="modSp mod">
        <pc:chgData name="Dragana Žunič" userId="8ad69b84-948a-4bd4-8f2c-cdaa6cf17412" providerId="ADAL" clId="{24D2A5E5-8EC5-4493-93BF-32FCF432296F}" dt="2022-10-16T16:19:34.157" v="2068" actId="20577"/>
        <pc:sldMkLst>
          <pc:docMk/>
          <pc:sldMk cId="1151873162" sldId="265"/>
        </pc:sldMkLst>
        <pc:spChg chg="mod">
          <ac:chgData name="Dragana Žunič" userId="8ad69b84-948a-4bd4-8f2c-cdaa6cf17412" providerId="ADAL" clId="{24D2A5E5-8EC5-4493-93BF-32FCF432296F}" dt="2022-10-16T14:25:34.539" v="863" actId="20577"/>
          <ac:spMkLst>
            <pc:docMk/>
            <pc:sldMk cId="1151873162" sldId="265"/>
            <ac:spMk id="2" creationId="{8830BCDF-A08E-0548-9E54-88699C69B546}"/>
          </ac:spMkLst>
        </pc:spChg>
        <pc:spChg chg="mod">
          <ac:chgData name="Dragana Žunič" userId="8ad69b84-948a-4bd4-8f2c-cdaa6cf17412" providerId="ADAL" clId="{24D2A5E5-8EC5-4493-93BF-32FCF432296F}" dt="2022-10-16T16:19:34.157" v="2068" actId="20577"/>
          <ac:spMkLst>
            <pc:docMk/>
            <pc:sldMk cId="1151873162" sldId="265"/>
            <ac:spMk id="3" creationId="{FCA1598F-F0CF-B645-890D-6B408263636D}"/>
          </ac:spMkLst>
        </pc:spChg>
      </pc:sldChg>
      <pc:sldChg chg="modSp mod">
        <pc:chgData name="Dragana Žunič" userId="8ad69b84-948a-4bd4-8f2c-cdaa6cf17412" providerId="ADAL" clId="{24D2A5E5-8EC5-4493-93BF-32FCF432296F}" dt="2022-10-16T14:37:52.608" v="1317" actId="20577"/>
        <pc:sldMkLst>
          <pc:docMk/>
          <pc:sldMk cId="3666105256" sldId="266"/>
        </pc:sldMkLst>
        <pc:spChg chg="mod">
          <ac:chgData name="Dragana Žunič" userId="8ad69b84-948a-4bd4-8f2c-cdaa6cf17412" providerId="ADAL" clId="{24D2A5E5-8EC5-4493-93BF-32FCF432296F}" dt="2022-10-16T14:31:03.397" v="1084"/>
          <ac:spMkLst>
            <pc:docMk/>
            <pc:sldMk cId="3666105256" sldId="266"/>
            <ac:spMk id="2" creationId="{DF8C1F75-3E98-184B-8DAB-3445606829BA}"/>
          </ac:spMkLst>
        </pc:spChg>
        <pc:spChg chg="mod">
          <ac:chgData name="Dragana Žunič" userId="8ad69b84-948a-4bd4-8f2c-cdaa6cf17412" providerId="ADAL" clId="{24D2A5E5-8EC5-4493-93BF-32FCF432296F}" dt="2022-10-16T14:37:52.608" v="1317" actId="20577"/>
          <ac:spMkLst>
            <pc:docMk/>
            <pc:sldMk cId="3666105256" sldId="266"/>
            <ac:spMk id="3" creationId="{ABBE6089-988A-F546-96CE-A836705D6CF2}"/>
          </ac:spMkLst>
        </pc:spChg>
      </pc:sldChg>
      <pc:sldChg chg="modSp mod">
        <pc:chgData name="Dragana Žunič" userId="8ad69b84-948a-4bd4-8f2c-cdaa6cf17412" providerId="ADAL" clId="{24D2A5E5-8EC5-4493-93BF-32FCF432296F}" dt="2022-10-16T14:52:12.075" v="1606" actId="20577"/>
        <pc:sldMkLst>
          <pc:docMk/>
          <pc:sldMk cId="761716869" sldId="268"/>
        </pc:sldMkLst>
        <pc:spChg chg="mod">
          <ac:chgData name="Dragana Žunič" userId="8ad69b84-948a-4bd4-8f2c-cdaa6cf17412" providerId="ADAL" clId="{24D2A5E5-8EC5-4493-93BF-32FCF432296F}" dt="2022-10-16T14:38:47.214" v="1328" actId="20577"/>
          <ac:spMkLst>
            <pc:docMk/>
            <pc:sldMk cId="761716869" sldId="268"/>
            <ac:spMk id="2" creationId="{DE346485-42BE-5240-8205-881C7477BC4A}"/>
          </ac:spMkLst>
        </pc:spChg>
        <pc:spChg chg="mod">
          <ac:chgData name="Dragana Žunič" userId="8ad69b84-948a-4bd4-8f2c-cdaa6cf17412" providerId="ADAL" clId="{24D2A5E5-8EC5-4493-93BF-32FCF432296F}" dt="2022-10-16T14:52:12.075" v="1606" actId="20577"/>
          <ac:spMkLst>
            <pc:docMk/>
            <pc:sldMk cId="761716869" sldId="268"/>
            <ac:spMk id="3" creationId="{8D121063-16B3-6645-9AE6-3D5501FD1FD0}"/>
          </ac:spMkLst>
        </pc:spChg>
      </pc:sldChg>
      <pc:sldChg chg="modSp mod">
        <pc:chgData name="Dragana Žunič" userId="8ad69b84-948a-4bd4-8f2c-cdaa6cf17412" providerId="ADAL" clId="{24D2A5E5-8EC5-4493-93BF-32FCF432296F}" dt="2022-10-16T16:11:55.506" v="1960" actId="20577"/>
        <pc:sldMkLst>
          <pc:docMk/>
          <pc:sldMk cId="1154797863" sldId="288"/>
        </pc:sldMkLst>
        <pc:spChg chg="mod">
          <ac:chgData name="Dragana Žunič" userId="8ad69b84-948a-4bd4-8f2c-cdaa6cf17412" providerId="ADAL" clId="{24D2A5E5-8EC5-4493-93BF-32FCF432296F}" dt="2022-10-16T16:11:55.506" v="1960" actId="20577"/>
          <ac:spMkLst>
            <pc:docMk/>
            <pc:sldMk cId="1154797863" sldId="28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16. 10. 2022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16. 10. 2022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16. 10. 2022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16. 10. 2022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16. 10. 2022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16. 10. 2022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r>
              <a:rPr lang="sl-SI" sz="7200" dirty="0"/>
              <a:t>Project </a:t>
            </a:r>
            <a:r>
              <a:rPr lang="sl-SI" sz="7200" b="1" dirty="0"/>
              <a:t>SMILE too</a:t>
            </a:r>
            <a:endParaRPr lang="sl-SI" sz="7200" dirty="0"/>
          </a:p>
        </p:txBody>
      </p:sp>
      <p:sp>
        <p:nvSpPr>
          <p:cNvPr id="3" name="Podnaslov 2"/>
          <p:cNvSpPr>
            <a:spLocks noGrp="1"/>
          </p:cNvSpPr>
          <p:nvPr>
            <p:ph type="subTitle" idx="1"/>
          </p:nvPr>
        </p:nvSpPr>
        <p:spPr>
          <a:xfrm>
            <a:off x="1638438" y="2367121"/>
            <a:ext cx="9144000" cy="523702"/>
          </a:xfrm>
        </p:spPr>
        <p:txBody>
          <a:bodyPr>
            <a:normAutofit/>
          </a:bodyPr>
          <a:lstStyle/>
          <a:p>
            <a:r>
              <a:rPr lang="sl-SI" sz="2800" dirty="0"/>
              <a:t>Social </a:t>
            </a:r>
            <a:r>
              <a:rPr lang="sl-SI" sz="2800" dirty="0" err="1"/>
              <a:t>Skills</a:t>
            </a:r>
            <a:r>
              <a:rPr lang="sl-SI" sz="2800" dirty="0"/>
              <a:t> Make </a:t>
            </a:r>
            <a:r>
              <a:rPr lang="sl-SI" sz="2800" dirty="0" err="1"/>
              <a:t>Inclusive</a:t>
            </a:r>
            <a:r>
              <a:rPr lang="sl-SI" sz="2800" dirty="0"/>
              <a:t> </a:t>
            </a:r>
            <a:r>
              <a:rPr lang="sl-SI" sz="2800" dirty="0" err="1"/>
              <a:t>Life</a:t>
            </a:r>
            <a:r>
              <a:rPr lang="sl-SI" sz="2800" dirty="0"/>
              <a:t> </a:t>
            </a:r>
            <a:r>
              <a:rPr lang="sl-SI" sz="2800" dirty="0" err="1"/>
              <a:t>Easier</a:t>
            </a:r>
            <a:endParaRPr lang="sl-SI" sz="28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en-GB" sz="5400" dirty="0">
                <a:latin typeface="Berlin Sans FB" panose="020E0602020502020306" pitchFamily="34" charset="0"/>
              </a:rPr>
              <a:t>Zakaj </a:t>
            </a:r>
            <a:r>
              <a:rPr lang="en-GB" sz="5400" dirty="0" err="1">
                <a:latin typeface="Berlin Sans FB" panose="020E0602020502020306" pitchFamily="34" charset="0"/>
              </a:rPr>
              <a:t>učiti</a:t>
            </a:r>
            <a:r>
              <a:rPr lang="en-GB" sz="5400" dirty="0">
                <a:latin typeface="Berlin Sans FB" panose="020E0602020502020306" pitchFamily="34" charset="0"/>
              </a:rPr>
              <a:t> </a:t>
            </a:r>
            <a:r>
              <a:rPr lang="en-GB" sz="5400" dirty="0" err="1">
                <a:latin typeface="Berlin Sans FB" panose="020E0602020502020306" pitchFamily="34" charset="0"/>
              </a:rPr>
              <a:t>socialne</a:t>
            </a:r>
            <a:r>
              <a:rPr lang="en-GB" sz="5400" dirty="0">
                <a:latin typeface="Berlin Sans FB" panose="020E0602020502020306" pitchFamily="34" charset="0"/>
              </a:rPr>
              <a:t> </a:t>
            </a:r>
            <a:r>
              <a:rPr lang="en-GB" sz="5400" dirty="0" err="1">
                <a:latin typeface="Berlin Sans FB" panose="020E0602020502020306" pitchFamily="34" charset="0"/>
              </a:rPr>
              <a:t>spretnosti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lnSpcReduction="10000"/>
          </a:bodyPr>
          <a:lstStyle/>
          <a:p>
            <a:pPr marL="0" indent="0" algn="just">
              <a:buNone/>
            </a:pPr>
            <a:r>
              <a:rPr lang="en-GB" sz="3200" dirty="0">
                <a:latin typeface="Berlin Sans FB" panose="020F0502020204030204" pitchFamily="34" charset="0"/>
                <a:ea typeface="Calibri" panose="020F0502020204030204" pitchFamily="34" charset="0"/>
                <a:cs typeface="Times New Roman" panose="02020603050405020304" pitchFamily="18" charset="0"/>
              </a:rPr>
              <a:t>‚‚</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Videči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otroci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opazujejo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posnemajo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družbeno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vedenje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drugih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ljudi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čemer</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se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učijo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pretežno prek </a:t>
            </a:r>
            <a:r>
              <a:rPr lang="sl-SI" sz="3200" dirty="0">
                <a:latin typeface="Berlin Sans FB" panose="020F0502020204030204" pitchFamily="34" charset="0"/>
                <a:ea typeface="Calibri" panose="020F0502020204030204" pitchFamily="34" charset="0"/>
                <a:cs typeface="Times New Roman" panose="02020603050405020304" pitchFamily="18" charset="0"/>
              </a:rPr>
              <a:t>vidnih znakov. </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To je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znano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kot</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priložnostno,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naključno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učenje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Če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te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priložnosti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otroku</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niso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na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voljo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lahko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razumevanje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razvoj</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družbe</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no sprejemljivih oblik</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vedenja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sl-SI" sz="3200" dirty="0">
                <a:latin typeface="Berlin Sans FB" panose="020F0502020204030204" pitchFamily="34" charset="0"/>
                <a:ea typeface="Calibri" panose="020F0502020204030204" pitchFamily="34" charset="0"/>
                <a:cs typeface="Times New Roman" panose="02020603050405020304" pitchFamily="18" charset="0"/>
              </a:rPr>
              <a:t>p</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ostane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nepopolno ali nezadostno.</a:t>
            </a:r>
          </a:p>
          <a:p>
            <a:pPr marL="0" indent="0" algn="just">
              <a:buNone/>
            </a:pPr>
            <a:r>
              <a:rPr lang="sl-SI" sz="3200" dirty="0">
                <a:effectLst/>
                <a:latin typeface="Berlin Sans FB" panose="020F0502020204030204" pitchFamily="34" charset="0"/>
                <a:ea typeface="Calibri" panose="020F0502020204030204" pitchFamily="34" charset="0"/>
                <a:cs typeface="Times New Roman" panose="02020603050405020304" pitchFamily="18" charset="0"/>
              </a:rPr>
              <a:t>Primerne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socialne</a:t>
            </a:r>
            <a:r>
              <a:rPr lang="sl-SI" sz="3200" dirty="0">
                <a:latin typeface="Berlin Sans FB" panose="020F0502020204030204" pitchFamily="34" charset="0"/>
                <a:ea typeface="Calibri" panose="020F0502020204030204" pitchFamily="34" charset="0"/>
                <a:cs typeface="Times New Roman" panose="02020603050405020304" pitchFamily="18" charset="0"/>
              </a:rPr>
              <a:t> spretnosti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so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ključnega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pomena</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za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otrokove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vsakodnevne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interakcije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a:t>
            </a:r>
            <a:r>
              <a:rPr lang="sl-SI" sz="3200" dirty="0">
                <a:latin typeface="Berlin Sans FB" panose="020F0502020204030204" pitchFamily="34" charset="0"/>
                <a:ea typeface="Calibri" panose="020F0502020204030204" pitchFamily="34" charset="0"/>
                <a:cs typeface="Times New Roman" panose="02020603050405020304" pitchFamily="18" charset="0"/>
              </a:rPr>
              <a:t> Le-te o</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troku</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omogočajo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interakcijo</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z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drugimi</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sklepanje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prijateljstev</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kasneje</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razvoj</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osebnih</a:t>
            </a:r>
            <a:r>
              <a:rPr lang="en-GB" sz="3200" dirty="0">
                <a:effectLst/>
                <a:latin typeface="Berlin Sans FB" panose="020F0502020204030204" pitchFamily="34" charset="0"/>
                <a:ea typeface="Calibri" panose="020F0502020204030204" pitchFamily="34" charset="0"/>
                <a:cs typeface="Times New Roman" panose="02020603050405020304" pitchFamily="18" charset="0"/>
              </a:rPr>
              <a:t> in </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profesionalnih</a:t>
            </a:r>
            <a:r>
              <a:rPr lang="sl-SI" sz="3200" dirty="0">
                <a:latin typeface="Berlin Sans FB" panose="020F0502020204030204" pitchFamily="34" charset="0"/>
                <a:ea typeface="Calibri" panose="020F0502020204030204" pitchFamily="34" charset="0"/>
                <a:cs typeface="Times New Roman" panose="02020603050405020304" pitchFamily="18" charset="0"/>
              </a:rPr>
              <a:t> </a:t>
            </a:r>
            <a:r>
              <a:rPr lang="en-GB" sz="3200" dirty="0" err="1">
                <a:effectLst/>
                <a:latin typeface="Berlin Sans FB" panose="020F0502020204030204" pitchFamily="34" charset="0"/>
                <a:ea typeface="Calibri" panose="020F0502020204030204" pitchFamily="34" charset="0"/>
                <a:cs typeface="Times New Roman" panose="02020603050405020304" pitchFamily="18" charset="0"/>
              </a:rPr>
              <a:t>odnosov</a:t>
            </a:r>
            <a:r>
              <a:rPr lang="sl-SI" sz="3200" dirty="0">
                <a:effectLst/>
                <a:latin typeface="Berlin Sans FB" panose="020F0502020204030204" pitchFamily="34" charset="0"/>
                <a:ea typeface="Calibri" panose="020F0502020204030204" pitchFamily="34" charset="0"/>
                <a:cs typeface="Times New Roman" panose="02020603050405020304" pitchFamily="18" charset="0"/>
              </a:rPr>
              <a:t>."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2017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6485-42BE-5240-8205-881C7477BC4A}"/>
              </a:ext>
            </a:extLst>
          </p:cNvPr>
          <p:cNvSpPr>
            <a:spLocks noGrp="1"/>
          </p:cNvSpPr>
          <p:nvPr>
            <p:ph type="title"/>
          </p:nvPr>
        </p:nvSpPr>
        <p:spPr/>
        <p:txBody>
          <a:bodyPr>
            <a:normAutofit/>
          </a:bodyPr>
          <a:lstStyle/>
          <a:p>
            <a:pPr algn="ctr"/>
            <a:r>
              <a:rPr lang="sl-SI" sz="5400" dirty="0">
                <a:latin typeface="Berlin Sans FB" panose="020E0602020502020306" pitchFamily="34" charset="0"/>
              </a:rPr>
              <a:t>Kaj je </a:t>
            </a:r>
            <a:r>
              <a:rPr lang="en-GB" sz="5400" dirty="0">
                <a:latin typeface="Berlin Sans FB" panose="020E0602020502020306" pitchFamily="34" charset="0"/>
              </a:rPr>
              <a:t>SMILE Too?</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8D121063-16B3-6645-9AE6-3D5501FD1FD0}"/>
              </a:ext>
            </a:extLst>
          </p:cNvPr>
          <p:cNvSpPr>
            <a:spLocks noGrp="1"/>
          </p:cNvSpPr>
          <p:nvPr>
            <p:ph idx="1"/>
          </p:nvPr>
        </p:nvSpPr>
        <p:spPr>
          <a:xfrm>
            <a:off x="649587" y="1888496"/>
            <a:ext cx="10515600" cy="4351338"/>
          </a:xfrm>
        </p:spPr>
        <p:txBody>
          <a:bodyPr>
            <a:normAutofit lnSpcReduction="10000"/>
          </a:bodyPr>
          <a:lstStyle/>
          <a:p>
            <a:pPr marL="0" indent="0" algn="just">
              <a:buNone/>
            </a:pPr>
            <a:r>
              <a:rPr lang="en-GB" sz="4000" b="0" i="0" u="none" strike="noStrike" dirty="0">
                <a:solidFill>
                  <a:srgbClr val="000000"/>
                </a:solidFill>
                <a:effectLst/>
                <a:latin typeface="Berlin Sans FB" panose="020E0602020502020306" pitchFamily="34" charset="0"/>
              </a:rPr>
              <a:t>SMILE</a:t>
            </a:r>
            <a:r>
              <a:rPr lang="sl-SI" sz="4000" b="0" i="0" u="none" strike="noStrike" dirty="0">
                <a:solidFill>
                  <a:srgbClr val="000000"/>
                </a:solidFill>
                <a:effectLst/>
                <a:latin typeface="Berlin Sans FB" panose="020E0602020502020306" pitchFamily="34" charset="0"/>
              </a:rPr>
              <a:t> </a:t>
            </a:r>
            <a:r>
              <a:rPr lang="en-GB" sz="4000" b="0" i="0" u="none" strike="noStrike" dirty="0">
                <a:solidFill>
                  <a:srgbClr val="000000"/>
                </a:solidFill>
                <a:effectLst/>
                <a:latin typeface="Berlin Sans FB" panose="020E0602020502020306" pitchFamily="34" charset="0"/>
              </a:rPr>
              <a:t>je </a:t>
            </a:r>
            <a:r>
              <a:rPr lang="en-GB" sz="4000" b="0" i="0" u="none" strike="noStrike" dirty="0" err="1">
                <a:solidFill>
                  <a:srgbClr val="000000"/>
                </a:solidFill>
                <a:effectLst/>
                <a:latin typeface="Berlin Sans FB" panose="020E0602020502020306" pitchFamily="34" charset="0"/>
              </a:rPr>
              <a:t>kratica</a:t>
            </a:r>
            <a:r>
              <a:rPr lang="en-GB" sz="4000" b="0" i="0" u="none" strike="noStrike" dirty="0">
                <a:solidFill>
                  <a:srgbClr val="000000"/>
                </a:solidFill>
                <a:effectLst/>
                <a:latin typeface="Berlin Sans FB" panose="020E0602020502020306" pitchFamily="34" charset="0"/>
              </a:rPr>
              <a:t> za Social Skills Make Inclusive Life Easier. </a:t>
            </a:r>
            <a:r>
              <a:rPr lang="en-GB" sz="4000" b="0" i="0" u="none" strike="noStrike" dirty="0" err="1">
                <a:solidFill>
                  <a:srgbClr val="000000"/>
                </a:solidFill>
                <a:effectLst/>
                <a:latin typeface="Berlin Sans FB" panose="020E0602020502020306" pitchFamily="34" charset="0"/>
              </a:rPr>
              <a:t>Kot</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že</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ime</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pove</a:t>
            </a:r>
            <a:r>
              <a:rPr lang="en-GB" sz="4000" b="0" i="0" u="none" strike="noStrike" dirty="0">
                <a:solidFill>
                  <a:srgbClr val="000000"/>
                </a:solidFill>
                <a:effectLst/>
                <a:latin typeface="Berlin Sans FB" panose="020E0602020502020306" pitchFamily="34" charset="0"/>
              </a:rPr>
              <a:t>, je </a:t>
            </a:r>
            <a:r>
              <a:rPr lang="en-GB" sz="4000" b="0" i="0" u="none" strike="noStrike" dirty="0" err="1">
                <a:solidFill>
                  <a:srgbClr val="000000"/>
                </a:solidFill>
                <a:effectLst/>
                <a:latin typeface="Berlin Sans FB" panose="020E0602020502020306" pitchFamily="34" charset="0"/>
              </a:rPr>
              <a:t>cilj</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tega</a:t>
            </a:r>
            <a:r>
              <a:rPr lang="en-GB" sz="4000" b="0" i="0" u="none" strike="noStrike" dirty="0">
                <a:solidFill>
                  <a:srgbClr val="000000"/>
                </a:solidFill>
                <a:effectLst/>
                <a:latin typeface="Berlin Sans FB" panose="020E0602020502020306" pitchFamily="34" charset="0"/>
              </a:rPr>
              <a:t> 3-letnega </a:t>
            </a:r>
            <a:r>
              <a:rPr lang="en-GB" sz="4000" b="0" i="0" u="none" strike="noStrike" dirty="0" err="1">
                <a:solidFill>
                  <a:srgbClr val="000000"/>
                </a:solidFill>
                <a:effectLst/>
                <a:latin typeface="Berlin Sans FB" panose="020E0602020502020306" pitchFamily="34" charset="0"/>
              </a:rPr>
              <a:t>projekta</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deliti</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znanje</a:t>
            </a:r>
            <a:r>
              <a:rPr lang="en-GB" sz="4000" b="0" i="0" u="none" strike="noStrike" dirty="0">
                <a:solidFill>
                  <a:srgbClr val="000000"/>
                </a:solidFill>
                <a:effectLst/>
                <a:latin typeface="Berlin Sans FB" panose="020E0602020502020306" pitchFamily="34" charset="0"/>
              </a:rPr>
              <a:t> o </a:t>
            </a:r>
            <a:r>
              <a:rPr lang="en-GB" sz="4000" b="0" i="0" u="none" strike="noStrike" dirty="0" err="1">
                <a:solidFill>
                  <a:srgbClr val="000000"/>
                </a:solidFill>
                <a:effectLst/>
                <a:latin typeface="Berlin Sans FB" panose="020E0602020502020306" pitchFamily="34" charset="0"/>
              </a:rPr>
              <a:t>razvoju</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socialnih</a:t>
            </a:r>
            <a:r>
              <a:rPr lang="en-GB" sz="4000" b="0" i="0" u="none" strike="noStrike" dirty="0">
                <a:solidFill>
                  <a:srgbClr val="000000"/>
                </a:solidFill>
                <a:effectLst/>
                <a:latin typeface="Berlin Sans FB" panose="020E0602020502020306" pitchFamily="34" charset="0"/>
              </a:rPr>
              <a:t> </a:t>
            </a:r>
            <a:r>
              <a:rPr lang="sl-SI" sz="4000" b="0" i="0" u="none" strike="noStrike" dirty="0">
                <a:solidFill>
                  <a:srgbClr val="000000"/>
                </a:solidFill>
                <a:effectLst/>
                <a:latin typeface="Berlin Sans FB" panose="020E0602020502020306" pitchFamily="34" charset="0"/>
              </a:rPr>
              <a:t>spretnosti</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pri</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otrocih</a:t>
            </a:r>
            <a:r>
              <a:rPr lang="en-GB" sz="4000" b="0" i="0" u="none" strike="noStrike" dirty="0">
                <a:solidFill>
                  <a:srgbClr val="000000"/>
                </a:solidFill>
                <a:effectLst/>
                <a:latin typeface="Berlin Sans FB" panose="020E0602020502020306" pitchFamily="34" charset="0"/>
              </a:rPr>
              <a:t> in </a:t>
            </a:r>
            <a:r>
              <a:rPr lang="en-GB" sz="4000" b="0" i="0" u="none" strike="noStrike" dirty="0" err="1">
                <a:solidFill>
                  <a:srgbClr val="000000"/>
                </a:solidFill>
                <a:effectLst/>
                <a:latin typeface="Berlin Sans FB" panose="020E0602020502020306" pitchFamily="34" charset="0"/>
              </a:rPr>
              <a:t>mladostnikih</a:t>
            </a:r>
            <a:r>
              <a:rPr lang="en-GB" sz="4000" b="0" i="0" u="none" strike="noStrike" dirty="0">
                <a:solidFill>
                  <a:srgbClr val="000000"/>
                </a:solidFill>
                <a:effectLst/>
                <a:latin typeface="Berlin Sans FB" panose="020E0602020502020306" pitchFamily="34" charset="0"/>
              </a:rPr>
              <a:t> </a:t>
            </a:r>
            <a:r>
              <a:rPr lang="sl-SI" sz="4000" b="0" i="0" u="none" strike="noStrike" dirty="0">
                <a:solidFill>
                  <a:srgbClr val="000000"/>
                </a:solidFill>
                <a:effectLst/>
                <a:latin typeface="Berlin Sans FB" panose="020E0602020502020306" pitchFamily="34" charset="0"/>
              </a:rPr>
              <a:t>z okvaro vida z namenom </a:t>
            </a:r>
            <a:r>
              <a:rPr lang="en-GB" sz="4000" b="0" i="0" u="none" strike="noStrike" dirty="0" err="1">
                <a:solidFill>
                  <a:srgbClr val="000000"/>
                </a:solidFill>
                <a:effectLst/>
                <a:latin typeface="Berlin Sans FB" panose="020E0602020502020306" pitchFamily="34" charset="0"/>
              </a:rPr>
              <a:t>razvijanja</a:t>
            </a:r>
            <a:r>
              <a:rPr lang="en-GB" sz="4000" b="0" i="0" u="none" strike="noStrike" dirty="0">
                <a:solidFill>
                  <a:srgbClr val="000000"/>
                </a:solidFill>
                <a:effectLst/>
                <a:latin typeface="Berlin Sans FB" panose="020E0602020502020306" pitchFamily="34" charset="0"/>
              </a:rPr>
              <a:t> </a:t>
            </a:r>
            <a:r>
              <a:rPr lang="en-GB" sz="4000" b="0" i="0" u="none" strike="noStrike" dirty="0" err="1">
                <a:solidFill>
                  <a:srgbClr val="000000"/>
                </a:solidFill>
                <a:effectLst/>
                <a:latin typeface="Berlin Sans FB" panose="020E0602020502020306" pitchFamily="34" charset="0"/>
              </a:rPr>
              <a:t>virov</a:t>
            </a:r>
            <a:r>
              <a:rPr lang="sl-SI" sz="4000" dirty="0">
                <a:solidFill>
                  <a:srgbClr val="000000"/>
                </a:solidFill>
                <a:latin typeface="Berlin Sans FB" panose="020E0602020502020306" pitchFamily="34" charset="0"/>
              </a:rPr>
              <a:t> </a:t>
            </a:r>
            <a:r>
              <a:rPr lang="en-GB" sz="4000" b="0" i="0" u="none" strike="noStrike" dirty="0">
                <a:solidFill>
                  <a:srgbClr val="000000"/>
                </a:solidFill>
                <a:effectLst/>
                <a:latin typeface="Berlin Sans FB" panose="020E0602020502020306" pitchFamily="34" charset="0"/>
              </a:rPr>
              <a:t>za </a:t>
            </a:r>
            <a:r>
              <a:rPr lang="en-GB" sz="4000" b="0" i="0" u="none" strike="noStrike" dirty="0" err="1">
                <a:solidFill>
                  <a:srgbClr val="000000"/>
                </a:solidFill>
                <a:effectLst/>
                <a:latin typeface="Berlin Sans FB" panose="020E0602020502020306" pitchFamily="34" charset="0"/>
              </a:rPr>
              <a:t>vzgojitelje</a:t>
            </a:r>
            <a:r>
              <a:rPr lang="sl-SI" sz="4000" b="0" i="0" u="none" strike="noStrike" dirty="0">
                <a:solidFill>
                  <a:srgbClr val="000000"/>
                </a:solidFill>
                <a:effectLst/>
                <a:latin typeface="Berlin Sans FB" panose="020E0602020502020306" pitchFamily="34" charset="0"/>
              </a:rPr>
              <a:t>, učitelje</a:t>
            </a:r>
            <a:r>
              <a:rPr lang="en-GB" sz="4000" b="0" i="0" u="none" strike="noStrike" dirty="0">
                <a:solidFill>
                  <a:srgbClr val="000000"/>
                </a:solidFill>
                <a:effectLst/>
                <a:latin typeface="Berlin Sans FB" panose="020E0602020502020306" pitchFamily="34" charset="0"/>
              </a:rPr>
              <a:t> in </a:t>
            </a:r>
            <a:r>
              <a:rPr lang="en-GB" sz="4000" b="0" i="0" u="none" strike="noStrike" dirty="0" err="1">
                <a:solidFill>
                  <a:srgbClr val="000000"/>
                </a:solidFill>
                <a:effectLst/>
                <a:latin typeface="Berlin Sans FB" panose="020E0602020502020306" pitchFamily="34" charset="0"/>
              </a:rPr>
              <a:t>starše</a:t>
            </a:r>
            <a:r>
              <a:rPr lang="en-GB" sz="4000" b="0" i="0" u="none" strike="noStrike" dirty="0">
                <a:solidFill>
                  <a:srgbClr val="000000"/>
                </a:solidFill>
                <a:effectLst/>
                <a:latin typeface="Berlin Sans FB" panose="020E0602020502020306" pitchFamily="34" charset="0"/>
              </a:rPr>
              <a:t> za </a:t>
            </a:r>
            <a:r>
              <a:rPr lang="en-GB" sz="4000" b="0" i="0" u="none" strike="noStrike" dirty="0" err="1">
                <a:solidFill>
                  <a:srgbClr val="000000"/>
                </a:solidFill>
                <a:effectLst/>
                <a:latin typeface="Berlin Sans FB" panose="020E0602020502020306" pitchFamily="34" charset="0"/>
              </a:rPr>
              <a:t>podporo</a:t>
            </a:r>
            <a:r>
              <a:rPr lang="en-GB" sz="4000" b="0" i="0" u="none" strike="noStrike" dirty="0">
                <a:solidFill>
                  <a:srgbClr val="000000"/>
                </a:solidFill>
                <a:effectLst/>
                <a:latin typeface="Berlin Sans FB" panose="020E0602020502020306" pitchFamily="34" charset="0"/>
              </a:rPr>
              <a:t> </a:t>
            </a:r>
            <a:r>
              <a:rPr lang="sl-SI" sz="4000" b="0" i="0" u="none" strike="noStrike" dirty="0">
                <a:solidFill>
                  <a:srgbClr val="000000"/>
                </a:solidFill>
                <a:effectLst/>
                <a:latin typeface="Berlin Sans FB" panose="020E0602020502020306" pitchFamily="34" charset="0"/>
              </a:rPr>
              <a:t>razvoju s</a:t>
            </a:r>
            <a:r>
              <a:rPr lang="en-GB" sz="4000" b="0" i="0" u="none" strike="noStrike" dirty="0" err="1">
                <a:solidFill>
                  <a:srgbClr val="000000"/>
                </a:solidFill>
                <a:effectLst/>
                <a:latin typeface="Berlin Sans FB" panose="020E0602020502020306" pitchFamily="34" charset="0"/>
              </a:rPr>
              <a:t>ocialnih</a:t>
            </a:r>
            <a:r>
              <a:rPr lang="en-GB" sz="4000" b="0" i="0" u="none" strike="noStrike" dirty="0">
                <a:solidFill>
                  <a:srgbClr val="000000"/>
                </a:solidFill>
                <a:effectLst/>
                <a:latin typeface="Berlin Sans FB" panose="020E0602020502020306" pitchFamily="34" charset="0"/>
              </a:rPr>
              <a:t> </a:t>
            </a:r>
            <a:r>
              <a:rPr lang="sl-SI" sz="4000" b="0" i="0" u="none" strike="noStrike" dirty="0">
                <a:solidFill>
                  <a:srgbClr val="000000"/>
                </a:solidFill>
                <a:effectLst/>
                <a:latin typeface="Berlin Sans FB" panose="020E0602020502020306" pitchFamily="34" charset="0"/>
              </a:rPr>
              <a:t>spretnosti pri otrocih in mladostnikih z okvaro vida.</a:t>
            </a:r>
            <a:endParaRPr lang="en-GB" sz="4000" b="0" i="0" u="none" strike="noStrike" dirty="0">
              <a:solidFill>
                <a:srgbClr val="000000"/>
              </a:solidFill>
              <a:effectLst/>
              <a:latin typeface="Berlin Sans FB" panose="020E0602020502020306" pitchFamily="34" charset="0"/>
            </a:endParaRPr>
          </a:p>
        </p:txBody>
      </p:sp>
    </p:spTree>
    <p:extLst>
      <p:ext uri="{BB962C8B-B14F-4D97-AF65-F5344CB8AC3E}">
        <p14:creationId xmlns:p14="http://schemas.microsoft.com/office/powerpoint/2010/main" val="76171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Berlin Sans FB" panose="020E0602020502020306" pitchFamily="34" charset="0"/>
              </a:rPr>
              <a:t>SMILE Too</a:t>
            </a:r>
            <a:endParaRPr lang="en-GB" dirty="0"/>
          </a:p>
        </p:txBody>
      </p:sp>
      <p:sp>
        <p:nvSpPr>
          <p:cNvPr id="3" name="Content Placeholder 2"/>
          <p:cNvSpPr>
            <a:spLocks noGrp="1"/>
          </p:cNvSpPr>
          <p:nvPr>
            <p:ph idx="1"/>
          </p:nvPr>
        </p:nvSpPr>
        <p:spPr/>
        <p:txBody>
          <a:bodyPr>
            <a:normAutofit lnSpcReduction="10000"/>
          </a:bodyPr>
          <a:lstStyle/>
          <a:p>
            <a:pPr algn="just"/>
            <a:r>
              <a:rPr lang="en-GB" dirty="0">
                <a:solidFill>
                  <a:srgbClr val="000000"/>
                </a:solidFill>
                <a:latin typeface="Berlin Sans FB" panose="020E0602020502020306" pitchFamily="34" charset="0"/>
              </a:rPr>
              <a:t>Velik</a:t>
            </a:r>
            <a:r>
              <a:rPr lang="sl-SI" dirty="0">
                <a:solidFill>
                  <a:srgbClr val="000000"/>
                </a:solidFill>
                <a:latin typeface="Berlin Sans FB" panose="020E0602020502020306" pitchFamily="34" charset="0"/>
              </a:rPr>
              <a:t>i</a:t>
            </a:r>
            <a:r>
              <a:rPr lang="en-GB" dirty="0">
                <a:solidFill>
                  <a:srgbClr val="000000"/>
                </a:solidFill>
                <a:latin typeface="Berlin Sans FB" panose="020E0602020502020306" pitchFamily="34" charset="0"/>
              </a:rPr>
              <a:t> del </a:t>
            </a:r>
            <a:r>
              <a:rPr lang="en-GB" dirty="0" err="1">
                <a:solidFill>
                  <a:srgbClr val="000000"/>
                </a:solidFill>
                <a:latin typeface="Berlin Sans FB" panose="020E0602020502020306" pitchFamily="34" charset="0"/>
              </a:rPr>
              <a:t>socialne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interakcije</a:t>
            </a:r>
            <a:r>
              <a:rPr lang="en-GB" dirty="0">
                <a:solidFill>
                  <a:srgbClr val="000000"/>
                </a:solidFill>
                <a:latin typeface="Berlin Sans FB" panose="020E0602020502020306" pitchFamily="34" charset="0"/>
              </a:rPr>
              <a:t> je </a:t>
            </a:r>
            <a:r>
              <a:rPr lang="en-GB" dirty="0" err="1">
                <a:solidFill>
                  <a:srgbClr val="000000"/>
                </a:solidFill>
                <a:latin typeface="Berlin Sans FB" panose="020E0602020502020306" pitchFamily="34" charset="0"/>
              </a:rPr>
              <a:t>nebeseden</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znaki</a:t>
            </a:r>
            <a:r>
              <a:rPr lang="en-GB" dirty="0">
                <a:solidFill>
                  <a:srgbClr val="000000"/>
                </a:solidFill>
                <a:latin typeface="Berlin Sans FB" panose="020E0602020502020306" pitchFamily="34" charset="0"/>
              </a:rPr>
              <a:t> in </a:t>
            </a:r>
            <a:r>
              <a:rPr lang="en-GB" dirty="0" err="1">
                <a:solidFill>
                  <a:srgbClr val="000000"/>
                </a:solidFill>
                <a:latin typeface="Berlin Sans FB" panose="020E0602020502020306" pitchFamily="34" charset="0"/>
              </a:rPr>
              <a:t>govorica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telesa</a:t>
            </a:r>
            <a:r>
              <a:rPr lang="en-GB" dirty="0">
                <a:solidFill>
                  <a:srgbClr val="000000"/>
                </a:solidFill>
                <a:latin typeface="Berlin Sans FB" panose="020E0602020502020306" pitchFamily="34" charset="0"/>
              </a:rPr>
              <a:t> pa so </a:t>
            </a:r>
            <a:r>
              <a:rPr lang="en-GB" dirty="0" err="1">
                <a:solidFill>
                  <a:srgbClr val="000000"/>
                </a:solidFill>
                <a:latin typeface="Berlin Sans FB" panose="020E0602020502020306" pitchFamily="34" charset="0"/>
              </a:rPr>
              <a:t>lahko</a:t>
            </a:r>
            <a:r>
              <a:rPr lang="en-GB" dirty="0">
                <a:solidFill>
                  <a:srgbClr val="000000"/>
                </a:solidFill>
                <a:latin typeface="Berlin Sans FB" panose="020E0602020502020306" pitchFamily="34" charset="0"/>
              </a:rPr>
              <a:t> za </a:t>
            </a:r>
            <a:r>
              <a:rPr lang="en-GB" dirty="0" err="1">
                <a:solidFill>
                  <a:srgbClr val="000000"/>
                </a:solidFill>
                <a:latin typeface="Berlin Sans FB" panose="020E0602020502020306" pitchFamily="34" charset="0"/>
              </a:rPr>
              <a:t>otroka</a:t>
            </a:r>
            <a:r>
              <a:rPr lang="en-GB" dirty="0">
                <a:solidFill>
                  <a:srgbClr val="000000"/>
                </a:solidFill>
                <a:latin typeface="Berlin Sans FB" panose="020E0602020502020306" pitchFamily="34" charset="0"/>
              </a:rPr>
              <a:t> z </a:t>
            </a:r>
            <a:r>
              <a:rPr lang="en-GB" dirty="0" err="1">
                <a:solidFill>
                  <a:srgbClr val="000000"/>
                </a:solidFill>
                <a:latin typeface="Berlin Sans FB" panose="020E0602020502020306" pitchFamily="34" charset="0"/>
              </a:rPr>
              <a:t>okvaro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abstraktni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pojmi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Razvoj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socialnih</a:t>
            </a:r>
            <a:r>
              <a:rPr lang="en-GB" dirty="0">
                <a:solidFill>
                  <a:srgbClr val="000000"/>
                </a:solidFill>
                <a:latin typeface="Berlin Sans FB" panose="020E0602020502020306" pitchFamily="34" charset="0"/>
              </a:rPr>
              <a:t> </a:t>
            </a:r>
            <a:r>
              <a:rPr lang="sl-SI" dirty="0">
                <a:solidFill>
                  <a:srgbClr val="000000"/>
                </a:solidFill>
                <a:latin typeface="Berlin Sans FB" panose="020E0602020502020306" pitchFamily="34" charset="0"/>
              </a:rPr>
              <a:t>spretnosti pri otrocih z okvaro vida </a:t>
            </a:r>
            <a:r>
              <a:rPr lang="en-GB" dirty="0">
                <a:solidFill>
                  <a:srgbClr val="000000"/>
                </a:solidFill>
                <a:latin typeface="Berlin Sans FB" panose="020E0602020502020306" pitchFamily="34" charset="0"/>
              </a:rPr>
              <a:t>je </a:t>
            </a:r>
            <a:r>
              <a:rPr lang="en-GB" dirty="0" err="1">
                <a:solidFill>
                  <a:srgbClr val="000000"/>
                </a:solidFill>
                <a:latin typeface="Berlin Sans FB" panose="020E0602020502020306" pitchFamily="34" charset="0"/>
              </a:rPr>
              <a:t>treba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skrbno</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obravnavati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saj</a:t>
            </a:r>
            <a:r>
              <a:rPr lang="en-GB" dirty="0">
                <a:solidFill>
                  <a:srgbClr val="000000"/>
                </a:solidFill>
                <a:latin typeface="Berlin Sans FB" panose="020E0602020502020306" pitchFamily="34" charset="0"/>
              </a:rPr>
              <a:t> se </a:t>
            </a:r>
            <a:r>
              <a:rPr lang="en-GB" dirty="0" err="1">
                <a:solidFill>
                  <a:srgbClr val="000000"/>
                </a:solidFill>
                <a:latin typeface="Berlin Sans FB" panose="020E0602020502020306" pitchFamily="34" charset="0"/>
              </a:rPr>
              <a:t>precej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razlikuje</a:t>
            </a:r>
            <a:r>
              <a:rPr lang="en-GB" dirty="0">
                <a:solidFill>
                  <a:srgbClr val="000000"/>
                </a:solidFill>
                <a:latin typeface="Berlin Sans FB" panose="020E0602020502020306" pitchFamily="34" charset="0"/>
              </a:rPr>
              <a:t> od </a:t>
            </a:r>
            <a:r>
              <a:rPr lang="en-GB" dirty="0" err="1">
                <a:solidFill>
                  <a:srgbClr val="000000"/>
                </a:solidFill>
                <a:latin typeface="Berlin Sans FB" panose="020E0602020502020306" pitchFamily="34" charset="0"/>
              </a:rPr>
              <a:t>razvoja</a:t>
            </a:r>
            <a:r>
              <a:rPr lang="en-GB" dirty="0">
                <a:solidFill>
                  <a:srgbClr val="000000"/>
                </a:solidFill>
                <a:latin typeface="Berlin Sans FB" panose="020E0602020502020306" pitchFamily="34" charset="0"/>
              </a:rPr>
              <a:t> </a:t>
            </a:r>
            <a:r>
              <a:rPr lang="sl-SI" dirty="0">
                <a:solidFill>
                  <a:srgbClr val="000000"/>
                </a:solidFill>
                <a:latin typeface="Berlin Sans FB" panose="020E0602020502020306" pitchFamily="34" charset="0"/>
              </a:rPr>
              <a:t>istih spretnosti pri </a:t>
            </a:r>
            <a:r>
              <a:rPr lang="en-GB" dirty="0" err="1">
                <a:solidFill>
                  <a:srgbClr val="000000"/>
                </a:solidFill>
                <a:latin typeface="Berlin Sans FB" panose="020E0602020502020306" pitchFamily="34" charset="0"/>
              </a:rPr>
              <a:t>njihovih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videčih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vrstnik</a:t>
            </a:r>
            <a:r>
              <a:rPr lang="sl-SI" dirty="0">
                <a:solidFill>
                  <a:srgbClr val="000000"/>
                </a:solidFill>
                <a:latin typeface="Berlin Sans FB" panose="020E0602020502020306" pitchFamily="34" charset="0"/>
              </a:rPr>
              <a:t>ih</a:t>
            </a:r>
            <a:r>
              <a:rPr lang="en-GB" dirty="0">
                <a:solidFill>
                  <a:srgbClr val="000000"/>
                </a:solidFill>
                <a:latin typeface="Berlin Sans FB" panose="020E0602020502020306" pitchFamily="34" charset="0"/>
              </a:rPr>
              <a:t>.</a:t>
            </a:r>
            <a:endParaRPr lang="sl-SI" dirty="0">
              <a:solidFill>
                <a:srgbClr val="000000"/>
              </a:solidFill>
              <a:latin typeface="Berlin Sans FB" panose="020E0602020502020306" pitchFamily="34" charset="0"/>
            </a:endParaRPr>
          </a:p>
          <a:p>
            <a:pPr algn="just"/>
            <a:r>
              <a:rPr lang="sl-SI" dirty="0">
                <a:solidFill>
                  <a:srgbClr val="000000"/>
                </a:solidFill>
                <a:latin typeface="Berlin Sans FB" panose="020E0602020502020306" pitchFamily="34" charset="0"/>
              </a:rPr>
              <a:t>Za otroke z okvaro vida je </a:t>
            </a:r>
            <a:r>
              <a:rPr lang="en-GB" dirty="0" err="1">
                <a:solidFill>
                  <a:srgbClr val="000000"/>
                </a:solidFill>
                <a:latin typeface="Berlin Sans FB" panose="020E0602020502020306" pitchFamily="34" charset="0"/>
              </a:rPr>
              <a:t>pridobi</a:t>
            </a:r>
            <a:r>
              <a:rPr lang="sl-SI" dirty="0">
                <a:solidFill>
                  <a:srgbClr val="000000"/>
                </a:solidFill>
                <a:latin typeface="Berlin Sans FB" panose="020E0602020502020306" pitchFamily="34" charset="0"/>
              </a:rPr>
              <a:t>vanje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socialn</a:t>
            </a:r>
            <a:r>
              <a:rPr lang="sl-SI" dirty="0">
                <a:solidFill>
                  <a:srgbClr val="000000"/>
                </a:solidFill>
                <a:latin typeface="Berlin Sans FB" panose="020E0602020502020306" pitchFamily="34" charset="0"/>
              </a:rPr>
              <a:t>ih</a:t>
            </a:r>
            <a:r>
              <a:rPr lang="en-GB" dirty="0">
                <a:solidFill>
                  <a:srgbClr val="000000"/>
                </a:solidFill>
                <a:latin typeface="Berlin Sans FB" panose="020E0602020502020306" pitchFamily="34" charset="0"/>
              </a:rPr>
              <a:t> </a:t>
            </a:r>
            <a:r>
              <a:rPr lang="sl-SI" dirty="0">
                <a:solidFill>
                  <a:srgbClr val="000000"/>
                </a:solidFill>
                <a:latin typeface="Berlin Sans FB" panose="020E0602020502020306" pitchFamily="34" charset="0"/>
              </a:rPr>
              <a:t>spretnosti</a:t>
            </a:r>
            <a:r>
              <a:rPr lang="en-GB" dirty="0">
                <a:solidFill>
                  <a:srgbClr val="000000"/>
                </a:solidFill>
                <a:latin typeface="Berlin Sans FB" panose="020E0602020502020306" pitchFamily="34" charset="0"/>
              </a:rPr>
              <a:t>, ki so </a:t>
            </a:r>
            <a:r>
              <a:rPr lang="en-GB" dirty="0" err="1">
                <a:solidFill>
                  <a:srgbClr val="000000"/>
                </a:solidFill>
                <a:latin typeface="Berlin Sans FB" panose="020E0602020502020306" pitchFamily="34" charset="0"/>
              </a:rPr>
              <a:t>bistvenega</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pomena</a:t>
            </a:r>
            <a:r>
              <a:rPr lang="en-GB" dirty="0">
                <a:solidFill>
                  <a:srgbClr val="000000"/>
                </a:solidFill>
                <a:latin typeface="Berlin Sans FB" panose="020E0602020502020306" pitchFamily="34" charset="0"/>
              </a:rPr>
              <a:t> za </a:t>
            </a:r>
            <a:r>
              <a:rPr lang="en-GB" dirty="0" err="1">
                <a:solidFill>
                  <a:srgbClr val="000000"/>
                </a:solidFill>
                <a:latin typeface="Berlin Sans FB" panose="020E0602020502020306" pitchFamily="34" charset="0"/>
              </a:rPr>
              <a:t>razvijanje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odnosov</a:t>
            </a:r>
            <a:r>
              <a:rPr lang="en-GB" dirty="0">
                <a:solidFill>
                  <a:srgbClr val="000000"/>
                </a:solidFill>
                <a:latin typeface="Berlin Sans FB" panose="020E0602020502020306" pitchFamily="34" charset="0"/>
              </a:rPr>
              <a:t> in </a:t>
            </a:r>
            <a:r>
              <a:rPr lang="en-GB" dirty="0" err="1">
                <a:solidFill>
                  <a:srgbClr val="000000"/>
                </a:solidFill>
                <a:latin typeface="Berlin Sans FB" panose="020E0602020502020306" pitchFamily="34" charset="0"/>
              </a:rPr>
              <a:t>razumevanje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družbenih</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situacij</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skozi</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vse</a:t>
            </a:r>
            <a:r>
              <a:rPr lang="en-GB" dirty="0">
                <a:solidFill>
                  <a:srgbClr val="000000"/>
                </a:solidFill>
                <a:latin typeface="Berlin Sans FB" panose="020E0602020502020306" pitchFamily="34" charset="0"/>
              </a:rPr>
              <a:t> </a:t>
            </a:r>
            <a:r>
              <a:rPr lang="en-GB" dirty="0" err="1">
                <a:solidFill>
                  <a:srgbClr val="000000"/>
                </a:solidFill>
                <a:latin typeface="Berlin Sans FB" panose="020E0602020502020306" pitchFamily="34" charset="0"/>
              </a:rPr>
              <a:t>življenje</a:t>
            </a:r>
            <a:r>
              <a:rPr lang="sl-SI" dirty="0">
                <a:solidFill>
                  <a:srgbClr val="000000"/>
                </a:solidFill>
                <a:latin typeface="Berlin Sans FB" panose="020E0602020502020306" pitchFamily="34" charset="0"/>
              </a:rPr>
              <a:t> lahko oteženo</a:t>
            </a:r>
            <a:r>
              <a:rPr lang="en-GB" dirty="0">
                <a:solidFill>
                  <a:srgbClr val="000000"/>
                </a:solidFill>
                <a:latin typeface="Berlin Sans FB" panose="020E0602020502020306" pitchFamily="34" charset="0"/>
              </a:rPr>
              <a:t>. </a:t>
            </a:r>
            <a:r>
              <a:rPr lang="en-GB" dirty="0">
                <a:solidFill>
                  <a:srgbClr val="FF0000"/>
                </a:solidFill>
                <a:latin typeface="Berlin Sans FB" panose="020E0602020502020306" pitchFamily="34" charset="0"/>
              </a:rPr>
              <a:t>N</a:t>
            </a:r>
            <a:r>
              <a:rPr lang="sl-SI" dirty="0">
                <a:solidFill>
                  <a:srgbClr val="FF0000"/>
                </a:solidFill>
                <a:latin typeface="Berlin Sans FB" panose="020E0602020502020306" pitchFamily="34" charset="0"/>
              </a:rPr>
              <a:t>e smemo </a:t>
            </a:r>
            <a:r>
              <a:rPr lang="en-GB" dirty="0" err="1">
                <a:solidFill>
                  <a:srgbClr val="FF0000"/>
                </a:solidFill>
                <a:latin typeface="Berlin Sans FB" panose="020E0602020502020306" pitchFamily="34" charset="0"/>
              </a:rPr>
              <a:t>domnevati</a:t>
            </a:r>
            <a:r>
              <a:rPr lang="en-GB" dirty="0">
                <a:solidFill>
                  <a:srgbClr val="FF0000"/>
                </a:solidFill>
                <a:latin typeface="Berlin Sans FB" panose="020E0602020502020306" pitchFamily="34" charset="0"/>
              </a:rPr>
              <a:t>, da </a:t>
            </a:r>
            <a:r>
              <a:rPr lang="en-GB" dirty="0" err="1">
                <a:solidFill>
                  <a:srgbClr val="FF0000"/>
                </a:solidFill>
                <a:latin typeface="Berlin Sans FB" panose="020E0602020502020306" pitchFamily="34" charset="0"/>
              </a:rPr>
              <a:t>bodo</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socialne</a:t>
            </a:r>
            <a:r>
              <a:rPr lang="en-GB" dirty="0">
                <a:solidFill>
                  <a:srgbClr val="FF0000"/>
                </a:solidFill>
                <a:latin typeface="Berlin Sans FB" panose="020E0602020502020306" pitchFamily="34" charset="0"/>
              </a:rPr>
              <a:t> </a:t>
            </a:r>
            <a:r>
              <a:rPr lang="sl-SI" dirty="0">
                <a:solidFill>
                  <a:srgbClr val="FF0000"/>
                </a:solidFill>
                <a:latin typeface="Berlin Sans FB" panose="020E0602020502020306" pitchFamily="34" charset="0"/>
              </a:rPr>
              <a:t>spretnosti otroci z okvaro vida</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razvili</a:t>
            </a:r>
            <a:r>
              <a:rPr lang="en-GB" dirty="0">
                <a:solidFill>
                  <a:srgbClr val="FF0000"/>
                </a:solidFill>
                <a:latin typeface="Berlin Sans FB" panose="020E0602020502020306" pitchFamily="34" charset="0"/>
              </a:rPr>
              <a:t> </a:t>
            </a:r>
            <a:r>
              <a:rPr lang="sl-SI" dirty="0">
                <a:solidFill>
                  <a:srgbClr val="FF0000"/>
                </a:solidFill>
                <a:latin typeface="Berlin Sans FB" panose="020E0602020502020306" pitchFamily="34" charset="0"/>
              </a:rPr>
              <a:t>spontano</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kot</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njihovi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videči</a:t>
            </a:r>
            <a:r>
              <a:rPr lang="en-GB" dirty="0">
                <a:solidFill>
                  <a:srgbClr val="FF0000"/>
                </a:solidFill>
                <a:latin typeface="Berlin Sans FB" panose="020E0602020502020306" pitchFamily="34" charset="0"/>
              </a:rPr>
              <a:t> </a:t>
            </a:r>
            <a:r>
              <a:rPr lang="en-GB" dirty="0" err="1">
                <a:solidFill>
                  <a:srgbClr val="FF0000"/>
                </a:solidFill>
                <a:latin typeface="Berlin Sans FB" panose="020E0602020502020306" pitchFamily="34" charset="0"/>
              </a:rPr>
              <a:t>vrstniki</a:t>
            </a:r>
            <a:r>
              <a:rPr lang="en-GB" dirty="0">
                <a:solidFill>
                  <a:srgbClr val="FF0000"/>
                </a:solidFill>
                <a:latin typeface="Berlin Sans FB" panose="020E0602020502020306" pitchFamily="34" charset="0"/>
              </a:rPr>
              <a:t>. </a:t>
            </a:r>
            <a:r>
              <a:rPr lang="sl-SI" dirty="0">
                <a:solidFill>
                  <a:srgbClr val="000000"/>
                </a:solidFill>
                <a:latin typeface="Berlin Sans FB" panose="020E0602020502020306" pitchFamily="34" charset="0"/>
              </a:rPr>
              <a:t>Otežen razvoj in razumevanje socialnih spretnosti lahko vpliva na funkcioniranje otroka tako v šoli kot v širšem družbenem okolju.</a:t>
            </a:r>
            <a:endParaRPr lang="en-GB" dirty="0"/>
          </a:p>
        </p:txBody>
      </p:sp>
    </p:spTree>
    <p:extLst>
      <p:ext uri="{BB962C8B-B14F-4D97-AF65-F5344CB8AC3E}">
        <p14:creationId xmlns:p14="http://schemas.microsoft.com/office/powerpoint/2010/main" val="115479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Pomen</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podpore</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sl-SI" sz="4000" dirty="0">
                <a:effectLst/>
                <a:latin typeface="Berlin Sans FB" panose="020E0602020502020306" pitchFamily="34" charset="0"/>
                <a:ea typeface="Times New Roman" panose="020F0502020204030204" pitchFamily="34" charset="0"/>
                <a:cs typeface="Times New Roman" panose="020F0502020204030204" pitchFamily="34" charset="0"/>
              </a:rPr>
              <a:t>pri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razvoj</a:t>
            </a:r>
            <a:r>
              <a:rPr lang="sl-SI" sz="4000" dirty="0">
                <a:latin typeface="Berlin Sans FB" panose="020E0602020502020306" pitchFamily="34" charset="0"/>
                <a:ea typeface="Times New Roman" panose="020F0502020204030204" pitchFamily="34" charset="0"/>
                <a:cs typeface="Times New Roman" panose="020F0502020204030204" pitchFamily="34" charset="0"/>
              </a:rPr>
              <a:t>u</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socialnih</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sl-SI" sz="4000" dirty="0">
                <a:effectLst/>
                <a:latin typeface="Berlin Sans FB" panose="020E0602020502020306" pitchFamily="34" charset="0"/>
                <a:ea typeface="Times New Roman" panose="020F0502020204030204" pitchFamily="34" charset="0"/>
                <a:cs typeface="Times New Roman" panose="020F0502020204030204" pitchFamily="34" charset="0"/>
              </a:rPr>
              <a:t>spretnosti</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pri</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otrocih</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in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mladostnikih</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z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okvaro</a:t>
            </a:r>
            <a:r>
              <a:rPr lang="en-GB" sz="4000" dirty="0">
                <a:effectLst/>
                <a:latin typeface="Berlin Sans FB" panose="020E0602020502020306" pitchFamily="34" charset="0"/>
                <a:ea typeface="Times New Roman" panose="020F0502020204030204" pitchFamily="34" charset="0"/>
                <a:cs typeface="Times New Roman" panose="020F0502020204030204" pitchFamily="34" charset="0"/>
              </a:rPr>
              <a:t> </a:t>
            </a:r>
            <a:r>
              <a:rPr lang="en-GB" sz="4000" dirty="0" err="1">
                <a:effectLst/>
                <a:latin typeface="Berlin Sans FB" panose="020E0602020502020306" pitchFamily="34" charset="0"/>
                <a:ea typeface="Times New Roman" panose="020F0502020204030204" pitchFamily="34" charset="0"/>
                <a:cs typeface="Times New Roman" panose="020F0502020204030204" pitchFamily="34" charset="0"/>
              </a:rPr>
              <a:t>vida</a:t>
            </a:r>
            <a:endParaRPr lang="sl-SI" sz="4000" dirty="0">
              <a:latin typeface="Berlin Sans FB" panose="020E0602020502020306" pitchFamily="34" charset="0"/>
              <a:ea typeface="Times New Roman" panose="020F0502020204030204" pitchFamily="34" charset="0"/>
              <a:cs typeface="Times New Roman" panose="020F0502020204030204" pitchFamily="34" charset="0"/>
            </a:endParaRPr>
          </a:p>
          <a:p>
            <a:pPr marL="0" indent="0" algn="ctr">
              <a:buNone/>
            </a:pPr>
            <a:r>
              <a:rPr lang="sl-SI" sz="4000" b="1" spc="50" dirty="0">
                <a:ln w="9525" cmpd="sng">
                  <a:solidFill>
                    <a:schemeClr val="accent1"/>
                  </a:solidFill>
                  <a:prstDash val="solid"/>
                </a:ln>
                <a:solidFill>
                  <a:srgbClr val="FF0000"/>
                </a:solidFill>
                <a:effectLst>
                  <a:glow rad="38100">
                    <a:schemeClr val="accent1">
                      <a:alpha val="40000"/>
                    </a:schemeClr>
                  </a:glow>
                </a:effectLst>
                <a:latin typeface="Berlin Sans FB" panose="020E0602020502020306" pitchFamily="34" charset="0"/>
                <a:ea typeface="Times New Roman" panose="020F0502020204030204" pitchFamily="34" charset="0"/>
                <a:cs typeface="Times New Roman" panose="020F0502020204030204" pitchFamily="34" charset="0"/>
              </a:rPr>
              <a:t>Delavnica za starše in skrbnike</a:t>
            </a:r>
            <a:endParaRPr lang="en-GB" sz="4000" b="1" spc="50" dirty="0">
              <a:ln w="9525" cmpd="sng">
                <a:solidFill>
                  <a:schemeClr val="accent1"/>
                </a:solidFill>
                <a:prstDash val="solid"/>
              </a:ln>
              <a:solidFill>
                <a:srgbClr val="FF0000"/>
              </a:solidFill>
              <a:effectLst>
                <a:glow rad="38100">
                  <a:schemeClr val="accent1">
                    <a:alpha val="40000"/>
                  </a:schemeClr>
                </a:glow>
              </a:effectLst>
              <a:latin typeface="Berlin Sans FB" panose="020E0602020502020306" pitchFamily="34" charset="0"/>
              <a:ea typeface="Times New Roman" panose="020F0502020204030204" pitchFamily="34" charset="0"/>
              <a:cs typeface="Times New Roman" panose="020F0502020204030204" pitchFamily="34" charset="0"/>
            </a:endParaRPr>
          </a:p>
          <a:p>
            <a:pPr marL="0" indent="0">
              <a:buNone/>
            </a:pP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7" name="Picture 6">
            <a:extLst>
              <a:ext uri="{FF2B5EF4-FFF2-40B4-BE49-F238E27FC236}">
                <a16:creationId xmlns:a16="http://schemas.microsoft.com/office/drawing/2014/main" id="{CF954391-B63A-B149-89F5-2B380F137323}"/>
              </a:ext>
            </a:extLst>
          </p:cNvPr>
          <p:cNvPicPr>
            <a:picLocks noChangeAspect="1"/>
          </p:cNvPicPr>
          <p:nvPr/>
        </p:nvPicPr>
        <p:blipFill>
          <a:blip r:embed="rId4"/>
          <a:stretch>
            <a:fillRect/>
          </a:stretch>
        </p:blipFill>
        <p:spPr>
          <a:xfrm>
            <a:off x="5692415" y="4239060"/>
            <a:ext cx="3014157" cy="1699256"/>
          </a:xfrm>
          <a:prstGeom prst="rect">
            <a:avLst/>
          </a:prstGeom>
        </p:spPr>
      </p:pic>
      <p:pic>
        <p:nvPicPr>
          <p:cNvPr id="11" name="Content Placeholder 4">
            <a:extLst>
              <a:ext uri="{FF2B5EF4-FFF2-40B4-BE49-F238E27FC236}">
                <a16:creationId xmlns:a16="http://schemas.microsoft.com/office/drawing/2014/main" id="{749D95F1-7FF7-0445-9421-0724D6BCB6E0}"/>
              </a:ext>
            </a:extLst>
          </p:cNvPr>
          <p:cNvPicPr>
            <a:picLocks noChangeAspect="1"/>
          </p:cNvPicPr>
          <p:nvPr/>
        </p:nvPicPr>
        <p:blipFill>
          <a:blip r:embed="rId5"/>
          <a:stretch>
            <a:fillRect/>
          </a:stretch>
        </p:blipFill>
        <p:spPr>
          <a:xfrm>
            <a:off x="9046022" y="4023585"/>
            <a:ext cx="2638339" cy="1803552"/>
          </a:xfrm>
          <a:prstGeom prst="rect">
            <a:avLst/>
          </a:prstGeom>
        </p:spPr>
      </p:pic>
      <p:pic>
        <p:nvPicPr>
          <p:cNvPr id="12" name="Picture 11">
            <a:extLst>
              <a:ext uri="{FF2B5EF4-FFF2-40B4-BE49-F238E27FC236}">
                <a16:creationId xmlns:a16="http://schemas.microsoft.com/office/drawing/2014/main" id="{2E9BE117-F318-DA44-88D6-85500F94A2A2}"/>
              </a:ext>
            </a:extLst>
          </p:cNvPr>
          <p:cNvPicPr>
            <a:picLocks noChangeAspect="1"/>
          </p:cNvPicPr>
          <p:nvPr/>
        </p:nvPicPr>
        <p:blipFill>
          <a:blip r:embed="rId6"/>
          <a:stretch>
            <a:fillRect/>
          </a:stretch>
        </p:blipFill>
        <p:spPr>
          <a:xfrm>
            <a:off x="4026775" y="3931920"/>
            <a:ext cx="1488463" cy="2240873"/>
          </a:xfrm>
          <a:prstGeom prst="rect">
            <a:avLst/>
          </a:prstGeom>
        </p:spPr>
      </p:pic>
      <p:pic>
        <p:nvPicPr>
          <p:cNvPr id="13" name="Picture 12">
            <a:extLst>
              <a:ext uri="{FF2B5EF4-FFF2-40B4-BE49-F238E27FC236}">
                <a16:creationId xmlns:a16="http://schemas.microsoft.com/office/drawing/2014/main" id="{DE55965C-380C-B24D-9314-4E87A121787F}"/>
              </a:ext>
            </a:extLst>
          </p:cNvPr>
          <p:cNvPicPr>
            <a:picLocks noChangeAspect="1"/>
          </p:cNvPicPr>
          <p:nvPr/>
        </p:nvPicPr>
        <p:blipFill>
          <a:blip r:embed="rId7"/>
          <a:stretch>
            <a:fillRect/>
          </a:stretch>
        </p:blipFill>
        <p:spPr>
          <a:xfrm>
            <a:off x="984081" y="3918978"/>
            <a:ext cx="2554605" cy="1772972"/>
          </a:xfrm>
          <a:prstGeom prst="rect">
            <a:avLst/>
          </a:prstGeom>
        </p:spPr>
      </p:pic>
    </p:spTree>
    <p:extLst>
      <p:ext uri="{BB962C8B-B14F-4D97-AF65-F5344CB8AC3E}">
        <p14:creationId xmlns:p14="http://schemas.microsoft.com/office/powerpoint/2010/main" val="130800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4907" y="333095"/>
            <a:ext cx="5185955" cy="6524905"/>
          </a:xfrm>
        </p:spPr>
      </p:pic>
    </p:spTree>
    <p:extLst>
      <p:ext uri="{BB962C8B-B14F-4D97-AF65-F5344CB8AC3E}">
        <p14:creationId xmlns:p14="http://schemas.microsoft.com/office/powerpoint/2010/main" val="333530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sl-SI" sz="5400" kern="1200" dirty="0">
                <a:solidFill>
                  <a:schemeClr val="tx1"/>
                </a:solidFill>
                <a:latin typeface="Berlin Sans FB" panose="020E0602020502020306" pitchFamily="34" charset="0"/>
              </a:rPr>
              <a:t>Vprašanje</a:t>
            </a:r>
            <a:r>
              <a:rPr lang="en-GB" sz="5400" kern="1200" dirty="0">
                <a:solidFill>
                  <a:schemeClr val="tx1"/>
                </a:solidFill>
                <a:latin typeface="Berlin Sans FB" panose="020E0602020502020306" pitchFamily="34" charset="0"/>
              </a:rPr>
              <a:t>:</a:t>
            </a:r>
            <a:r>
              <a:rPr lang="en-US" sz="5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sl-SI" sz="6600" kern="1200" dirty="0">
                <a:solidFill>
                  <a:schemeClr val="tx1"/>
                </a:solidFill>
                <a:latin typeface="Berlin Sans FB" panose="020E0602020502020306" pitchFamily="34" charset="0"/>
              </a:rPr>
              <a:t>Kako mi komuniciramo</a:t>
            </a:r>
            <a:r>
              <a:rPr lang="en-US" sz="6600" kern="1200" dirty="0">
                <a:solidFill>
                  <a:schemeClr val="tx1"/>
                </a:solidFill>
                <a:latin typeface="Berlin Sans FB" panose="020E0602020502020306" pitchFamily="34" charset="0"/>
              </a:rPr>
              <a:t>?</a:t>
            </a:r>
          </a:p>
        </p:txBody>
      </p:sp>
      <p:pic>
        <p:nvPicPr>
          <p:cNvPr id="8" name="Picture 7">
            <a:extLst>
              <a:ext uri="{FF2B5EF4-FFF2-40B4-BE49-F238E27FC236}">
                <a16:creationId xmlns:a16="http://schemas.microsoft.com/office/drawing/2014/main" id="{CFF9206F-E34D-BB43-8956-52E177B014AB}"/>
              </a:ext>
            </a:extLst>
          </p:cNvPr>
          <p:cNvPicPr>
            <a:picLocks noChangeAspect="1"/>
          </p:cNvPicPr>
          <p:nvPr/>
        </p:nvPicPr>
        <p:blipFill>
          <a:blip r:embed="rId2"/>
          <a:stretch>
            <a:fillRect/>
          </a:stretch>
        </p:blipFill>
        <p:spPr>
          <a:xfrm>
            <a:off x="574140" y="2630353"/>
            <a:ext cx="10515599" cy="4416551"/>
          </a:xfrm>
          <a:prstGeom prst="rect">
            <a:avLst/>
          </a:prstGeom>
        </p:spPr>
      </p:pic>
    </p:spTree>
    <p:extLst>
      <p:ext uri="{BB962C8B-B14F-4D97-AF65-F5344CB8AC3E}">
        <p14:creationId xmlns:p14="http://schemas.microsoft.com/office/powerpoint/2010/main" val="268146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4C4D6D-B2A3-B94B-9FB4-550544A58A6D}"/>
              </a:ext>
            </a:extLst>
          </p:cNvPr>
          <p:cNvSpPr>
            <a:spLocks noGrp="1"/>
          </p:cNvSpPr>
          <p:nvPr>
            <p:ph type="title"/>
          </p:nvPr>
        </p:nvSpPr>
        <p:spPr>
          <a:xfrm>
            <a:off x="643467" y="321734"/>
            <a:ext cx="10905066" cy="1135737"/>
          </a:xfrm>
        </p:spPr>
        <p:txBody>
          <a:bodyPr>
            <a:normAutofit/>
          </a:bodyPr>
          <a:lstStyle/>
          <a:p>
            <a:pPr algn="ctr"/>
            <a:r>
              <a:rPr lang="sl-SI" sz="3600" dirty="0">
                <a:latin typeface="Berlin Sans FB" panose="020E0602020502020306" pitchFamily="34" charset="0"/>
              </a:rPr>
              <a:t>Koliko načinov komunikacije se lahko spomnite</a:t>
            </a:r>
            <a:r>
              <a:rPr lang="en-GB" sz="3600" dirty="0">
                <a:latin typeface="Berlin Sans FB" panose="020E0602020502020306" pitchFamily="34" charset="0"/>
              </a:rPr>
              <a:t>?</a:t>
            </a:r>
            <a:endParaRPr lang="en-US" sz="36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39333E3-193C-8647-A859-A2B30E3AA9A9}"/>
              </a:ext>
            </a:extLst>
          </p:cNvPr>
          <p:cNvSpPr>
            <a:spLocks noGrp="1"/>
          </p:cNvSpPr>
          <p:nvPr>
            <p:ph idx="1"/>
          </p:nvPr>
        </p:nvSpPr>
        <p:spPr>
          <a:xfrm>
            <a:off x="643469" y="1782981"/>
            <a:ext cx="4008384" cy="4393982"/>
          </a:xfrm>
        </p:spPr>
        <p:txBody>
          <a:bodyPr>
            <a:normAutofit/>
          </a:bodyPr>
          <a:lstStyle/>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Govorjenje</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Poslušanje</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err="1">
                <a:effectLst/>
                <a:latin typeface="Berlin Sans FB" panose="020E0602020502020306" pitchFamily="34" charset="0"/>
                <a:ea typeface="Times New Roman" panose="02020603050405020304" pitchFamily="18" charset="0"/>
                <a:cs typeface="Times New Roman" panose="02020603050405020304" pitchFamily="18" charset="0"/>
              </a:rPr>
              <a:t>Ges</a:t>
            </a:r>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ti</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Zvoki</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Očesni stik</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Telesna govorica</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effectLst/>
                <a:latin typeface="Berlin Sans FB" panose="020E0602020502020306" pitchFamily="34" charset="0"/>
                <a:ea typeface="Times New Roman" panose="02020603050405020304" pitchFamily="18" charset="0"/>
                <a:cs typeface="Times New Roman" panose="02020603050405020304" pitchFamily="18" charset="0"/>
              </a:rPr>
              <a:t>Obrazni izrazi</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latin typeface="Berlin Sans FB" panose="020E0602020502020306" pitchFamily="34" charset="0"/>
                <a:ea typeface="Times New Roman" panose="02020603050405020304" pitchFamily="18" charset="0"/>
                <a:cs typeface="Times New Roman" panose="02020603050405020304" pitchFamily="18" charset="0"/>
              </a:rPr>
              <a:t>Družbeni mediji</a:t>
            </a:r>
            <a:endParaRPr lang="en-GB" sz="24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2400" dirty="0">
                <a:latin typeface="Berlin Sans FB" panose="020E0602020502020306" pitchFamily="34" charset="0"/>
              </a:rPr>
              <a:t>Še kakšni…</a:t>
            </a:r>
            <a:r>
              <a:rPr lang="en-GB" sz="2400" dirty="0">
                <a:latin typeface="Berlin Sans FB" panose="020E0602020502020306" pitchFamily="34" charset="0"/>
              </a:rPr>
              <a:t>?</a:t>
            </a:r>
            <a:endParaRPr lang="en-US" sz="2400" dirty="0">
              <a:latin typeface="Berlin Sans FB" panose="020E0602020502020306" pitchFamily="34" charset="0"/>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283FDBBF-A9D5-E24D-9F22-49A6EF1EF643}"/>
              </a:ext>
            </a:extLst>
          </p:cNvPr>
          <p:cNvPicPr>
            <a:picLocks noChangeAspect="1"/>
          </p:cNvPicPr>
          <p:nvPr/>
        </p:nvPicPr>
        <p:blipFill>
          <a:blip r:embed="rId2"/>
          <a:stretch>
            <a:fillRect/>
          </a:stretch>
        </p:blipFill>
        <p:spPr>
          <a:xfrm>
            <a:off x="3290853" y="1796489"/>
            <a:ext cx="8257680" cy="3601353"/>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638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fontScale="90000"/>
          </a:bodyPr>
          <a:lstStyle/>
          <a:p>
            <a:pPr algn="ctr"/>
            <a:r>
              <a:rPr lang="sl-SI" sz="5400" dirty="0">
                <a:latin typeface="Berlin Sans FB" panose="020E0602020502020306" pitchFamily="34" charset="0"/>
              </a:rPr>
              <a:t>Koliko od teh načinov komunikacije temelji na vidu</a:t>
            </a:r>
            <a:r>
              <a:rPr lang="en-GB" sz="5400" dirty="0">
                <a:latin typeface="Berlin Sans FB" panose="020E0602020502020306" pitchFamily="34" charset="0"/>
              </a:rPr>
              <a:t>?</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825625"/>
            <a:ext cx="7617221" cy="4351338"/>
          </a:xfrm>
          <a:prstGeom prst="rect">
            <a:avLst/>
          </a:prstGeom>
        </p:spPr>
      </p:pic>
    </p:spTree>
    <p:extLst>
      <p:ext uri="{BB962C8B-B14F-4D97-AF65-F5344CB8AC3E}">
        <p14:creationId xmlns:p14="http://schemas.microsoft.com/office/powerpoint/2010/main" val="158020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pl-PL" dirty="0">
                <a:latin typeface="Berlin Sans FB" panose="020E0602020502020306" pitchFamily="34" charset="0"/>
              </a:rPr>
              <a:t>Kaj to pomeni za otroka ali mladostnika z okvaro vida ali slepoto?</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p:txBody>
          <a:bodyPr>
            <a:normAutofit fontScale="25000" lnSpcReduction="20000"/>
          </a:bodyPr>
          <a:lstStyle/>
          <a:p>
            <a:pPr marL="0" indent="0">
              <a:buNone/>
            </a:pPr>
            <a:r>
              <a:rPr lang="sl-SI" sz="10000" dirty="0">
                <a:latin typeface="Berlin Sans FB" panose="020E0602020502020306" pitchFamily="34" charset="0"/>
                <a:ea typeface="Times New Roman" panose="02020603050405020304" pitchFamily="18" charset="0"/>
                <a:cs typeface="Times New Roman" panose="02020603050405020304" pitchFamily="18" charset="0"/>
              </a:rPr>
              <a:t>S</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ocialn</a:t>
            </a:r>
            <a:r>
              <a:rPr lang="sl-SI" sz="10000" dirty="0">
                <a:effectLst/>
                <a:latin typeface="Berlin Sans FB" panose="020E0602020502020306" pitchFamily="34" charset="0"/>
                <a:ea typeface="Times New Roman" panose="02020603050405020304" pitchFamily="18" charset="0"/>
                <a:cs typeface="Times New Roman" panose="02020603050405020304" pitchFamily="18" charset="0"/>
              </a:rPr>
              <a:t>a</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komunikacij</a:t>
            </a:r>
            <a:r>
              <a:rPr lang="sl-SI" sz="10000" dirty="0">
                <a:effectLst/>
                <a:latin typeface="Berlin Sans FB" panose="020E0602020502020306" pitchFamily="34" charset="0"/>
                <a:ea typeface="Times New Roman" panose="02020603050405020304" pitchFamily="18" charset="0"/>
                <a:cs typeface="Times New Roman" panose="02020603050405020304" pitchFamily="18" charset="0"/>
              </a:rPr>
              <a:t>a</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je </a:t>
            </a:r>
            <a:r>
              <a:rPr lang="sl-SI" sz="10000" dirty="0">
                <a:effectLst/>
                <a:latin typeface="Berlin Sans FB" panose="020E0602020502020306" pitchFamily="34" charset="0"/>
                <a:ea typeface="Times New Roman" panose="02020603050405020304" pitchFamily="18" charset="0"/>
                <a:cs typeface="Times New Roman" panose="02020603050405020304" pitchFamily="18" charset="0"/>
              </a:rPr>
              <a:t>pretežno </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ne</a:t>
            </a:r>
            <a:r>
              <a:rPr lang="sl-SI" sz="10000" dirty="0">
                <a:effectLst/>
                <a:latin typeface="Berlin Sans FB" panose="020E0602020502020306" pitchFamily="34" charset="0"/>
                <a:ea typeface="Times New Roman" panose="02020603050405020304" pitchFamily="18" charset="0"/>
                <a:cs typeface="Times New Roman" panose="02020603050405020304" pitchFamily="18" charset="0"/>
              </a:rPr>
              <a:t>besedna</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temelji</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na</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vidu</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Temu</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pravimo</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sl-SI" sz="10000" dirty="0">
                <a:effectLst/>
                <a:latin typeface="Berlin Sans FB" panose="020E0602020502020306" pitchFamily="34" charset="0"/>
                <a:ea typeface="Times New Roman" panose="02020603050405020304" pitchFamily="18" charset="0"/>
                <a:cs typeface="Times New Roman" panose="02020603050405020304" pitchFamily="18" charset="0"/>
              </a:rPr>
              <a:t>priložnostno,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naključno</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10000" dirty="0" err="1">
                <a:effectLst/>
                <a:latin typeface="Berlin Sans FB" panose="020E0602020502020306" pitchFamily="34" charset="0"/>
                <a:ea typeface="Times New Roman" panose="02020603050405020304" pitchFamily="18" charset="0"/>
                <a:cs typeface="Times New Roman" panose="02020603050405020304" pitchFamily="18" charset="0"/>
              </a:rPr>
              <a:t>učenje</a:t>
            </a: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a:t>
            </a:r>
            <a:endParaRPr lang="sl-SI" sz="100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8600" dirty="0">
                <a:latin typeface="Berlin Sans FB" panose="020E0602020502020306" pitchFamily="34" charset="0"/>
                <a:ea typeface="Times New Roman" panose="02020603050405020304" pitchFamily="18" charset="0"/>
                <a:cs typeface="Times New Roman" panose="02020603050405020304" pitchFamily="18" charset="0"/>
              </a:rPr>
              <a:t>Obvladovanje (‚</a:t>
            </a:r>
            <a:r>
              <a:rPr lang="sl-SI" sz="8600" dirty="0" err="1">
                <a:latin typeface="Berlin Sans FB" panose="020E0602020502020306" pitchFamily="34" charset="0"/>
                <a:ea typeface="Times New Roman" panose="02020603050405020304" pitchFamily="18" charset="0"/>
                <a:cs typeface="Times New Roman" panose="02020603050405020304" pitchFamily="18" charset="0"/>
              </a:rPr>
              <a:t>koping</a:t>
            </a:r>
            <a:r>
              <a:rPr lang="sl-SI" sz="8600" dirty="0">
                <a:latin typeface="Berlin Sans FB" panose="020E0602020502020306" pitchFamily="34" charset="0"/>
                <a:ea typeface="Times New Roman" panose="02020603050405020304" pitchFamily="18" charset="0"/>
                <a:cs typeface="Times New Roman" panose="02020603050405020304" pitchFamily="18" charset="0"/>
              </a:rPr>
              <a:t>')</a:t>
            </a:r>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r>
              <a:rPr lang="sl-SI" sz="8600" dirty="0">
                <a:effectLst/>
                <a:latin typeface="Berlin Sans FB" panose="020E0602020502020306" pitchFamily="34" charset="0"/>
                <a:ea typeface="Times New Roman" panose="02020603050405020304" pitchFamily="18" charset="0"/>
                <a:cs typeface="Times New Roman" panose="02020603050405020304" pitchFamily="18" charset="0"/>
              </a:rPr>
              <a:t>Posnemanje</a:t>
            </a:r>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8600" dirty="0">
                <a:latin typeface="Berlin Sans FB" panose="020E0602020502020306" pitchFamily="34" charset="0"/>
                <a:ea typeface="Times New Roman" panose="02020603050405020304" pitchFamily="18" charset="0"/>
                <a:cs typeface="Times New Roman" panose="02020603050405020304" pitchFamily="18" charset="0"/>
              </a:rPr>
              <a:t>Observacija </a:t>
            </a:r>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r>
              <a:rPr lang="sl-SI" sz="8600" dirty="0">
                <a:effectLst/>
                <a:latin typeface="Berlin Sans FB" panose="020E0602020502020306" pitchFamily="34" charset="0"/>
                <a:ea typeface="Times New Roman" panose="02020603050405020304" pitchFamily="18" charset="0"/>
                <a:cs typeface="Times New Roman" panose="02020603050405020304" pitchFamily="18" charset="0"/>
              </a:rPr>
              <a:t>Biti v različnih družbenih situacijah</a:t>
            </a:r>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8600" dirty="0">
                <a:latin typeface="Berlin Sans FB" panose="020E0602020502020306" pitchFamily="34" charset="0"/>
                <a:ea typeface="Times New Roman" panose="02020603050405020304" pitchFamily="18" charset="0"/>
                <a:cs typeface="Times New Roman" panose="02020603050405020304" pitchFamily="18" charset="0"/>
              </a:rPr>
              <a:t>Spoznavati različne ljudje</a:t>
            </a:r>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Otrok</a:t>
            </a:r>
            <a:r>
              <a:rPr lang="sl-SI"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om</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sl-SI" sz="86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z okvaro vida </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je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pogosto</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zelo</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težko</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razumeti</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družbene</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situacije</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komunicirati</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 z </a:t>
            </a:r>
            <a:r>
              <a:rPr lang="en-GB" sz="8600" dirty="0" err="1">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drugimi</a:t>
            </a:r>
            <a:r>
              <a:rPr lang="en-GB"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a:t>
            </a:r>
            <a:endParaRPr lang="en-US" dirty="0"/>
          </a:p>
        </p:txBody>
      </p:sp>
      <p:pic>
        <p:nvPicPr>
          <p:cNvPr id="6" name="Picture 5">
            <a:extLst>
              <a:ext uri="{FF2B5EF4-FFF2-40B4-BE49-F238E27FC236}">
                <a16:creationId xmlns:a16="http://schemas.microsoft.com/office/drawing/2014/main" id="{6547E97E-AEAC-B040-8629-A7F997F04439}"/>
              </a:ext>
            </a:extLst>
          </p:cNvPr>
          <p:cNvPicPr>
            <a:picLocks noChangeAspect="1"/>
          </p:cNvPicPr>
          <p:nvPr/>
        </p:nvPicPr>
        <p:blipFill>
          <a:blip r:embed="rId2"/>
          <a:stretch>
            <a:fillRect/>
          </a:stretch>
        </p:blipFill>
        <p:spPr>
          <a:xfrm>
            <a:off x="6949440" y="2790504"/>
            <a:ext cx="3210001" cy="2421580"/>
          </a:xfrm>
          <a:prstGeom prst="rect">
            <a:avLst/>
          </a:prstGeom>
        </p:spPr>
      </p:pic>
    </p:spTree>
    <p:extLst>
      <p:ext uri="{BB962C8B-B14F-4D97-AF65-F5344CB8AC3E}">
        <p14:creationId xmlns:p14="http://schemas.microsoft.com/office/powerpoint/2010/main" val="39016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en-GB" dirty="0">
                <a:latin typeface="Berlin Sans FB" panose="020E0602020502020306" pitchFamily="34" charset="0"/>
              </a:rPr>
              <a:t>Kako </a:t>
            </a:r>
            <a:r>
              <a:rPr lang="sl-SI" dirty="0">
                <a:latin typeface="Berlin Sans FB" panose="020E0602020502020306" pitchFamily="34" charset="0"/>
              </a:rPr>
              <a:t>to </a:t>
            </a:r>
            <a:r>
              <a:rPr lang="en-GB" dirty="0" err="1">
                <a:latin typeface="Berlin Sans FB" panose="020E0602020502020306" pitchFamily="34" charset="0"/>
              </a:rPr>
              <a:t>lahko</a:t>
            </a:r>
            <a:r>
              <a:rPr lang="sl-SI" dirty="0">
                <a:latin typeface="Berlin Sans FB" panose="020E0602020502020306" pitchFamily="34" charset="0"/>
              </a:rPr>
              <a:t> </a:t>
            </a:r>
            <a:r>
              <a:rPr lang="en-GB" dirty="0" err="1">
                <a:latin typeface="Berlin Sans FB" panose="020E0602020502020306" pitchFamily="34" charset="0"/>
              </a:rPr>
              <a:t>vpliva</a:t>
            </a:r>
            <a:r>
              <a:rPr lang="en-GB" dirty="0">
                <a:latin typeface="Berlin Sans FB" panose="020E0602020502020306" pitchFamily="34" charset="0"/>
              </a:rPr>
              <a:t> </a:t>
            </a:r>
            <a:r>
              <a:rPr lang="en-GB" dirty="0" err="1">
                <a:latin typeface="Berlin Sans FB" panose="020E0602020502020306" pitchFamily="34" charset="0"/>
              </a:rPr>
              <a:t>na</a:t>
            </a:r>
            <a:r>
              <a:rPr lang="en-GB" dirty="0">
                <a:latin typeface="Berlin Sans FB" panose="020E0602020502020306" pitchFamily="34" charset="0"/>
              </a:rPr>
              <a:t> </a:t>
            </a:r>
            <a:r>
              <a:rPr lang="en-GB" dirty="0" err="1">
                <a:latin typeface="Berlin Sans FB" panose="020E0602020502020306" pitchFamily="34" charset="0"/>
              </a:rPr>
              <a:t>otroka</a:t>
            </a:r>
            <a:r>
              <a:rPr lang="en-GB" dirty="0">
                <a:latin typeface="Berlin Sans FB" panose="020E0602020502020306" pitchFamily="34" charset="0"/>
              </a:rPr>
              <a:t> </a:t>
            </a:r>
            <a:r>
              <a:rPr lang="sl-SI" dirty="0">
                <a:latin typeface="Berlin Sans FB" panose="020E0602020502020306" pitchFamily="34" charset="0"/>
              </a:rPr>
              <a:t>ali mladostnika </a:t>
            </a:r>
            <a:r>
              <a:rPr lang="en-GB" dirty="0">
                <a:latin typeface="Berlin Sans FB" panose="020E0602020502020306" pitchFamily="34" charset="0"/>
              </a:rPr>
              <a:t>z </a:t>
            </a:r>
            <a:r>
              <a:rPr lang="en-GB" dirty="0" err="1">
                <a:latin typeface="Berlin Sans FB" panose="020E0602020502020306" pitchFamily="34" charset="0"/>
              </a:rPr>
              <a:t>okvaro</a:t>
            </a:r>
            <a:r>
              <a:rPr lang="en-GB" dirty="0">
                <a:latin typeface="Berlin Sans FB" panose="020E0602020502020306" pitchFamily="34" charset="0"/>
              </a:rPr>
              <a:t> </a:t>
            </a:r>
            <a:r>
              <a:rPr lang="en-GB" dirty="0" err="1">
                <a:latin typeface="Berlin Sans FB" panose="020E0602020502020306" pitchFamily="34" charset="0"/>
              </a:rPr>
              <a:t>vida</a:t>
            </a:r>
            <a:r>
              <a:rPr lang="en-GB" dirty="0">
                <a:latin typeface="Berlin Sans FB" panose="020E0602020502020306" pitchFamily="34" charset="0"/>
              </a:rPr>
              <a:t>?</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838200" y="1989090"/>
            <a:ext cx="10515600" cy="4351338"/>
          </a:xfrm>
        </p:spPr>
        <p:txBody>
          <a:bodyPr>
            <a:normAutofit fontScale="70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Pomanjkanje samozavesti</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Neprimerna vedenja</a:t>
            </a: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Zapiranje vase</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Priučena nemoč</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Izolacija</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Depresija</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Agresija</a:t>
            </a: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Nizka motivacija</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latin typeface="Berlin Sans FB" panose="020E0602020502020306" pitchFamily="34" charset="0"/>
                <a:ea typeface="Times New Roman" panose="02020603050405020304" pitchFamily="18" charset="0"/>
                <a:cs typeface="Times New Roman" panose="02020603050405020304" pitchFamily="18" charset="0"/>
              </a:rPr>
              <a:t>Nezmožnost sklepanja prijateljstev</a:t>
            </a:r>
            <a:endParaRPr lang="en-GB" sz="1800" dirty="0">
              <a:latin typeface="Berlin Sans FB" panose="020E0602020502020306" pitchFamily="34" charset="0"/>
              <a:ea typeface="Times New Roman" panose="02020603050405020304" pitchFamily="18" charset="0"/>
              <a:cs typeface="Times New Roman" panose="02020603050405020304" pitchFamily="18" charset="0"/>
            </a:endParaRPr>
          </a:p>
          <a:p>
            <a:r>
              <a:rPr lang="sl-SI" sz="1800" dirty="0">
                <a:latin typeface="Berlin Sans FB" panose="020E0602020502020306" pitchFamily="34" charset="0"/>
                <a:ea typeface="Times New Roman" panose="02020603050405020304" pitchFamily="18" charset="0"/>
                <a:cs typeface="Times New Roman" panose="02020603050405020304" pitchFamily="18" charset="0"/>
              </a:rPr>
              <a:t>Manj zaposlitvenih možnosti</a:t>
            </a:r>
          </a:p>
          <a:p>
            <a:r>
              <a:rPr lang="sl-SI" sz="1800" dirty="0">
                <a:effectLst/>
                <a:latin typeface="Berlin Sans FB" panose="020E0602020502020306" pitchFamily="34" charset="0"/>
                <a:ea typeface="Times New Roman" panose="02020603050405020304" pitchFamily="18" charset="0"/>
                <a:cs typeface="Times New Roman" panose="02020603050405020304" pitchFamily="18" charset="0"/>
              </a:rPr>
              <a:t>Frustracija</a:t>
            </a:r>
            <a:endParaRPr lang="en-GB" sz="18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30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Vse to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neposredno</a:t>
            </a: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negativno</a:t>
            </a: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vpliva</a:t>
            </a: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na</a:t>
            </a:r>
            <a:endParaRPr lang="en-GB" sz="30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odnos</a:t>
            </a:r>
            <a:r>
              <a:rPr lang="sl-SI" sz="3000" dirty="0">
                <a:effectLst/>
                <a:latin typeface="Berlin Sans FB" panose="020E0602020502020306" pitchFamily="34" charset="0"/>
                <a:ea typeface="Times New Roman" panose="02020603050405020304" pitchFamily="18" charset="0"/>
                <a:cs typeface="Times New Roman" panose="02020603050405020304" pitchFamily="18" charset="0"/>
              </a:rPr>
              <a:t>e</a:t>
            </a: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učenje</a:t>
            </a:r>
            <a:r>
              <a:rPr lang="en-GB" sz="3000" dirty="0">
                <a:effectLst/>
                <a:latin typeface="Berlin Sans FB" panose="020E0602020502020306" pitchFamily="34" charset="0"/>
                <a:ea typeface="Times New Roman" panose="02020603050405020304" pitchFamily="18" charset="0"/>
                <a:cs typeface="Times New Roman" panose="02020603050405020304" pitchFamily="18" charset="0"/>
              </a:rPr>
              <a:t> in </a:t>
            </a:r>
            <a:r>
              <a:rPr lang="en-GB" sz="3000" dirty="0" err="1">
                <a:effectLst/>
                <a:latin typeface="Berlin Sans FB" panose="020E0602020502020306" pitchFamily="34" charset="0"/>
                <a:ea typeface="Times New Roman" panose="02020603050405020304" pitchFamily="18" charset="0"/>
                <a:cs typeface="Times New Roman" panose="02020603050405020304" pitchFamily="18" charset="0"/>
              </a:rPr>
              <a:t>samostojnost</a:t>
            </a:r>
            <a:endParaRPr lang="en-US" dirty="0">
              <a:latin typeface="Berlin Sans FB" panose="020E0602020502020306"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844" y="2315662"/>
            <a:ext cx="4168279" cy="2778852"/>
          </a:xfrm>
          <a:prstGeom prst="rect">
            <a:avLst/>
          </a:prstGeom>
        </p:spPr>
      </p:pic>
    </p:spTree>
    <p:extLst>
      <p:ext uri="{BB962C8B-B14F-4D97-AF65-F5344CB8AC3E}">
        <p14:creationId xmlns:p14="http://schemas.microsoft.com/office/powerpoint/2010/main" val="340846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sl-SI" sz="5400" dirty="0">
                <a:latin typeface="Berlin Sans FB" panose="020E0602020502020306" pitchFamily="34" charset="0"/>
              </a:rPr>
              <a:t>Zakaj učiti socialne spretnosti</a:t>
            </a:r>
            <a:r>
              <a:rPr lang="en-GB" sz="5400" dirty="0">
                <a:latin typeface="Berlin Sans FB" panose="020E0602020502020306" pitchFamily="34" charset="0"/>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lgn="just">
              <a:buNone/>
            </a:pPr>
            <a:r>
              <a:rPr lang="en-GB" sz="3600" dirty="0">
                <a:effectLst/>
                <a:latin typeface="Berlin Sans FB" panose="020E0602020502020306" pitchFamily="34" charset="0"/>
                <a:ea typeface="Times New Roman" panose="02020603050405020304" pitchFamily="18" charset="0"/>
              </a:rPr>
              <a:t>“</a:t>
            </a:r>
            <a:r>
              <a:rPr lang="en-GB" sz="3600" dirty="0" err="1">
                <a:effectLst/>
                <a:latin typeface="Berlin Sans FB" panose="020E0602020502020306" pitchFamily="34" charset="0"/>
                <a:ea typeface="Times New Roman" panose="02020603050405020304" pitchFamily="18" charset="0"/>
              </a:rPr>
              <a:t>Če</a:t>
            </a:r>
            <a:r>
              <a:rPr lang="en-GB" sz="3600" dirty="0">
                <a:effectLst/>
                <a:latin typeface="Berlin Sans FB" panose="020E0602020502020306" pitchFamily="34" charset="0"/>
                <a:ea typeface="Times New Roman" panose="02020603050405020304" pitchFamily="18" charset="0"/>
              </a:rPr>
              <a:t> s</a:t>
            </a:r>
            <a:r>
              <a:rPr lang="sl-SI" sz="3600" dirty="0">
                <a:latin typeface="Berlin Sans FB" panose="020E0602020502020306" pitchFamily="34" charset="0"/>
                <a:ea typeface="Times New Roman" panose="02020603050405020304" pitchFamily="18" charset="0"/>
              </a:rPr>
              <a:t>te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slepi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kako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ve</a:t>
            </a:r>
            <a:r>
              <a:rPr lang="sl-SI" sz="3600" dirty="0">
                <a:latin typeface="Berlin Sans FB" panose="020E0602020502020306" pitchFamily="34" charset="0"/>
                <a:ea typeface="Times New Roman" panose="02020603050405020304" pitchFamily="18" charset="0"/>
              </a:rPr>
              <a:t>ste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kam</a:t>
            </a:r>
            <a:r>
              <a:rPr lang="en-GB" sz="3600" dirty="0">
                <a:effectLst/>
                <a:latin typeface="Berlin Sans FB" panose="020E0602020502020306" pitchFamily="34" charset="0"/>
                <a:ea typeface="Times New Roman" panose="02020603050405020304" pitchFamily="18" charset="0"/>
              </a:rPr>
              <a:t> </a:t>
            </a:r>
            <a:r>
              <a:rPr lang="sl-SI" sz="3600" dirty="0">
                <a:effectLst/>
                <a:latin typeface="Berlin Sans FB" panose="020E0602020502020306" pitchFamily="34" charset="0"/>
                <a:ea typeface="Times New Roman" panose="02020603050405020304" pitchFamily="18" charset="0"/>
              </a:rPr>
              <a:t>se </a:t>
            </a:r>
            <a:r>
              <a:rPr lang="sl-SI" sz="3600" dirty="0">
                <a:latin typeface="Berlin Sans FB" panose="020E0602020502020306" pitchFamily="34" charset="0"/>
                <a:ea typeface="Times New Roman" panose="02020603050405020304" pitchFamily="18" charset="0"/>
              </a:rPr>
              <a:t>obrniti</a:t>
            </a:r>
            <a:r>
              <a:rPr lang="en-GB" sz="3600" dirty="0">
                <a:effectLst/>
                <a:latin typeface="Berlin Sans FB" panose="020E0602020502020306" pitchFamily="34" charset="0"/>
                <a:ea typeface="Times New Roman" panose="02020603050405020304" pitchFamily="18" charset="0"/>
              </a:rPr>
              <a:t>, ko </a:t>
            </a:r>
            <a:r>
              <a:rPr lang="en-GB" sz="3600" dirty="0" err="1">
                <a:effectLst/>
                <a:latin typeface="Berlin Sans FB" panose="020E0602020502020306" pitchFamily="34" charset="0"/>
                <a:ea typeface="Times New Roman" panose="02020603050405020304" pitchFamily="18" charset="0"/>
              </a:rPr>
              <a:t>nekdo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govori</a:t>
            </a:r>
            <a:r>
              <a:rPr lang="sl-SI" sz="3600" dirty="0">
                <a:latin typeface="Berlin Sans FB" panose="020E0602020502020306" pitchFamily="34" charset="0"/>
                <a:ea typeface="Times New Roman" panose="02020603050405020304" pitchFamily="18" charset="0"/>
              </a:rPr>
              <a:t> z vami</a:t>
            </a:r>
            <a:r>
              <a:rPr lang="en-GB" sz="3600" dirty="0">
                <a:effectLst/>
                <a:latin typeface="Berlin Sans FB" panose="020E0602020502020306" pitchFamily="34" charset="0"/>
                <a:ea typeface="Times New Roman" panose="02020603050405020304" pitchFamily="18" charset="0"/>
              </a:rPr>
              <a:t>?</a:t>
            </a:r>
            <a:r>
              <a:rPr lang="sl-SI" sz="3600" dirty="0">
                <a:effectLst/>
                <a:latin typeface="Berlin Sans FB" panose="020E0602020502020306" pitchFamily="34" charset="0"/>
                <a:ea typeface="Times New Roman" panose="02020603050405020304" pitchFamily="18" charset="0"/>
              </a:rPr>
              <a:t> </a:t>
            </a:r>
            <a:r>
              <a:rPr lang="pl-PL" sz="3600" dirty="0">
                <a:effectLst/>
                <a:latin typeface="Berlin Sans FB" panose="020E0602020502020306" pitchFamily="34" charset="0"/>
                <a:ea typeface="Times New Roman" panose="02020603050405020304" pitchFamily="18" charset="0"/>
              </a:rPr>
              <a:t>Ali kdaj komu stisniti roko? Ali kaj pomeni "osebni prostor"?...</a:t>
            </a:r>
          </a:p>
          <a:p>
            <a:pPr marL="0" indent="0" algn="just">
              <a:buNone/>
            </a:pPr>
            <a:r>
              <a:rPr lang="en-GB" sz="3600" dirty="0">
                <a:effectLst/>
                <a:latin typeface="Berlin Sans FB" panose="020E0602020502020306" pitchFamily="34" charset="0"/>
                <a:ea typeface="Times New Roman" panose="02020603050405020304" pitchFamily="18" charset="0"/>
              </a:rPr>
              <a:t>To so </a:t>
            </a:r>
            <a:r>
              <a:rPr lang="en-GB" sz="3600" dirty="0" err="1">
                <a:effectLst/>
                <a:latin typeface="Berlin Sans FB" panose="020E0602020502020306" pitchFamily="34" charset="0"/>
                <a:ea typeface="Times New Roman" panose="02020603050405020304" pitchFamily="18" charset="0"/>
              </a:rPr>
              <a:t>samo</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nekatere</a:t>
            </a:r>
            <a:r>
              <a:rPr lang="sl-SI" sz="3600" dirty="0">
                <a:latin typeface="Berlin Sans FB" panose="020E0602020502020306" pitchFamily="34" charset="0"/>
                <a:ea typeface="Times New Roman" panose="02020603050405020304" pitchFamily="18" charset="0"/>
              </a:rPr>
              <a:t> </a:t>
            </a:r>
            <a:r>
              <a:rPr lang="sl-SI" sz="3600" dirty="0">
                <a:effectLst/>
                <a:latin typeface="Berlin Sans FB" panose="020E0602020502020306" pitchFamily="34" charset="0"/>
                <a:ea typeface="Times New Roman" panose="02020603050405020304" pitchFamily="18" charset="0"/>
              </a:rPr>
              <a:t>spretnosti</a:t>
            </a:r>
            <a:r>
              <a:rPr lang="en-GB" sz="3600" dirty="0">
                <a:effectLst/>
                <a:latin typeface="Berlin Sans FB" panose="020E0602020502020306" pitchFamily="34" charset="0"/>
                <a:ea typeface="Times New Roman" panose="02020603050405020304" pitchFamily="18" charset="0"/>
              </a:rPr>
              <a:t>, ki </a:t>
            </a:r>
            <a:r>
              <a:rPr lang="en-GB" sz="3600" dirty="0" err="1">
                <a:effectLst/>
                <a:latin typeface="Berlin Sans FB" panose="020E0602020502020306" pitchFamily="34" charset="0"/>
                <a:ea typeface="Times New Roman" panose="02020603050405020304" pitchFamily="18" charset="0"/>
              </a:rPr>
              <a:t>jih</a:t>
            </a:r>
            <a:r>
              <a:rPr lang="sl-SI" sz="3600" dirty="0">
                <a:effectLst/>
                <a:latin typeface="Berlin Sans FB" panose="020E0602020502020306" pitchFamily="34" charset="0"/>
                <a:ea typeface="Times New Roman" panose="02020603050405020304" pitchFamily="18" charset="0"/>
              </a:rPr>
              <a:t> otrok s slepoto</a:t>
            </a:r>
            <a:r>
              <a:rPr lang="sl-SI" sz="3600" dirty="0">
                <a:latin typeface="Berlin Sans FB" panose="020E0602020502020306" pitchFamily="34" charset="0"/>
                <a:ea typeface="Times New Roman" panose="02020603050405020304" pitchFamily="18" charset="0"/>
              </a:rPr>
              <a:t> </a:t>
            </a:r>
            <a:r>
              <a:rPr lang="sl-SI" sz="3600" dirty="0">
                <a:effectLst/>
                <a:latin typeface="Berlin Sans FB" panose="020E0602020502020306" pitchFamily="34" charset="0"/>
                <a:ea typeface="Times New Roman" panose="02020603050405020304" pitchFamily="18" charset="0"/>
              </a:rPr>
              <a:t>mora naučiti</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saj</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nima</a:t>
            </a:r>
            <a:r>
              <a:rPr lang="sl-SI" sz="3600" dirty="0">
                <a:latin typeface="Berlin Sans FB" panose="020E0602020502020306" pitchFamily="34" charset="0"/>
                <a:ea typeface="Times New Roman" panose="02020603050405020304" pitchFamily="18" charset="0"/>
              </a:rPr>
              <a:t> možnosti </a:t>
            </a:r>
            <a:r>
              <a:rPr lang="en-GB" sz="3600" dirty="0" err="1">
                <a:effectLst/>
                <a:latin typeface="Berlin Sans FB" panose="020E0602020502020306" pitchFamily="34" charset="0"/>
                <a:ea typeface="Times New Roman" panose="02020603050405020304" pitchFamily="18" charset="0"/>
              </a:rPr>
              <a:t>opazovanja</a:t>
            </a:r>
            <a:r>
              <a:rPr lang="en-GB" sz="3600" dirty="0">
                <a:effectLst/>
                <a:latin typeface="Berlin Sans FB" panose="020E0602020502020306" pitchFamily="34" charset="0"/>
                <a:ea typeface="Times New Roman" panose="02020603050405020304" pitchFamily="18" charset="0"/>
              </a:rPr>
              <a:t> </a:t>
            </a:r>
            <a:r>
              <a:rPr lang="sl-SI" sz="3600" dirty="0">
                <a:effectLst/>
                <a:latin typeface="Berlin Sans FB" panose="020E0602020502020306" pitchFamily="34" charset="0"/>
                <a:ea typeface="Times New Roman" panose="02020603050405020304" pitchFamily="18" charset="0"/>
              </a:rPr>
              <a:t>in posnemanja </a:t>
            </a:r>
            <a:r>
              <a:rPr lang="en-GB" sz="3600" dirty="0" err="1">
                <a:effectLst/>
                <a:latin typeface="Berlin Sans FB" panose="020E0602020502020306" pitchFamily="34" charset="0"/>
                <a:ea typeface="Times New Roman" panose="02020603050405020304" pitchFamily="18" charset="0"/>
              </a:rPr>
              <a:t>dejanj</a:t>
            </a:r>
            <a:r>
              <a:rPr lang="en-GB" sz="3600" dirty="0">
                <a:effectLst/>
                <a:latin typeface="Berlin Sans FB" panose="020E0602020502020306" pitchFamily="34" charset="0"/>
                <a:ea typeface="Times New Roman" panose="02020603050405020304" pitchFamily="18" charset="0"/>
              </a:rPr>
              <a:t> in </a:t>
            </a:r>
            <a:r>
              <a:rPr lang="en-GB" sz="3600" dirty="0" err="1">
                <a:effectLst/>
                <a:latin typeface="Berlin Sans FB" panose="020E0602020502020306" pitchFamily="34" charset="0"/>
                <a:ea typeface="Times New Roman" panose="02020603050405020304" pitchFamily="18" charset="0"/>
              </a:rPr>
              <a:t>odzivov</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svoje</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družine</a:t>
            </a:r>
            <a:r>
              <a:rPr lang="en-GB" sz="3600" dirty="0">
                <a:effectLst/>
                <a:latin typeface="Berlin Sans FB" panose="020E0602020502020306" pitchFamily="34" charset="0"/>
                <a:ea typeface="Times New Roman" panose="02020603050405020304" pitchFamily="18" charset="0"/>
              </a:rPr>
              <a:t> in </a:t>
            </a:r>
            <a:r>
              <a:rPr lang="en-GB" sz="3600" dirty="0" err="1">
                <a:effectLst/>
                <a:latin typeface="Berlin Sans FB" panose="020E0602020502020306" pitchFamily="34" charset="0"/>
                <a:ea typeface="Times New Roman" panose="02020603050405020304" pitchFamily="18" charset="0"/>
              </a:rPr>
              <a:t>prijateljev</a:t>
            </a:r>
            <a:r>
              <a:rPr lang="en-GB" sz="3600" dirty="0">
                <a:effectLst/>
                <a:latin typeface="Berlin Sans FB" panose="020E0602020502020306" pitchFamily="34" charset="0"/>
                <a:ea typeface="Times New Roman" panose="02020603050405020304" pitchFamily="18" charset="0"/>
              </a:rPr>
              <a:t> v </a:t>
            </a:r>
            <a:r>
              <a:rPr lang="en-GB" sz="3600" dirty="0" err="1">
                <a:effectLst/>
                <a:latin typeface="Berlin Sans FB" panose="020E0602020502020306" pitchFamily="34" charset="0"/>
                <a:ea typeface="Times New Roman" panose="02020603050405020304" pitchFamily="18" charset="0"/>
              </a:rPr>
              <a:t>družbenih</a:t>
            </a:r>
            <a:r>
              <a:rPr lang="en-GB" sz="3600" dirty="0">
                <a:effectLst/>
                <a:latin typeface="Berlin Sans FB" panose="020E0602020502020306" pitchFamily="34" charset="0"/>
                <a:ea typeface="Times New Roman" panose="02020603050405020304" pitchFamily="18" charset="0"/>
              </a:rPr>
              <a:t> </a:t>
            </a:r>
            <a:r>
              <a:rPr lang="en-GB" sz="3600" dirty="0" err="1">
                <a:effectLst/>
                <a:latin typeface="Berlin Sans FB" panose="020E0602020502020306" pitchFamily="34" charset="0"/>
                <a:ea typeface="Times New Roman" panose="02020603050405020304" pitchFamily="18" charset="0"/>
              </a:rPr>
              <a:t>situacijah</a:t>
            </a:r>
            <a:r>
              <a:rPr lang="en-GB" sz="3600" dirty="0">
                <a:effectLst/>
                <a:latin typeface="Berlin Sans FB" panose="020E0602020502020306" pitchFamily="34" charset="0"/>
                <a:ea typeface="Times New Roman" panose="02020603050405020304" pitchFamily="18" charset="0"/>
              </a:rPr>
              <a:t>.«”</a:t>
            </a:r>
          </a:p>
          <a:p>
            <a:pPr marL="0" indent="0" algn="just">
              <a:buNone/>
            </a:pPr>
            <a:r>
              <a:rPr lang="en-GB" dirty="0">
                <a:solidFill>
                  <a:srgbClr val="FF0000"/>
                </a:solidFill>
                <a:effectLst/>
                <a:latin typeface="Berlin Sans FB" panose="020E0602020502020306" pitchFamily="34" charset="0"/>
                <a:ea typeface="Times New Roman" panose="02020603050405020304" pitchFamily="18" charset="0"/>
              </a:rPr>
              <a:t>Perkins school for the Blind</a:t>
            </a:r>
          </a:p>
        </p:txBody>
      </p:sp>
    </p:spTree>
    <p:extLst>
      <p:ext uri="{BB962C8B-B14F-4D97-AF65-F5344CB8AC3E}">
        <p14:creationId xmlns:p14="http://schemas.microsoft.com/office/powerpoint/2010/main" val="115187316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574</Words>
  <Application>Microsoft Office PowerPoint</Application>
  <PresentationFormat>Širokozaslonsko</PresentationFormat>
  <Paragraphs>58</Paragraphs>
  <Slides>13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Arial</vt:lpstr>
      <vt:lpstr>Berlin Sans FB</vt:lpstr>
      <vt:lpstr>Calibri</vt:lpstr>
      <vt:lpstr>Calibri Light</vt:lpstr>
      <vt:lpstr>Officeova tema</vt:lpstr>
      <vt:lpstr>Project SMILE too</vt:lpstr>
      <vt:lpstr>PowerPointova predstavitev</vt:lpstr>
      <vt:lpstr>PowerPointova predstavitev</vt:lpstr>
      <vt:lpstr>Vprašanje: </vt:lpstr>
      <vt:lpstr>Koliko načinov komunikacije se lahko spomnite?</vt:lpstr>
      <vt:lpstr>Koliko od teh načinov komunikacije temelji na vidu?</vt:lpstr>
      <vt:lpstr>Kaj to pomeni za otroka ali mladostnika z okvaro vida ali slepoto?</vt:lpstr>
      <vt:lpstr>Kako to lahko vpliva na otroka ali mladostnika z okvaro vida?</vt:lpstr>
      <vt:lpstr>Zakaj učiti socialne spretnosti?</vt:lpstr>
      <vt:lpstr>Zakaj učiti socialne spretnosti?</vt:lpstr>
      <vt:lpstr>Kaj je SMILE Too?</vt:lpstr>
      <vt:lpstr>SMILE Too</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Dragana Žunič</cp:lastModifiedBy>
  <cp:revision>48</cp:revision>
  <dcterms:created xsi:type="dcterms:W3CDTF">2019-01-03T09:43:08Z</dcterms:created>
  <dcterms:modified xsi:type="dcterms:W3CDTF">2022-10-16T16:20:34Z</dcterms:modified>
</cp:coreProperties>
</file>