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308" r:id="rId4"/>
    <p:sldId id="326" r:id="rId5"/>
    <p:sldId id="289" r:id="rId6"/>
    <p:sldId id="309" r:id="rId7"/>
    <p:sldId id="327" r:id="rId8"/>
    <p:sldId id="290" r:id="rId9"/>
    <p:sldId id="310" r:id="rId10"/>
    <p:sldId id="328" r:id="rId11"/>
    <p:sldId id="291" r:id="rId12"/>
    <p:sldId id="311" r:id="rId13"/>
    <p:sldId id="329" r:id="rId14"/>
    <p:sldId id="296" r:id="rId15"/>
    <p:sldId id="312" r:id="rId16"/>
    <p:sldId id="330" r:id="rId17"/>
    <p:sldId id="300" r:id="rId18"/>
    <p:sldId id="313" r:id="rId19"/>
    <p:sldId id="331" r:id="rId20"/>
    <p:sldId id="297" r:id="rId21"/>
    <p:sldId id="314" r:id="rId22"/>
    <p:sldId id="332" r:id="rId23"/>
    <p:sldId id="301" r:id="rId24"/>
    <p:sldId id="315" r:id="rId25"/>
    <p:sldId id="333" r:id="rId26"/>
    <p:sldId id="298" r:id="rId27"/>
    <p:sldId id="316" r:id="rId28"/>
    <p:sldId id="334" r:id="rId29"/>
    <p:sldId id="292" r:id="rId30"/>
    <p:sldId id="317" r:id="rId31"/>
    <p:sldId id="335" r:id="rId32"/>
    <p:sldId id="294" r:id="rId33"/>
    <p:sldId id="318" r:id="rId34"/>
    <p:sldId id="336" r:id="rId35"/>
    <p:sldId id="293" r:id="rId36"/>
    <p:sldId id="319" r:id="rId37"/>
    <p:sldId id="337" r:id="rId38"/>
    <p:sldId id="295" r:id="rId39"/>
    <p:sldId id="320" r:id="rId40"/>
    <p:sldId id="338" r:id="rId41"/>
    <p:sldId id="299" r:id="rId42"/>
    <p:sldId id="321" r:id="rId43"/>
    <p:sldId id="339" r:id="rId44"/>
    <p:sldId id="275" r:id="rId45"/>
    <p:sldId id="322" r:id="rId46"/>
    <p:sldId id="340" r:id="rId47"/>
    <p:sldId id="302" r:id="rId48"/>
    <p:sldId id="323" r:id="rId49"/>
    <p:sldId id="341" r:id="rId50"/>
    <p:sldId id="303" r:id="rId51"/>
    <p:sldId id="324" r:id="rId52"/>
    <p:sldId id="342" r:id="rId53"/>
    <p:sldId id="304" r:id="rId54"/>
    <p:sldId id="325" r:id="rId55"/>
    <p:sldId id="343" r:id="rId56"/>
    <p:sldId id="305" r:id="rId57"/>
    <p:sldId id="306" r:id="rId58"/>
    <p:sldId id="307" r:id="rId59"/>
    <p:sldId id="344" r:id="rId6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5B57B9-9C7C-4BD0-97F5-F9E3ED68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B93C12F-8010-4BBF-B562-26378E32C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1E261668-0FA0-4E9F-8B45-1AFBBA4A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B6BB7B9C-2030-4D40-B358-3C000022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E9A34DC-9F4E-4E12-8D0D-0C30F8C6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857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F49491-6C90-4061-B6EF-9E82599C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711AB1A5-00D6-44C3-B562-C3B1398AA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8EFD864-A884-496F-9664-C999988C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DE57771-BD72-4669-8382-0354A57C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3F098D5-2A0D-44C3-BFD6-A0284060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56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21D3A815-8D0B-4ACB-B43D-A07E08D25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A6B25A98-738F-46E1-9C23-CF14F285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C7F18A9-9E0C-46A2-AC00-DAB0B05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8D53B1C-E434-4E8C-989D-89C3C87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12E9A0FA-9CF1-4BF4-BC2D-88CD5C2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431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CA4F7C-9BDA-47AD-9CC4-F3B00234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848F7BE-62A3-4E9A-8D68-AC9F54D7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CB7EE3E-4810-4164-8A1D-C1FB1207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FCC164B-7BF0-4C96-9F97-CDE03F30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4306601-F8AB-49EB-A4E7-53AEC7D1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953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7C824C-84A3-4F9A-B595-A58E133E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648A44AC-8D79-4643-B225-5CB9C2617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9ABE836-7529-4939-A166-0E157F3E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3948187-4E11-4BAF-8675-9EBEBECB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C0C3499-4C81-489B-9D44-C980A290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728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EEEFBC-2392-4685-813F-BF26B329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268FB10-7CA5-4147-9741-6F1953DE8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FD5B4D4-6B18-4757-A084-CA6759083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0472294-4DBF-4D07-ACC0-B7E4982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A58C0360-132A-4F57-9A42-CD774FFB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A2041D2C-161F-4953-AE84-9A9BFBD9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184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A5E716-14D8-40F6-8182-5FDD0D60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B1625C9A-D810-4D27-A287-4974A869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DE3AC41B-1B20-4B96-BF28-0C4D70B72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7C3FC522-C63E-45C7-9823-F4D1A7192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A8C1B1C0-8AFF-4E45-8AD0-84DE4CEE7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E7F9C309-FAEB-4797-90B8-B90503E0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4B083212-F0ED-410F-B6A6-BB4AA0F5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54FA160E-73AA-40E7-82B3-CFE32DC7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77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E9ADB5-CEED-460C-A6C5-FD810F16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69752EA7-E325-4CA9-B2F6-B8B2F662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559E810D-9235-4609-BDE5-D397C252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C5A28928-89B1-4647-905D-9995086C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208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71F938F2-2FAB-4606-BBEA-FCC3B410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A2CDC9EE-520A-419C-8F28-5CB094B0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A4CCECCB-7259-499D-A11B-ED00B641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81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136F7D-374D-4DE2-B49A-667B806C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16D76E9-05E1-4FF0-8AF9-7DB619FA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4D45711C-75DC-4737-9687-5BE2B79EC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D24D49B-D0C9-4E48-BF9D-E26F008A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ECC24D4A-47A0-404A-8070-D5331E7C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3870BEC-471A-4357-A69E-A2B723E7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879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ABDCC5-1791-426E-BB96-14B4B89E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F56D6D6C-B594-43E4-979C-B1E4E926E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20062739-0352-4FBF-B5DB-0413C7F00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86DE6AB9-3F18-404F-9D09-7C4BC252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941B1D13-9D62-4948-A3A0-F2876252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5B6C1DB4-6985-4A1F-B322-02FA8EB2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714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62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6C1D7818-FA57-4EA1-A726-68167C51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x-non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EBCCC67-AE50-4A25-AFEB-46876935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x-non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94FBC21-CE80-43B9-B07A-17D345F5D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A2A4-C54F-453F-AE10-3224DF280F6D}" type="datetimeFigureOut">
              <a:rPr lang="x-none" smtClean="0"/>
              <a:t>19.12.2020</a:t>
            </a:fld>
            <a:endParaRPr lang="x-non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6CB91A73-C939-4C95-AF6F-D261DE85D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5D186BD-0EE9-47EB-AD9F-FEE71BA12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83E4-2FFD-48B7-A8E0-5143C7B64EA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570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audio" Target="../media/media7.m4a"/><Relationship Id="rId16" Type="http://schemas.openxmlformats.org/officeDocument/2006/relationships/slide" Target="slide13.xml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slide" Target="slide12.xm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audio" Target="../media/media2.m4a"/><Relationship Id="rId16" Type="http://schemas.openxmlformats.org/officeDocument/2006/relationships/slide" Target="slide4.xml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slide" Target="slide3.xm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2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slide" Target="slide24.xml"/><Relationship Id="rId10" Type="http://schemas.openxmlformats.org/officeDocument/2006/relationships/image" Target="../media/image30.png"/><Relationship Id="rId4" Type="http://schemas.openxmlformats.org/officeDocument/2006/relationships/slide" Target="slide25.xm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28.xml"/><Relationship Id="rId5" Type="http://schemas.openxmlformats.org/officeDocument/2006/relationships/image" Target="../media/image31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0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3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40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4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4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Layout" Target="../slideLayouts/slideLayout7.xml"/><Relationship Id="rId7" Type="http://schemas.openxmlformats.org/officeDocument/2006/relationships/slide" Target="slide4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4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4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45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4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4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Layout" Target="../slideLayouts/slideLayout7.xml"/><Relationship Id="rId7" Type="http://schemas.openxmlformats.org/officeDocument/2006/relationships/slide" Target="slide4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5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audio" Target="../media/media5.m4a"/><Relationship Id="rId16" Type="http://schemas.openxmlformats.org/officeDocument/2006/relationships/slide" Target="slide7.xml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slide" Target="slide6.xm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5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5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8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5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1.jpg"/><Relationship Id="rId9" Type="http://schemas.openxmlformats.org/officeDocument/2006/relationships/image" Target="../media/image37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audio" Target="../media/media6.m4a"/><Relationship Id="rId16" Type="http://schemas.openxmlformats.org/officeDocument/2006/relationships/slide" Target="slide10.xml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slide" Target="slide9.xm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63"/>
            <a:ext cx="12192001" cy="6860963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970336" y="318528"/>
            <a:ext cx="9798722" cy="34881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ZIMSKA MATEMATIKA</a:t>
            </a:r>
            <a:endParaRPr lang="sl-SI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C934EF4-B9FC-4122-BFA8-12BC1D30EF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36" y="3921166"/>
            <a:ext cx="1194532" cy="20188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F1C3E33-BF8E-47C7-8F2D-537A64B31C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4" y="4172418"/>
            <a:ext cx="1603692" cy="229977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971086A-E7EF-49F2-AB8C-98001929FC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97" y="4125173"/>
            <a:ext cx="1409426" cy="229977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EC1EC120-15D7-496E-ABC3-73ECCA9239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92" y="4052835"/>
            <a:ext cx="1317056" cy="237211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2951C79F-9CB2-4321-A104-239A351DE9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8" y="4257183"/>
            <a:ext cx="1438202" cy="189108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9FFA17CD-202E-4846-88BF-65E6FB500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99" y="2936834"/>
            <a:ext cx="3790950" cy="379095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2FECCEF6-239A-4DB6-ABDF-1D2404EB5C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336" y="3211244"/>
            <a:ext cx="3790950" cy="3790950"/>
          </a:xfrm>
          <a:prstGeom prst="rect">
            <a:avLst/>
          </a:prstGeom>
        </p:spPr>
      </p:pic>
      <p:pic>
        <p:nvPicPr>
          <p:cNvPr id="23" name="Zvok 22">
            <a:hlinkClick r:id="" action="ppaction://media"/>
            <a:extLst>
              <a:ext uri="{FF2B5EF4-FFF2-40B4-BE49-F238E27FC236}">
                <a16:creationId xmlns:a16="http://schemas.microsoft.com/office/drawing/2014/main" xmlns="" id="{32C63C51-E8CE-4754-8200-C876F742C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6"/>
    </mc:Choice>
    <mc:Fallback xmlns="">
      <p:transition spd="slow" advTm="17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49407BB-9B10-4CDE-A41B-7C1F17F0C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34948"/>
            <a:ext cx="928570" cy="14872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9AFEE97-FA71-4C5E-8198-50D4818DC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98" y="687136"/>
            <a:ext cx="928569" cy="15895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A806400-09F2-47ED-B824-0F20F7D8F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14" y="4985981"/>
            <a:ext cx="1272539" cy="16732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5B48E83-2058-4FF2-AE92-6E8AD67BEA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4" y="2786531"/>
            <a:ext cx="1031070" cy="168241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1E3613A9-6B97-4180-B605-48F05A89F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64" y="2538690"/>
            <a:ext cx="1296995" cy="178062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E3EA02C-7FD2-4EA1-A161-1A6518DB62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41" y="327081"/>
            <a:ext cx="928569" cy="149515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4B8C7D2-14BA-40D7-99B6-EBFDF73EFD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11" y="3701300"/>
            <a:ext cx="928569" cy="149515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22544BA-D6C6-4535-8D1D-F879C4100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74" y="208438"/>
            <a:ext cx="928569" cy="149515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9C35C08-CA61-4436-ADE9-D9DD70B708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8" y="2483666"/>
            <a:ext cx="928569" cy="149515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9451AE19-36D4-448D-8DE1-F04172A245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70" y="4985981"/>
            <a:ext cx="928569" cy="149515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8209BB72-5209-4AFF-89CE-B481ABF7D5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7" y="4365752"/>
            <a:ext cx="1512819" cy="211538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D08AC266-3BC5-4A1B-BF03-F7F96CFDD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83" y="4843247"/>
            <a:ext cx="1296995" cy="178062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D0E4F11E-609E-46FD-B84B-48178C6D2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4" y="376477"/>
            <a:ext cx="1261913" cy="158947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CA5A1186-CF94-49A0-AC1D-CAE53DD3F3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20" y="2111827"/>
            <a:ext cx="1261913" cy="158947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07869AF-8BBB-4B74-A23A-00B666C9D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2711"/>
            <a:ext cx="1261913" cy="1589473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xmlns="" id="{FC742378-8A3B-4C48-AD8A-39C7F7F85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916A785E-849D-4A7F-93CE-3119790795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873114" y="109168"/>
            <a:ext cx="2004821" cy="2193543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7939FB1B-A5B6-4D31-9443-977BC7A1B8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8543495" y="2139749"/>
            <a:ext cx="2004821" cy="2193543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BB8FBA46-E956-4770-B7DB-5727C591620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428053" y="4555289"/>
            <a:ext cx="2004821" cy="2193543"/>
          </a:xfrm>
          <a:prstGeom prst="rect">
            <a:avLst/>
          </a:prstGeom>
        </p:spPr>
      </p:pic>
      <p:sp>
        <p:nvSpPr>
          <p:cNvPr id="32" name="PoljeZBesedilom 3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C8A50FF-FD6D-4790-8DE6-1F8A01FBDE47}"/>
              </a:ext>
            </a:extLst>
          </p:cNvPr>
          <p:cNvSpPr txBox="1"/>
          <p:nvPr/>
        </p:nvSpPr>
        <p:spPr>
          <a:xfrm>
            <a:off x="9969623" y="236443"/>
            <a:ext cx="19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oljeZBesedilom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22A7224-B67B-4374-B555-8D7326561981}"/>
              </a:ext>
            </a:extLst>
          </p:cNvPr>
          <p:cNvSpPr txBox="1"/>
          <p:nvPr/>
        </p:nvSpPr>
        <p:spPr>
          <a:xfrm>
            <a:off x="8606780" y="2276721"/>
            <a:ext cx="1867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oljeZBesedilom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DE69E49-6BE6-497F-AE06-F63B7FD7FA85}"/>
              </a:ext>
            </a:extLst>
          </p:cNvPr>
          <p:cNvSpPr txBox="1"/>
          <p:nvPr/>
        </p:nvSpPr>
        <p:spPr>
          <a:xfrm>
            <a:off x="9435786" y="4720243"/>
            <a:ext cx="1997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2FD5F428-5A84-4368-BC3F-AF3552E48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3" t="10702" r="927" b="6624"/>
          <a:stretch/>
        </p:blipFill>
        <p:spPr>
          <a:xfrm>
            <a:off x="-170263" y="1637931"/>
            <a:ext cx="6266263" cy="5220069"/>
          </a:xfrm>
          <a:prstGeom prst="rect">
            <a:avLst/>
          </a:prstGeom>
        </p:spPr>
      </p:pic>
      <p:sp>
        <p:nvSpPr>
          <p:cNvPr id="3" name="Elipsa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4CAC0C5-C424-4279-86E4-51911655B7E5}"/>
              </a:ext>
            </a:extLst>
          </p:cNvPr>
          <p:cNvSpPr/>
          <p:nvPr/>
        </p:nvSpPr>
        <p:spPr>
          <a:xfrm>
            <a:off x="9810492" y="39979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a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D8E74C-E133-4097-A486-5CB4C4A76BC2}"/>
              </a:ext>
            </a:extLst>
          </p:cNvPr>
          <p:cNvSpPr/>
          <p:nvPr/>
        </p:nvSpPr>
        <p:spPr>
          <a:xfrm>
            <a:off x="9774960" y="1444396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a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E08C60E-6E51-441F-BF46-03403690896C}"/>
              </a:ext>
            </a:extLst>
          </p:cNvPr>
          <p:cNvSpPr/>
          <p:nvPr/>
        </p:nvSpPr>
        <p:spPr>
          <a:xfrm>
            <a:off x="7522296" y="2721154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a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39107B3-22C5-488D-A6B7-0AE245AFD65F}"/>
              </a:ext>
            </a:extLst>
          </p:cNvPr>
          <p:cNvSpPr/>
          <p:nvPr/>
        </p:nvSpPr>
        <p:spPr>
          <a:xfrm>
            <a:off x="7522297" y="562106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Elipsa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779A685-85AC-46AC-BC99-6A654068A24D}"/>
              </a:ext>
            </a:extLst>
          </p:cNvPr>
          <p:cNvSpPr/>
          <p:nvPr/>
        </p:nvSpPr>
        <p:spPr>
          <a:xfrm>
            <a:off x="7568473" y="488020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EDAFEEFA-2807-4273-92E4-3AEAC3461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FD12923-A445-4A7E-AD60-293F26FA8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02" y="123861"/>
            <a:ext cx="4938870" cy="675557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B7520E9-935E-4711-93C3-48E1222D4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10" y="430012"/>
            <a:ext cx="1238730" cy="17006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70CA30A-979C-430A-8233-A24B564EE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09" y="2679026"/>
            <a:ext cx="1325177" cy="164524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B6982E7-DC46-4FD9-8AC3-B849C9907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4" y="4083498"/>
            <a:ext cx="1290977" cy="1766888"/>
          </a:xfrm>
          <a:prstGeom prst="rect">
            <a:avLst/>
          </a:prstGeom>
        </p:spPr>
      </p:pic>
      <p:sp>
        <p:nvSpPr>
          <p:cNvPr id="9" name="Elipsa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6F9C1BCF-03A6-4085-8A57-528C0C6E673A}"/>
              </a:ext>
            </a:extLst>
          </p:cNvPr>
          <p:cNvSpPr/>
          <p:nvPr/>
        </p:nvSpPr>
        <p:spPr>
          <a:xfrm>
            <a:off x="7522297" y="562106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Elipsa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E47F057C-BB54-456B-A039-6462CC0F1226}"/>
              </a:ext>
            </a:extLst>
          </p:cNvPr>
          <p:cNvSpPr/>
          <p:nvPr/>
        </p:nvSpPr>
        <p:spPr>
          <a:xfrm>
            <a:off x="9774960" y="1444396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a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31EC6240-0D23-4604-865A-04D4695E2CA3}"/>
              </a:ext>
            </a:extLst>
          </p:cNvPr>
          <p:cNvSpPr/>
          <p:nvPr/>
        </p:nvSpPr>
        <p:spPr>
          <a:xfrm>
            <a:off x="7522296" y="2721154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a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5B85C0D-F57F-46AC-BF33-9E8BEC0F5D73}"/>
              </a:ext>
            </a:extLst>
          </p:cNvPr>
          <p:cNvSpPr/>
          <p:nvPr/>
        </p:nvSpPr>
        <p:spPr>
          <a:xfrm>
            <a:off x="9810492" y="39979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a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BA3E01A5-CA2C-4083-871B-C5881D4EF843}"/>
              </a:ext>
            </a:extLst>
          </p:cNvPr>
          <p:cNvSpPr/>
          <p:nvPr/>
        </p:nvSpPr>
        <p:spPr>
          <a:xfrm>
            <a:off x="7568473" y="488020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Zvok 13">
            <a:hlinkClick r:id="" action="ppaction://media"/>
            <a:extLst>
              <a:ext uri="{FF2B5EF4-FFF2-40B4-BE49-F238E27FC236}">
                <a16:creationId xmlns:a16="http://schemas.microsoft.com/office/drawing/2014/main" xmlns="" id="{B8AB10A4-D224-4C9A-8B5E-C897DFE0F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49407BB-9B10-4CDE-A41B-7C1F17F0C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34948"/>
            <a:ext cx="928570" cy="14872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9AFEE97-FA71-4C5E-8198-50D4818DC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98" y="687136"/>
            <a:ext cx="928569" cy="15895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A806400-09F2-47ED-B824-0F20F7D8F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14" y="4985981"/>
            <a:ext cx="1272539" cy="16732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5B48E83-2058-4FF2-AE92-6E8AD67BEA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4" y="2786531"/>
            <a:ext cx="1031070" cy="168241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1E3613A9-6B97-4180-B605-48F05A89F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64" y="2538690"/>
            <a:ext cx="1296995" cy="178062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E3EA02C-7FD2-4EA1-A161-1A6518DB62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41" y="327081"/>
            <a:ext cx="928569" cy="149515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4B8C7D2-14BA-40D7-99B6-EBFDF73EFD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97" y="3701300"/>
            <a:ext cx="928569" cy="149515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22544BA-D6C6-4535-8D1D-F879C4100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74" y="208438"/>
            <a:ext cx="928569" cy="149515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9C35C08-CA61-4436-ADE9-D9DD70B708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8" y="2483666"/>
            <a:ext cx="928569" cy="149515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9451AE19-36D4-448D-8DE1-F04172A245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70" y="4985981"/>
            <a:ext cx="928569" cy="149515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8209BB72-5209-4AFF-89CE-B481ABF7D5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7" y="4365752"/>
            <a:ext cx="1512819" cy="211538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D08AC266-3BC5-4A1B-BF03-F7F96CFDD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83" y="4843247"/>
            <a:ext cx="1296995" cy="178062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D0E4F11E-609E-46FD-B84B-48178C6D2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4" y="376477"/>
            <a:ext cx="1261913" cy="158947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CA5A1186-CF94-49A0-AC1D-CAE53DD3F3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20" y="2111827"/>
            <a:ext cx="1261913" cy="158947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07869AF-8BBB-4B74-A23A-00B666C9D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2711"/>
            <a:ext cx="1261913" cy="1589473"/>
          </a:xfrm>
          <a:prstGeom prst="rect">
            <a:avLst/>
          </a:prstGeom>
        </p:spPr>
      </p:pic>
      <p:pic>
        <p:nvPicPr>
          <p:cNvPr id="31" name="Zvok 30">
            <a:hlinkClick r:id="" action="ppaction://media"/>
            <a:extLst>
              <a:ext uri="{FF2B5EF4-FFF2-40B4-BE49-F238E27FC236}">
                <a16:creationId xmlns:a16="http://schemas.microsoft.com/office/drawing/2014/main" xmlns="" id="{42A4E694-A0DD-400C-BB75-06B4F3B4E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xmlns="" id="{755ABF8A-4E76-43D4-89E6-453089DDBD1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8844563" y="109168"/>
            <a:ext cx="2004821" cy="2193543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xmlns="" id="{9D5B5168-30F7-454E-B680-5ABAC316355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10009723" y="2275399"/>
            <a:ext cx="2004821" cy="2193543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xmlns="" id="{EB6BEC60-D84F-4753-A833-11DE5E5012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8833110" y="4287591"/>
            <a:ext cx="2004821" cy="2193543"/>
          </a:xfrm>
          <a:prstGeom prst="rect">
            <a:avLst/>
          </a:prstGeom>
        </p:spPr>
      </p:pic>
      <p:sp>
        <p:nvSpPr>
          <p:cNvPr id="35" name="PoljeZBesedilom 3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7FA7DA2-A88E-4911-9A0F-A7BB0256A37E}"/>
              </a:ext>
            </a:extLst>
          </p:cNvPr>
          <p:cNvSpPr txBox="1"/>
          <p:nvPr/>
        </p:nvSpPr>
        <p:spPr>
          <a:xfrm>
            <a:off x="8889338" y="222788"/>
            <a:ext cx="1767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oljeZBesedilom 3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2392441-F1CB-40B8-9D11-CE03C35A2594}"/>
              </a:ext>
            </a:extLst>
          </p:cNvPr>
          <p:cNvSpPr txBox="1"/>
          <p:nvPr/>
        </p:nvSpPr>
        <p:spPr>
          <a:xfrm>
            <a:off x="10009723" y="2316535"/>
            <a:ext cx="174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oljeZBesedilom 3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5E524F89-92B3-4942-BAAE-006865F7DCA1}"/>
              </a:ext>
            </a:extLst>
          </p:cNvPr>
          <p:cNvSpPr txBox="1"/>
          <p:nvPr/>
        </p:nvSpPr>
        <p:spPr>
          <a:xfrm>
            <a:off x="8887339" y="4365752"/>
            <a:ext cx="1767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C536904-6AC4-486A-A8CD-84487E80D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93" r="2330" b="52154"/>
          <a:stretch/>
        </p:blipFill>
        <p:spPr>
          <a:xfrm>
            <a:off x="1039898" y="1458156"/>
            <a:ext cx="5723717" cy="240584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485C1C3-62A7-439C-AD3C-C98DEBB036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138" r="33216" b="8966"/>
          <a:stretch/>
        </p:blipFill>
        <p:spPr>
          <a:xfrm>
            <a:off x="6763615" y="1464814"/>
            <a:ext cx="4102958" cy="2635406"/>
          </a:xfrm>
          <a:prstGeom prst="rect">
            <a:avLst/>
          </a:prstGeom>
        </p:spPr>
      </p:pic>
      <p:sp>
        <p:nvSpPr>
          <p:cNvPr id="4" name="Elipsa 3">
            <a:hlinkClick r:id="rId5" action="ppaction://hlinksldjump">
              <a:snd r:embed="rId6" name="bomb.wav"/>
            </a:hlinkClick>
            <a:extLst>
              <a:ext uri="{FF2B5EF4-FFF2-40B4-BE49-F238E27FC236}">
                <a16:creationId xmlns:a16="http://schemas.microsoft.com/office/drawing/2014/main" xmlns="" id="{3143065E-52C2-4816-BA8A-C597ADB73608}"/>
              </a:ext>
            </a:extLst>
          </p:cNvPr>
          <p:cNvSpPr/>
          <p:nvPr/>
        </p:nvSpPr>
        <p:spPr>
          <a:xfrm>
            <a:off x="1565380" y="562106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xmlns="" id="{7FE0BB3A-48AC-4EB0-B049-E5087222ABE1}"/>
              </a:ext>
            </a:extLst>
          </p:cNvPr>
          <p:cNvSpPr/>
          <p:nvPr/>
        </p:nvSpPr>
        <p:spPr>
          <a:xfrm>
            <a:off x="3410500" y="562106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0D3F0FB2-82C5-40D3-8E2A-F15D5B5EC610}"/>
              </a:ext>
            </a:extLst>
          </p:cNvPr>
          <p:cNvSpPr/>
          <p:nvPr/>
        </p:nvSpPr>
        <p:spPr>
          <a:xfrm>
            <a:off x="9237166" y="474809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a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C4A7B0A2-17A1-4141-8726-63E96279F2F0}"/>
              </a:ext>
            </a:extLst>
          </p:cNvPr>
          <p:cNvSpPr/>
          <p:nvPr/>
        </p:nvSpPr>
        <p:spPr>
          <a:xfrm>
            <a:off x="3410500" y="48358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a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26B03485-C71F-447E-8672-4468908B02CB}"/>
              </a:ext>
            </a:extLst>
          </p:cNvPr>
          <p:cNvSpPr/>
          <p:nvPr/>
        </p:nvSpPr>
        <p:spPr>
          <a:xfrm>
            <a:off x="5604719" y="48358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a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F65AD2F9-5860-4B08-8087-917E60320F6B}"/>
              </a:ext>
            </a:extLst>
          </p:cNvPr>
          <p:cNvSpPr/>
          <p:nvPr/>
        </p:nvSpPr>
        <p:spPr>
          <a:xfrm>
            <a:off x="7722068" y="48358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D07F72E5-98AB-4D0E-A308-F5D2B109F6A0}"/>
              </a:ext>
            </a:extLst>
          </p:cNvPr>
          <p:cNvSpPr/>
          <p:nvPr/>
        </p:nvSpPr>
        <p:spPr>
          <a:xfrm>
            <a:off x="5354998" y="524228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Zvok 12">
            <a:hlinkClick r:id="" action="ppaction://media"/>
            <a:extLst>
              <a:ext uri="{FF2B5EF4-FFF2-40B4-BE49-F238E27FC236}">
                <a16:creationId xmlns:a16="http://schemas.microsoft.com/office/drawing/2014/main" xmlns="" id="{10B1EF7D-6610-4FDD-AB88-04B276116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xmlns="" id="{3143065E-52C2-4816-BA8A-C597ADB73608}"/>
              </a:ext>
            </a:extLst>
          </p:cNvPr>
          <p:cNvSpPr/>
          <p:nvPr/>
        </p:nvSpPr>
        <p:spPr>
          <a:xfrm>
            <a:off x="1565380" y="562106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xmlns="" id="{1BF0CAC8-F9C9-45D3-ACBD-3D60783298CA}"/>
              </a:ext>
            </a:extLst>
          </p:cNvPr>
          <p:cNvSpPr/>
          <p:nvPr/>
        </p:nvSpPr>
        <p:spPr>
          <a:xfrm>
            <a:off x="7230813" y="474809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0D3F0FB2-82C5-40D3-8E2A-F15D5B5EC610}"/>
              </a:ext>
            </a:extLst>
          </p:cNvPr>
          <p:cNvSpPr/>
          <p:nvPr/>
        </p:nvSpPr>
        <p:spPr>
          <a:xfrm>
            <a:off x="9237166" y="474809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a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C4A7B0A2-17A1-4141-8726-63E96279F2F0}"/>
              </a:ext>
            </a:extLst>
          </p:cNvPr>
          <p:cNvSpPr/>
          <p:nvPr/>
        </p:nvSpPr>
        <p:spPr>
          <a:xfrm>
            <a:off x="3410500" y="48358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a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26B03485-C71F-447E-8672-4468908B02CB}"/>
              </a:ext>
            </a:extLst>
          </p:cNvPr>
          <p:cNvSpPr/>
          <p:nvPr/>
        </p:nvSpPr>
        <p:spPr>
          <a:xfrm>
            <a:off x="5604719" y="48358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a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65AD2F9-5860-4B08-8087-917E60320F6B}"/>
              </a:ext>
            </a:extLst>
          </p:cNvPr>
          <p:cNvSpPr/>
          <p:nvPr/>
        </p:nvSpPr>
        <p:spPr>
          <a:xfrm>
            <a:off x="7722068" y="4835812"/>
            <a:ext cx="1410117" cy="1415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DD1A0E8-E016-4D4D-B637-39C2A98E5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96" y="1638115"/>
            <a:ext cx="1410117" cy="241392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F367D484-0579-49FF-9090-6611948B5C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27" y="1665319"/>
            <a:ext cx="1526405" cy="244483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3314AD1D-FC9D-4C17-B7BF-8F44D39F1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13" y="1638115"/>
            <a:ext cx="1446068" cy="244483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5894DF7-B136-4152-B214-C90BA01A5A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75" y="1701051"/>
            <a:ext cx="1787973" cy="235099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505F6282-86DF-4C35-AF12-21B1B8E9C5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64" y="1512317"/>
            <a:ext cx="1410117" cy="2539727"/>
          </a:xfrm>
          <a:prstGeom prst="rect">
            <a:avLst/>
          </a:prstGeom>
        </p:spPr>
      </p:pic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E77D8F3D-A6CC-41D3-8F75-757E08B16F2B}"/>
              </a:ext>
            </a:extLst>
          </p:cNvPr>
          <p:cNvSpPr/>
          <p:nvPr/>
        </p:nvSpPr>
        <p:spPr>
          <a:xfrm>
            <a:off x="5354998" y="524228"/>
            <a:ext cx="982511" cy="8960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Zvok 21">
            <a:hlinkClick r:id="" action="ppaction://media"/>
            <a:extLst>
              <a:ext uri="{FF2B5EF4-FFF2-40B4-BE49-F238E27FC236}">
                <a16:creationId xmlns:a16="http://schemas.microsoft.com/office/drawing/2014/main" xmlns="" id="{664DDDA3-37CA-464F-8A88-C92642525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CD14471-52A9-454A-86FA-6E5E755B3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3390"/>
            <a:ext cx="5996422" cy="3036163"/>
          </a:xfrm>
          <a:prstGeom prst="rect">
            <a:avLst/>
          </a:prstGeom>
        </p:spPr>
      </p:pic>
      <p:pic>
        <p:nvPicPr>
          <p:cNvPr id="3" name="Slika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5D005DE3-E432-48A8-8A60-CF84274A2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408" y="2636667"/>
            <a:ext cx="4053409" cy="1835506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34531F60-60C0-48DF-B931-C4A5712FA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13BA423-A8BC-4978-952E-A2AA5598E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2" r="-3842"/>
          <a:stretch/>
        </p:blipFill>
        <p:spPr>
          <a:xfrm>
            <a:off x="212130" y="1674758"/>
            <a:ext cx="4652522" cy="33625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05FD9D8-0F7C-4EBA-8EF7-62195C32E7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7" b="67216"/>
          <a:stretch/>
        </p:blipFill>
        <p:spPr>
          <a:xfrm>
            <a:off x="7327350" y="2364663"/>
            <a:ext cx="4596108" cy="2128673"/>
          </a:xfrm>
          <a:prstGeom prst="rect">
            <a:avLst/>
          </a:prstGeom>
        </p:spPr>
      </p:pic>
      <p:pic>
        <p:nvPicPr>
          <p:cNvPr id="23" name="Zvok 22">
            <a:hlinkClick r:id="" action="ppaction://media"/>
            <a:extLst>
              <a:ext uri="{FF2B5EF4-FFF2-40B4-BE49-F238E27FC236}">
                <a16:creationId xmlns:a16="http://schemas.microsoft.com/office/drawing/2014/main" xmlns="" id="{CB0BBAA8-CE99-4EB7-9BFA-135710D37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4" name="Pravokotnik: zaokroženi vogali 2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49D54A3-98CC-4325-97B3-E217C92F97CC}"/>
              </a:ext>
            </a:extLst>
          </p:cNvPr>
          <p:cNvSpPr/>
          <p:nvPr/>
        </p:nvSpPr>
        <p:spPr>
          <a:xfrm>
            <a:off x="5176198" y="2596769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5" name="Pravokotnik: zaokroženi vogali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CA421CFC-F193-4CF7-B036-2E2E396CD466}"/>
              </a:ext>
            </a:extLst>
          </p:cNvPr>
          <p:cNvSpPr/>
          <p:nvPr/>
        </p:nvSpPr>
        <p:spPr>
          <a:xfrm flipH="1" flipV="1">
            <a:off x="5176198" y="911492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6" name="Pravokotnik: zaokroženi vogali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1832E8F-6091-40FF-8AAD-B36436350822}"/>
              </a:ext>
            </a:extLst>
          </p:cNvPr>
          <p:cNvSpPr/>
          <p:nvPr/>
        </p:nvSpPr>
        <p:spPr>
          <a:xfrm>
            <a:off x="5176198" y="4282046"/>
            <a:ext cx="1606342" cy="1380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=</a:t>
            </a:r>
            <a:r>
              <a:rPr lang="sl-SI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3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2765542-2310-41AC-8EBC-0584BD2E3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1" y="616073"/>
            <a:ext cx="1431328" cy="230468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A2E37BB-E141-40A9-AFF8-C90CE5E63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99" y="1318889"/>
            <a:ext cx="1431328" cy="23046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9D81C83-1EAB-420A-A641-CF8010CC9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4" y="3209832"/>
            <a:ext cx="1431328" cy="23046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09FD836-0EEF-4A2D-BEEF-1382EBA90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21" y="4008822"/>
            <a:ext cx="1431328" cy="230468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8680D13-50C1-45E0-84AF-051BE5AA2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38" y="545606"/>
            <a:ext cx="1547363" cy="194901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0BB00C5-067E-4C59-9611-5A26C55E5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23" y="1667429"/>
            <a:ext cx="1547363" cy="194901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8AD148F-5336-4616-BAF9-1F22EEEB7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76" y="2878121"/>
            <a:ext cx="1547363" cy="19490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19BB411-1F90-4D23-ADF6-7E0F25C89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16" y="4071520"/>
            <a:ext cx="1547363" cy="1949019"/>
          </a:xfrm>
          <a:prstGeom prst="rect">
            <a:avLst/>
          </a:prstGeom>
        </p:spPr>
      </p:pic>
      <p:pic>
        <p:nvPicPr>
          <p:cNvPr id="21" name="Zvok 22">
            <a:hlinkClick r:id="" action="ppaction://media"/>
            <a:extLst>
              <a:ext uri="{FF2B5EF4-FFF2-40B4-BE49-F238E27FC236}">
                <a16:creationId xmlns:a16="http://schemas.microsoft.com/office/drawing/2014/main" xmlns="" id="{C1EA73C4-0471-4FF2-9028-F723609B19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2" name="Pravokotnik: zaokroženi vogali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35320E00-521F-44D4-AAEE-08570C0AEA50}"/>
              </a:ext>
            </a:extLst>
          </p:cNvPr>
          <p:cNvSpPr/>
          <p:nvPr/>
        </p:nvSpPr>
        <p:spPr>
          <a:xfrm flipH="1" flipV="1">
            <a:off x="5176198" y="911492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3" name="Pravokotnik: zaokroženi vogali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25CAE7A6-CD43-4DF2-ACC4-93BC7A5701D8}"/>
              </a:ext>
            </a:extLst>
          </p:cNvPr>
          <p:cNvSpPr/>
          <p:nvPr/>
        </p:nvSpPr>
        <p:spPr>
          <a:xfrm>
            <a:off x="5176198" y="2596769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4" name="Pravokotnik: zaokroženi vogali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76235E0-4FEE-4E83-87F7-582105F23F4C}"/>
              </a:ext>
            </a:extLst>
          </p:cNvPr>
          <p:cNvSpPr/>
          <p:nvPr/>
        </p:nvSpPr>
        <p:spPr>
          <a:xfrm>
            <a:off x="5176198" y="4282046"/>
            <a:ext cx="1606342" cy="1380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=</a:t>
            </a:r>
            <a:r>
              <a:rPr lang="sl-SI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7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FA486B2-81E5-4FD0-A839-B4C84D448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01" y="448047"/>
            <a:ext cx="1304461" cy="208934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1EA9B6C-6ABE-4224-BD30-5F9E5F4A7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03" y="2198428"/>
            <a:ext cx="1304461" cy="20893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8AC2920-5736-4AE1-95A1-5AD168284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91" y="3707632"/>
            <a:ext cx="1304461" cy="20893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0E30377-D57E-4768-82BA-F71B77C31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16" y="949910"/>
            <a:ext cx="1427108" cy="199553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0E1CA97-0AE9-43E3-AA11-E658B3C68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16" y="3503537"/>
            <a:ext cx="1427108" cy="1995533"/>
          </a:xfrm>
          <a:prstGeom prst="rect">
            <a:avLst/>
          </a:prstGeom>
        </p:spPr>
      </p:pic>
      <p:pic>
        <p:nvPicPr>
          <p:cNvPr id="18" name="Zvok 22">
            <a:hlinkClick r:id="" action="ppaction://media"/>
            <a:extLst>
              <a:ext uri="{FF2B5EF4-FFF2-40B4-BE49-F238E27FC236}">
                <a16:creationId xmlns:a16="http://schemas.microsoft.com/office/drawing/2014/main" xmlns="" id="{54A270C2-1B47-46A9-87EB-199DBE2D4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9" name="Pravokotnik: zaokroženi vogali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B309B9D6-2D7F-4FF9-92CD-C35A1E03B0A1}"/>
              </a:ext>
            </a:extLst>
          </p:cNvPr>
          <p:cNvSpPr/>
          <p:nvPr/>
        </p:nvSpPr>
        <p:spPr>
          <a:xfrm flipH="1" flipV="1">
            <a:off x="5176198" y="911492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0" name="Pravokotnik: zaokroženi vogali 19">
            <a:hlinkClick r:id="rId8" action="ppaction://hlinksldjump"/>
            <a:extLst>
              <a:ext uri="{FF2B5EF4-FFF2-40B4-BE49-F238E27FC236}">
                <a16:creationId xmlns:a16="http://schemas.microsoft.com/office/drawing/2014/main" xmlns="" id="{E9D5BB5A-35BF-47E4-9BBC-C62D98BBF643}"/>
              </a:ext>
            </a:extLst>
          </p:cNvPr>
          <p:cNvSpPr/>
          <p:nvPr/>
        </p:nvSpPr>
        <p:spPr>
          <a:xfrm>
            <a:off x="5176198" y="2596769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1" name="Pravokotnik: zaokroženi vogali 20">
            <a:hlinkClick r:id="rId8" action="ppaction://hlinksldjump"/>
            <a:extLst>
              <a:ext uri="{FF2B5EF4-FFF2-40B4-BE49-F238E27FC236}">
                <a16:creationId xmlns:a16="http://schemas.microsoft.com/office/drawing/2014/main" xmlns="" id="{B4861CAA-6AD8-4F98-8313-E428B4EFDFC0}"/>
              </a:ext>
            </a:extLst>
          </p:cNvPr>
          <p:cNvSpPr/>
          <p:nvPr/>
        </p:nvSpPr>
        <p:spPr>
          <a:xfrm>
            <a:off x="5176198" y="4282046"/>
            <a:ext cx="1606342" cy="1380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=</a:t>
            </a:r>
            <a:r>
              <a:rPr lang="sl-SI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3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E332A34-016C-421C-A50A-F51501A3A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" y="572055"/>
            <a:ext cx="1419790" cy="194920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D94AA94-42E4-4EF7-BF9F-6C51590D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31" y="2454398"/>
            <a:ext cx="1419790" cy="19492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6C2DDB2-0B52-4F76-860A-0D143E13A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2" y="2768636"/>
            <a:ext cx="1419790" cy="194920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62FE053-66AF-43EC-9797-A401E4179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32" y="440371"/>
            <a:ext cx="1597426" cy="198324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80B9DA2-42A4-425E-9D99-9633EA32B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06" y="2291919"/>
            <a:ext cx="1597426" cy="198324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FC8E8D8-67D4-4CD6-A590-30950588B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20" y="3850965"/>
            <a:ext cx="1597426" cy="1983245"/>
          </a:xfrm>
          <a:prstGeom prst="rect">
            <a:avLst/>
          </a:prstGeom>
        </p:spPr>
      </p:pic>
      <p:pic>
        <p:nvPicPr>
          <p:cNvPr id="21" name="Zvok 22">
            <a:hlinkClick r:id="" action="ppaction://media"/>
            <a:extLst>
              <a:ext uri="{FF2B5EF4-FFF2-40B4-BE49-F238E27FC236}">
                <a16:creationId xmlns:a16="http://schemas.microsoft.com/office/drawing/2014/main" xmlns="" id="{ABF3CEEE-1AC4-43FD-9493-EEE43BE94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22" name="Pravokotnik: zaokroženi vogali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D6890E7C-8373-4D92-8A2D-6CC92CEFDB28}"/>
              </a:ext>
            </a:extLst>
          </p:cNvPr>
          <p:cNvSpPr/>
          <p:nvPr/>
        </p:nvSpPr>
        <p:spPr>
          <a:xfrm flipH="1" flipV="1">
            <a:off x="5176198" y="911492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3" name="Pravokotnik: zaokroženi vogali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A06F3F52-57B5-44AB-8999-B54A3590EB8C}"/>
              </a:ext>
            </a:extLst>
          </p:cNvPr>
          <p:cNvSpPr/>
          <p:nvPr/>
        </p:nvSpPr>
        <p:spPr>
          <a:xfrm>
            <a:off x="5176198" y="2596769"/>
            <a:ext cx="1606342" cy="138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&gt;</a:t>
            </a:r>
            <a:r>
              <a:rPr lang="sl-SI" sz="6000" dirty="0"/>
              <a:t> </a:t>
            </a:r>
          </a:p>
        </p:txBody>
      </p:sp>
      <p:sp>
        <p:nvSpPr>
          <p:cNvPr id="24" name="Pravokotnik: zaokroženi vogali 23">
            <a:hlinkClick r:id="rId7" action="ppaction://hlinksldjump"/>
            <a:extLst>
              <a:ext uri="{FF2B5EF4-FFF2-40B4-BE49-F238E27FC236}">
                <a16:creationId xmlns:a16="http://schemas.microsoft.com/office/drawing/2014/main" xmlns="" id="{C0D6ED72-AB32-4F35-8E20-8211C23BBD4B}"/>
              </a:ext>
            </a:extLst>
          </p:cNvPr>
          <p:cNvSpPr/>
          <p:nvPr/>
        </p:nvSpPr>
        <p:spPr>
          <a:xfrm>
            <a:off x="5176198" y="4282046"/>
            <a:ext cx="1606342" cy="1380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0" dirty="0"/>
              <a:t>=</a:t>
            </a:r>
            <a:r>
              <a:rPr lang="sl-SI" sz="6000" dirty="0"/>
              <a:t> 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324B7878-6D58-406A-9357-6341BAD9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02" y="182918"/>
            <a:ext cx="1419790" cy="194920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A5352F5F-1464-4A84-8BB8-2ACD742D5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66" y="4205535"/>
            <a:ext cx="1419790" cy="19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9C6E0A4-F849-4DFF-A627-5A98C098A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83" y="283659"/>
            <a:ext cx="3037769" cy="41551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8E8535A-390C-4131-8897-F26E2981F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305" y="283658"/>
            <a:ext cx="3037769" cy="41551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294F3FE-4C16-440C-905D-3224BF7B3C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09" y="882773"/>
            <a:ext cx="958233" cy="13155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BE79B7C-6286-4C98-912C-F51BB1C8F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64" y="1976206"/>
            <a:ext cx="958233" cy="13155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EE5C017-FF44-4F76-BBC2-D05662FCBC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3" y="2660803"/>
            <a:ext cx="958233" cy="131554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AB9FEFC-E06A-4557-94AE-4DFA8337A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98" y="933404"/>
            <a:ext cx="887212" cy="121427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B25E2D2-75D4-4754-9F67-AA17FCFED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50" y="1976206"/>
            <a:ext cx="887212" cy="121427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53C41639-1855-4F1B-82E9-A1D8AE91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699" y="2633976"/>
            <a:ext cx="887212" cy="1214277"/>
          </a:xfrm>
          <a:prstGeom prst="rect">
            <a:avLst/>
          </a:prstGeom>
        </p:spPr>
      </p:pic>
      <p:sp>
        <p:nvSpPr>
          <p:cNvPr id="12" name="Pravokotnik: zaokroženi vogali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B3465B8F-30CD-4904-BFB2-8CD185DC7870}"/>
              </a:ext>
            </a:extLst>
          </p:cNvPr>
          <p:cNvSpPr/>
          <p:nvPr/>
        </p:nvSpPr>
        <p:spPr>
          <a:xfrm>
            <a:off x="360547" y="5036057"/>
            <a:ext cx="2524695" cy="93917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/>
              <a:t>2 &lt; 3</a:t>
            </a:r>
          </a:p>
        </p:txBody>
      </p:sp>
      <p:sp>
        <p:nvSpPr>
          <p:cNvPr id="14" name="Pravokotnik: zaokroženi vogali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C1AF584-4A21-49D5-89D3-D171D5280873}"/>
              </a:ext>
            </a:extLst>
          </p:cNvPr>
          <p:cNvSpPr/>
          <p:nvPr/>
        </p:nvSpPr>
        <p:spPr>
          <a:xfrm>
            <a:off x="4321467" y="5036057"/>
            <a:ext cx="2524695" cy="93917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  <a:r>
              <a:rPr lang="sl-SI" sz="6000" dirty="0"/>
              <a:t> </a:t>
            </a:r>
            <a:r>
              <a:rPr lang="en-US" sz="6000" dirty="0"/>
              <a:t>=</a:t>
            </a:r>
            <a:r>
              <a:rPr lang="sl-SI" sz="6000" dirty="0"/>
              <a:t> 3</a:t>
            </a:r>
          </a:p>
        </p:txBody>
      </p:sp>
      <p:sp>
        <p:nvSpPr>
          <p:cNvPr id="15" name="Pravokotnik: zaokroženi vogali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CC074447-4739-4B88-ABF7-DB9DCF469326}"/>
              </a:ext>
            </a:extLst>
          </p:cNvPr>
          <p:cNvSpPr/>
          <p:nvPr/>
        </p:nvSpPr>
        <p:spPr>
          <a:xfrm>
            <a:off x="8282387" y="5036057"/>
            <a:ext cx="2524695" cy="93917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/>
              <a:t>2 &lt; </a:t>
            </a:r>
            <a:r>
              <a:rPr lang="en-US" sz="6000" dirty="0"/>
              <a:t>1</a:t>
            </a:r>
            <a:endParaRPr lang="sl-SI" sz="6000" dirty="0"/>
          </a:p>
        </p:txBody>
      </p:sp>
      <p:pic>
        <p:nvPicPr>
          <p:cNvPr id="16" name="Zvok 15">
            <a:hlinkClick r:id="" action="ppaction://media"/>
            <a:extLst>
              <a:ext uri="{FF2B5EF4-FFF2-40B4-BE49-F238E27FC236}">
                <a16:creationId xmlns:a16="http://schemas.microsoft.com/office/drawing/2014/main" xmlns="" id="{F4F03045-4233-4DCD-B9E1-40E9B390E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3978" y="2042793"/>
            <a:ext cx="4017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+ 2 =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331A3E-A25E-48B4-9C98-56CE874B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" y="5203134"/>
            <a:ext cx="990559" cy="12476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F5E92E9-ABBB-4E26-9F9C-6307C1EB5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78" y="5089203"/>
            <a:ext cx="990559" cy="124768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C18F543-A024-4FAB-B105-90C0F81D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87" y="5408800"/>
            <a:ext cx="990559" cy="124768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E10397B-AEBC-4B4F-809D-1BDC5BF5F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08" y="5386870"/>
            <a:ext cx="990559" cy="1247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09545F3-D3DE-44DA-B568-0271F1FD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41" y="5203133"/>
            <a:ext cx="990559" cy="124768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A9834802-6627-4FC8-868F-33F3F36C15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5878550" y="274449"/>
            <a:ext cx="2004821" cy="219354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F56A1057-C5A5-4296-82A2-A50FB591D5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273201" y="2042793"/>
            <a:ext cx="2004821" cy="219354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AFD2D118-CD45-4B4D-8BE8-4D6AD7F50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6424812" y="3519501"/>
            <a:ext cx="2004821" cy="2193543"/>
          </a:xfrm>
          <a:prstGeom prst="rect">
            <a:avLst/>
          </a:prstGeom>
        </p:spPr>
      </p:pic>
      <p:sp>
        <p:nvSpPr>
          <p:cNvPr id="23" name="PoljeZBesedilom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3BF5EDFD-37E6-4FF7-A625-60216C5BEA2A}"/>
              </a:ext>
            </a:extLst>
          </p:cNvPr>
          <p:cNvSpPr txBox="1"/>
          <p:nvPr/>
        </p:nvSpPr>
        <p:spPr>
          <a:xfrm>
            <a:off x="9335345" y="2170068"/>
            <a:ext cx="1841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jeZBesedilom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EE16E651-0D69-409D-A1B8-F0A25D4411D5}"/>
              </a:ext>
            </a:extLst>
          </p:cNvPr>
          <p:cNvSpPr txBox="1"/>
          <p:nvPr/>
        </p:nvSpPr>
        <p:spPr>
          <a:xfrm>
            <a:off x="5709874" y="415742"/>
            <a:ext cx="2235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jeZBesedilom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A9D28390-7497-4DC3-AD69-4C2395F17930}"/>
              </a:ext>
            </a:extLst>
          </p:cNvPr>
          <p:cNvSpPr txBox="1"/>
          <p:nvPr/>
        </p:nvSpPr>
        <p:spPr>
          <a:xfrm>
            <a:off x="6543113" y="3646776"/>
            <a:ext cx="1886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Zvok 16">
            <a:hlinkClick r:id="" action="ppaction://media"/>
            <a:extLst>
              <a:ext uri="{FF2B5EF4-FFF2-40B4-BE49-F238E27FC236}">
                <a16:creationId xmlns:a16="http://schemas.microsoft.com/office/drawing/2014/main" xmlns="" id="{7691F8CC-577E-458F-A42A-C692CFB19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3978" y="2042793"/>
            <a:ext cx="4017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331A3E-A25E-48B4-9C98-56CE874B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" y="5203134"/>
            <a:ext cx="990559" cy="124768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C18F543-A024-4FAB-B105-90C0F81D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23" y="5203132"/>
            <a:ext cx="990559" cy="124768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E10397B-AEBC-4B4F-809D-1BDC5BF5F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08" y="5386870"/>
            <a:ext cx="990559" cy="1247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09545F3-D3DE-44DA-B568-0271F1FD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41" y="5203133"/>
            <a:ext cx="990559" cy="124768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3D56D2E3-6E7A-43FF-A435-CF95922EE6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5878550" y="274449"/>
            <a:ext cx="2004821" cy="219354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A8A268C3-EB43-4BFE-992E-E6A692B39A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273201" y="1802888"/>
            <a:ext cx="2004821" cy="219354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69720855-5CCF-47C4-A6BC-4D0715BBFD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6687898" y="3817168"/>
            <a:ext cx="2004821" cy="2193543"/>
          </a:xfrm>
          <a:prstGeom prst="rect">
            <a:avLst/>
          </a:prstGeom>
        </p:spPr>
      </p:pic>
      <p:sp>
        <p:nvSpPr>
          <p:cNvPr id="21" name="PoljeZBesedilom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D502F5B3-8ACF-4C4A-8C0E-82823B2B7C01}"/>
              </a:ext>
            </a:extLst>
          </p:cNvPr>
          <p:cNvSpPr txBox="1"/>
          <p:nvPr/>
        </p:nvSpPr>
        <p:spPr>
          <a:xfrm>
            <a:off x="5965795" y="274449"/>
            <a:ext cx="1917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jeZBesedilom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995DF83E-D958-4133-8B7B-DCD4DE50B3F5}"/>
              </a:ext>
            </a:extLst>
          </p:cNvPr>
          <p:cNvSpPr txBox="1"/>
          <p:nvPr/>
        </p:nvSpPr>
        <p:spPr>
          <a:xfrm>
            <a:off x="6764784" y="3869155"/>
            <a:ext cx="2004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oljeZBesedilom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B2E367-4BBB-4FB5-B095-D8CDDDC07F13}"/>
              </a:ext>
            </a:extLst>
          </p:cNvPr>
          <p:cNvSpPr txBox="1"/>
          <p:nvPr/>
        </p:nvSpPr>
        <p:spPr>
          <a:xfrm>
            <a:off x="9365941" y="1930163"/>
            <a:ext cx="1899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Zvok 16">
            <a:hlinkClick r:id="" action="ppaction://media"/>
            <a:extLst>
              <a:ext uri="{FF2B5EF4-FFF2-40B4-BE49-F238E27FC236}">
                <a16:creationId xmlns:a16="http://schemas.microsoft.com/office/drawing/2014/main" xmlns="" id="{306BE6DB-0EB7-44E7-A2A0-0C63F16AE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49407BB-9B10-4CDE-A41B-7C1F17F0C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34948"/>
            <a:ext cx="928570" cy="14872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9AFEE97-FA71-4C5E-8198-50D4818DC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33" y="2859291"/>
            <a:ext cx="928569" cy="15895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A806400-09F2-47ED-B824-0F20F7D8F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97" y="4878615"/>
            <a:ext cx="1272539" cy="16732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5B48E83-2058-4FF2-AE92-6E8AD67BEA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89" y="382318"/>
            <a:ext cx="1031070" cy="168241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1E3613A9-6B97-4180-B605-48F05A89F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6" y="4771249"/>
            <a:ext cx="1296995" cy="178062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E3EA02C-7FD2-4EA1-A161-1A6518DB62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41" y="327081"/>
            <a:ext cx="928569" cy="149515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4B8C7D2-14BA-40D7-99B6-EBFDF73EFD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99" y="4448876"/>
            <a:ext cx="928569" cy="149515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22544BA-D6C6-4535-8D1D-F879C4100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26" y="2334026"/>
            <a:ext cx="928569" cy="149515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9C35C08-CA61-4436-ADE9-D9DD70B708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5" y="2397031"/>
            <a:ext cx="928569" cy="149515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9451AE19-36D4-448D-8DE1-F04172A245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35" y="4919591"/>
            <a:ext cx="928569" cy="149515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8209BB72-5209-4AFF-89CE-B481ABF7D5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0" y="243842"/>
            <a:ext cx="1512819" cy="211538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D08AC266-3BC5-4A1B-BF03-F7F96CFDD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53" y="2605481"/>
            <a:ext cx="1296995" cy="178062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D0E4F11E-609E-46FD-B84B-48178C6D2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52" y="2349870"/>
            <a:ext cx="1261913" cy="158947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CA5A1186-CF94-49A0-AC1D-CAE53DD3F3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3" y="415227"/>
            <a:ext cx="1261913" cy="158947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07869AF-8BBB-4B74-A23A-00B666C9D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17" y="4891661"/>
            <a:ext cx="1261913" cy="1589473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xmlns="" id="{7CED8114-A528-4D86-9EFC-30CCF6B2C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4AE7BB02-0CC3-4D9F-AB8D-E3D240D47E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930981" y="156327"/>
            <a:ext cx="2004821" cy="2193543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8E9603F9-744C-483E-90D5-554BCA442B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8549389" y="1984830"/>
            <a:ext cx="2004821" cy="2193543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C98F3C43-88E1-4857-BB40-90EB016FE1A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551800" y="4241971"/>
            <a:ext cx="2004821" cy="2193543"/>
          </a:xfrm>
          <a:prstGeom prst="rect">
            <a:avLst/>
          </a:prstGeom>
        </p:spPr>
      </p:pic>
      <p:sp>
        <p:nvSpPr>
          <p:cNvPr id="32" name="PoljeZBesedilom 3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04B66C6-2F11-495B-A6B9-36FDC560665E}"/>
              </a:ext>
            </a:extLst>
          </p:cNvPr>
          <p:cNvSpPr txBox="1"/>
          <p:nvPr/>
        </p:nvSpPr>
        <p:spPr>
          <a:xfrm>
            <a:off x="9614516" y="4369246"/>
            <a:ext cx="2004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oljeZBesedilom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2ABEAEC-C658-4691-9EAF-0E47372FCC6A}"/>
              </a:ext>
            </a:extLst>
          </p:cNvPr>
          <p:cNvSpPr txBox="1"/>
          <p:nvPr/>
        </p:nvSpPr>
        <p:spPr>
          <a:xfrm>
            <a:off x="8664606" y="2112105"/>
            <a:ext cx="1776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oljeZBesedilom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05C05FC-6022-4D33-A200-C5A71B116FE0}"/>
              </a:ext>
            </a:extLst>
          </p:cNvPr>
          <p:cNvSpPr txBox="1"/>
          <p:nvPr/>
        </p:nvSpPr>
        <p:spPr>
          <a:xfrm>
            <a:off x="9989462" y="283602"/>
            <a:ext cx="1764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3978" y="2042793"/>
            <a:ext cx="4017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331A3E-A25E-48B4-9C98-56CE874B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" y="5203134"/>
            <a:ext cx="990559" cy="12476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F5E92E9-ABBB-4E26-9F9C-6307C1EB5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78" y="5089203"/>
            <a:ext cx="990559" cy="124768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E10397B-AEBC-4B4F-809D-1BDC5BF5F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08" y="5386870"/>
            <a:ext cx="990559" cy="1247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09545F3-D3DE-44DA-B568-0271F1FD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41" y="5203133"/>
            <a:ext cx="990559" cy="124768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1618A20C-227D-409E-A985-26E43D855B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5878550" y="274449"/>
            <a:ext cx="2004821" cy="219354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444F1BF-2965-47A5-9F9A-762D77AC53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555385" y="1033869"/>
            <a:ext cx="2004821" cy="219354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1A4F23E5-EF30-4761-BB5B-EBB2BA53B8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7469132" y="3612453"/>
            <a:ext cx="2004821" cy="2193543"/>
          </a:xfrm>
          <a:prstGeom prst="rect">
            <a:avLst/>
          </a:prstGeom>
        </p:spPr>
      </p:pic>
      <p:sp>
        <p:nvSpPr>
          <p:cNvPr id="21" name="PoljeZBesedilom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84A7068-5BC4-43C8-B47D-19CE91D1174F}"/>
              </a:ext>
            </a:extLst>
          </p:cNvPr>
          <p:cNvSpPr txBox="1"/>
          <p:nvPr/>
        </p:nvSpPr>
        <p:spPr>
          <a:xfrm>
            <a:off x="5974672" y="357335"/>
            <a:ext cx="1908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jeZBesedilom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EB16B290-6A94-4A5C-85D6-BA2855078662}"/>
              </a:ext>
            </a:extLst>
          </p:cNvPr>
          <p:cNvSpPr txBox="1"/>
          <p:nvPr/>
        </p:nvSpPr>
        <p:spPr>
          <a:xfrm>
            <a:off x="7469131" y="3739728"/>
            <a:ext cx="2004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oljeZBesedilom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FF7558-DA72-49A2-B331-4D052E0F446B}"/>
              </a:ext>
            </a:extLst>
          </p:cNvPr>
          <p:cNvSpPr txBox="1"/>
          <p:nvPr/>
        </p:nvSpPr>
        <p:spPr>
          <a:xfrm>
            <a:off x="9632272" y="1073297"/>
            <a:ext cx="1927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Zvok 16">
            <a:hlinkClick r:id="" action="ppaction://media"/>
            <a:extLst>
              <a:ext uri="{FF2B5EF4-FFF2-40B4-BE49-F238E27FC236}">
                <a16:creationId xmlns:a16="http://schemas.microsoft.com/office/drawing/2014/main" xmlns="" id="{194F429B-1B30-4ED4-B896-3AD4883E5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3978" y="2042793"/>
            <a:ext cx="4017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331A3E-A25E-48B4-9C98-56CE874B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" y="5203134"/>
            <a:ext cx="990559" cy="12476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F5E92E9-ABBB-4E26-9F9C-6307C1EB5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06" y="5062570"/>
            <a:ext cx="990559" cy="1247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09545F3-D3DE-44DA-B568-0271F1FD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65" y="5300788"/>
            <a:ext cx="990559" cy="124768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B0A0584-5CBC-4F02-944E-A9D6EC208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24" y="5048779"/>
            <a:ext cx="990559" cy="124768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3B6C1B79-6651-49FA-AB5D-D17C9385C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73" y="5377986"/>
            <a:ext cx="990559" cy="124768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977C8153-4BA8-4B69-B2FE-8E965230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5878548" y="232331"/>
            <a:ext cx="2004821" cy="219354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54D513B2-2A71-4147-881F-E8EE13BA32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200278" y="2042793"/>
            <a:ext cx="2004821" cy="219354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2558EA0E-5D9F-42D4-9D29-F784A95DF6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6805174" y="3633432"/>
            <a:ext cx="2004821" cy="2193543"/>
          </a:xfrm>
          <a:prstGeom prst="rect">
            <a:avLst/>
          </a:prstGeom>
        </p:spPr>
      </p:pic>
      <p:sp>
        <p:nvSpPr>
          <p:cNvPr id="23" name="PoljeZBesedilom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D711AE-9DDC-4673-8709-8C74F0E8FD0E}"/>
              </a:ext>
            </a:extLst>
          </p:cNvPr>
          <p:cNvSpPr txBox="1"/>
          <p:nvPr/>
        </p:nvSpPr>
        <p:spPr>
          <a:xfrm>
            <a:off x="6906826" y="3733628"/>
            <a:ext cx="180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jeZBesedilom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7FFC385-01F8-4FDD-911F-95FB9D0FBBFB}"/>
              </a:ext>
            </a:extLst>
          </p:cNvPr>
          <p:cNvSpPr txBox="1"/>
          <p:nvPr/>
        </p:nvSpPr>
        <p:spPr>
          <a:xfrm>
            <a:off x="9200278" y="2170068"/>
            <a:ext cx="192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jeZBesedilom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1199895A-3FE8-4C32-9D90-786DB3C2BB0D}"/>
              </a:ext>
            </a:extLst>
          </p:cNvPr>
          <p:cNvSpPr txBox="1"/>
          <p:nvPr/>
        </p:nvSpPr>
        <p:spPr>
          <a:xfrm>
            <a:off x="5956917" y="291920"/>
            <a:ext cx="192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Zvok 16">
            <a:hlinkClick r:id="" action="ppaction://media"/>
            <a:extLst>
              <a:ext uri="{FF2B5EF4-FFF2-40B4-BE49-F238E27FC236}">
                <a16:creationId xmlns:a16="http://schemas.microsoft.com/office/drawing/2014/main" xmlns="" id="{8E21E0A9-5FF8-4BED-88B2-22546705F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3978" y="2042793"/>
            <a:ext cx="4017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331A3E-A25E-48B4-9C98-56CE874B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" y="5203134"/>
            <a:ext cx="990559" cy="12476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F5E92E9-ABBB-4E26-9F9C-6307C1EB5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78" y="5089203"/>
            <a:ext cx="990559" cy="1247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09545F3-D3DE-44DA-B568-0271F1FD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20" y="5203133"/>
            <a:ext cx="990559" cy="124768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835B3880-D10E-47BD-AC3B-A4C45E02CD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5878550" y="274449"/>
            <a:ext cx="2004821" cy="2193543"/>
          </a:xfrm>
          <a:prstGeom prst="rect">
            <a:avLst/>
          </a:prstGeom>
        </p:spPr>
      </p:pic>
      <p:sp>
        <p:nvSpPr>
          <p:cNvPr id="6" name="PoljeZBesedilom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B6C36C27-778A-484D-82DB-D6968A0C98E6}"/>
              </a:ext>
            </a:extLst>
          </p:cNvPr>
          <p:cNvSpPr txBox="1"/>
          <p:nvPr/>
        </p:nvSpPr>
        <p:spPr>
          <a:xfrm>
            <a:off x="5926127" y="401724"/>
            <a:ext cx="1957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5E828BF-0EEE-4E43-A7AC-5E124B56F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257691" y="2042793"/>
            <a:ext cx="2004821" cy="219354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1B98645E-CC12-4216-B352-0368388639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6258167" y="3429000"/>
            <a:ext cx="2004821" cy="2193543"/>
          </a:xfrm>
          <a:prstGeom prst="rect">
            <a:avLst/>
          </a:prstGeom>
        </p:spPr>
      </p:pic>
      <p:sp>
        <p:nvSpPr>
          <p:cNvPr id="22" name="PoljeZBesedilom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F5751368-1F61-4F25-9277-7EE13C4F64CB}"/>
              </a:ext>
            </a:extLst>
          </p:cNvPr>
          <p:cNvSpPr txBox="1"/>
          <p:nvPr/>
        </p:nvSpPr>
        <p:spPr>
          <a:xfrm>
            <a:off x="9321553" y="2170068"/>
            <a:ext cx="1864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oljeZBesedilom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A853432E-2EA0-4866-B45E-88868A351486}"/>
              </a:ext>
            </a:extLst>
          </p:cNvPr>
          <p:cNvSpPr txBox="1"/>
          <p:nvPr/>
        </p:nvSpPr>
        <p:spPr>
          <a:xfrm>
            <a:off x="6305743" y="3492366"/>
            <a:ext cx="2004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Zvok 16">
            <a:hlinkClick r:id="" action="ppaction://media"/>
            <a:extLst>
              <a:ext uri="{FF2B5EF4-FFF2-40B4-BE49-F238E27FC236}">
                <a16:creationId xmlns:a16="http://schemas.microsoft.com/office/drawing/2014/main" xmlns="" id="{2CA21A1E-199A-41D5-B483-368744548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27C3AD16-F73A-4620-940A-CA59626F3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63"/>
            <a:ext cx="12192001" cy="686096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B0E3C60-BF75-42D4-9F99-22D3E4D9C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772" y="985164"/>
            <a:ext cx="3926816" cy="53712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F02097A-E86B-40CF-AD55-2B8C87F18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94" y="1474150"/>
            <a:ext cx="718536" cy="98646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3064FFF-D49B-44A5-A90C-49A4150BE7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04" y="2684322"/>
            <a:ext cx="718536" cy="9864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9C70F4C-4733-4338-9160-B4E0CDFFD1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22" y="4886371"/>
            <a:ext cx="718536" cy="98646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EF6EAD6-8BBE-45F4-89C0-AD677FC94B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48" y="4807309"/>
            <a:ext cx="718536" cy="98646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213963A-0E9F-4989-89D6-84D791BF9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17" y="5519003"/>
            <a:ext cx="1290544" cy="115696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84F3AED-CBAD-4B4A-BCE9-D75429E435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74" y="5324344"/>
            <a:ext cx="886390" cy="135162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3402154-60E1-4D8F-A5F1-2E5ADE6B4E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49" y="3413089"/>
            <a:ext cx="718536" cy="98342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AE64176D-22F1-47C5-9405-03D83585B7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39" y="1876296"/>
            <a:ext cx="718536" cy="98342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F6D9BE75-3DD3-4182-8E25-160AA8DF71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62" y="3259138"/>
            <a:ext cx="718536" cy="98342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97D478D4-2481-47F2-8BE8-D57F9489C3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72" y="4115348"/>
            <a:ext cx="718536" cy="98342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DF669334-91AA-4A3E-A7A0-419A5C8D97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58" y="2469616"/>
            <a:ext cx="718536" cy="89208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541954CF-A3E5-411D-9E60-0D22200869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40" y="4279293"/>
            <a:ext cx="718536" cy="89208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152315E-10C3-4EB5-8556-08A181841E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43" y="3896363"/>
            <a:ext cx="718536" cy="89208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7F81B4B5-758D-4EC7-901A-0259A298D3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3" y="4057062"/>
            <a:ext cx="1224619" cy="2070436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D480B2E8-4C1B-4A84-8BDC-1B5EB85509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591" y="4115348"/>
            <a:ext cx="1274907" cy="2042012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7F3920D7-99C3-45A2-815C-919AA3BCD4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51" y="4115348"/>
            <a:ext cx="1398139" cy="1838404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73F2173B-2A1C-4B4C-B7E0-63D2D27DD1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54" y="4089582"/>
            <a:ext cx="1732038" cy="2421918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15C1DBC9-5B6A-4496-8C18-371B8EC2DF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-590" r="-1576" b="590"/>
          <a:stretch/>
        </p:blipFill>
        <p:spPr>
          <a:xfrm flipH="1">
            <a:off x="1820556" y="4254050"/>
            <a:ext cx="1732038" cy="2421918"/>
          </a:xfrm>
          <a:prstGeom prst="rect">
            <a:avLst/>
          </a:prstGeom>
        </p:spPr>
      </p:pic>
      <p:pic>
        <p:nvPicPr>
          <p:cNvPr id="30" name="Zvok 29">
            <a:hlinkClick r:id="" action="ppaction://media"/>
            <a:extLst>
              <a:ext uri="{FF2B5EF4-FFF2-40B4-BE49-F238E27FC236}">
                <a16:creationId xmlns:a16="http://schemas.microsoft.com/office/drawing/2014/main" xmlns="" id="{9CFC449D-AB85-4976-853F-A65F68ABF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9"/>
    </mc:Choice>
    <mc:Fallback xmlns="">
      <p:transition spd="slow" advTm="6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41A7D0-733C-4CA8-9667-09C53D23E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5" y="2106782"/>
            <a:ext cx="4829175" cy="4686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35047B-204E-412E-8755-14206B1C35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9962" r="18588" b="10791"/>
          <a:stretch/>
        </p:blipFill>
        <p:spPr>
          <a:xfrm>
            <a:off x="458540" y="366759"/>
            <a:ext cx="3435659" cy="2974021"/>
          </a:xfrm>
          <a:prstGeom prst="rect">
            <a:avLst/>
          </a:prstGeom>
        </p:spPr>
      </p:pic>
      <p:sp>
        <p:nvSpPr>
          <p:cNvPr id="8" name="Puščica: desno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4C881F1-B08F-423C-905C-00A5C09A641D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19FB205-309B-4A6A-BB63-37804900C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49407BB-9B10-4CDE-A41B-7C1F17F0C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34948"/>
            <a:ext cx="928570" cy="14872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9AFEE97-FA71-4C5E-8198-50D4818DC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98" y="687136"/>
            <a:ext cx="928569" cy="15895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A806400-09F2-47ED-B824-0F20F7D8F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14" y="4985981"/>
            <a:ext cx="1272539" cy="16732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5B48E83-2058-4FF2-AE92-6E8AD67BEA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39" y="2882104"/>
            <a:ext cx="1031070" cy="168241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1E3613A9-6B97-4180-B605-48F05A89F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38" y="2140009"/>
            <a:ext cx="1296995" cy="178062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E3EA02C-7FD2-4EA1-A161-1A6518DB62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41" y="327081"/>
            <a:ext cx="928569" cy="149515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4B8C7D2-14BA-40D7-99B6-EBFDF73EFD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91" y="4373816"/>
            <a:ext cx="928569" cy="149515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E22544BA-D6C6-4535-8D1D-F879C41007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74" y="208438"/>
            <a:ext cx="928569" cy="149515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9C35C08-CA61-4436-ADE9-D9DD70B708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8" y="2483666"/>
            <a:ext cx="928569" cy="149515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8209BB72-5209-4AFF-89CE-B481ABF7D5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7" y="4365752"/>
            <a:ext cx="1512819" cy="211538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D08AC266-3BC5-4A1B-BF03-F7F96CFDD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83" y="4843247"/>
            <a:ext cx="1296995" cy="178062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D0E4F11E-609E-46FD-B84B-48178C6D2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4" y="376477"/>
            <a:ext cx="1261913" cy="158947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07869AF-8BBB-4B74-A23A-00B666C9D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7" y="2681229"/>
            <a:ext cx="1261913" cy="1589473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BCA35745-BA38-4912-8F20-56F07E925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26" y="1991794"/>
            <a:ext cx="1296995" cy="178062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AEF52C44-3417-4231-AC8D-3DCCCD43F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56" y="4767995"/>
            <a:ext cx="928570" cy="1487286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xmlns="" id="{814C0DF1-2A7B-4889-A531-B4F0C1042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xmlns="" id="{B1C18263-B6A1-4F50-BCF1-A4540194B0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8504098" y="128075"/>
            <a:ext cx="2004821" cy="2193543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752AD0C3-2975-4A32-9830-0EA5B956A9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8958394" y="4482634"/>
            <a:ext cx="2004821" cy="2193543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xmlns="" id="{5EFC6DCF-8F57-4A97-A054-4ABF60FA158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9" b="8701"/>
          <a:stretch/>
        </p:blipFill>
        <p:spPr>
          <a:xfrm>
            <a:off x="9727598" y="2180273"/>
            <a:ext cx="2004821" cy="2193543"/>
          </a:xfrm>
          <a:prstGeom prst="rect">
            <a:avLst/>
          </a:prstGeom>
        </p:spPr>
      </p:pic>
      <p:sp>
        <p:nvSpPr>
          <p:cNvPr id="33" name="PoljeZBesedilom 3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71AB5AD7-EDE0-4E75-868A-7AE20E5BFBA4}"/>
              </a:ext>
            </a:extLst>
          </p:cNvPr>
          <p:cNvSpPr txBox="1"/>
          <p:nvPr/>
        </p:nvSpPr>
        <p:spPr>
          <a:xfrm>
            <a:off x="9800948" y="2307548"/>
            <a:ext cx="1931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oljeZBesedilom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CE24AC7-0E35-4CF5-9989-C71BB89777DE}"/>
              </a:ext>
            </a:extLst>
          </p:cNvPr>
          <p:cNvSpPr txBox="1"/>
          <p:nvPr/>
        </p:nvSpPr>
        <p:spPr>
          <a:xfrm>
            <a:off x="8665084" y="255350"/>
            <a:ext cx="1828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oljeZBesedilom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093AD32-345A-4719-8400-5A5122BFBCF1}"/>
              </a:ext>
            </a:extLst>
          </p:cNvPr>
          <p:cNvSpPr txBox="1"/>
          <p:nvPr/>
        </p:nvSpPr>
        <p:spPr>
          <a:xfrm>
            <a:off x="9055223" y="4675265"/>
            <a:ext cx="1907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82FCD38-69C3-422C-A460-BDEBA83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06" y="2031369"/>
            <a:ext cx="4537692" cy="5004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CDE221-0845-4D34-B1CE-88B30526B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348298"/>
            <a:ext cx="3121154" cy="2621282"/>
          </a:xfrm>
          <a:prstGeom prst="rect">
            <a:avLst/>
          </a:prstGeom>
        </p:spPr>
      </p:pic>
      <p:sp>
        <p:nvSpPr>
          <p:cNvPr id="6" name="Puščica: desno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0CE655E-7BEB-4023-9EF7-073298E4B28B}"/>
              </a:ext>
            </a:extLst>
          </p:cNvPr>
          <p:cNvSpPr/>
          <p:nvPr/>
        </p:nvSpPr>
        <p:spPr>
          <a:xfrm>
            <a:off x="8673483" y="4533461"/>
            <a:ext cx="3204839" cy="1908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xmlns="" id="{C7B62E7B-E3C1-4A5E-B0DE-03D7C9788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Modr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121</Words>
  <Application>Microsoft Office PowerPoint</Application>
  <PresentationFormat>Po meri</PresentationFormat>
  <Paragraphs>72</Paragraphs>
  <Slides>59</Slides>
  <Notes>0</Notes>
  <HiddenSlides>0</HiddenSlides>
  <MMClips>59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59</vt:i4>
      </vt:variant>
    </vt:vector>
  </HeadingPairs>
  <TitlesOfParts>
    <vt:vector size="60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Katarina</dc:creator>
  <cp:lastModifiedBy>Uporabnik</cp:lastModifiedBy>
  <cp:revision>41</cp:revision>
  <dcterms:created xsi:type="dcterms:W3CDTF">2020-12-15T12:07:38Z</dcterms:created>
  <dcterms:modified xsi:type="dcterms:W3CDTF">2020-12-19T20:04:58Z</dcterms:modified>
</cp:coreProperties>
</file>