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29A"/>
    <a:srgbClr val="62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18" Type="http://schemas.openxmlformats.org/officeDocument/2006/relationships/image" Target="../media/image40.png"/><Relationship Id="rId3" Type="http://schemas.openxmlformats.org/officeDocument/2006/relationships/audio" Target="../media/media6.m4a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microsoft.com/office/2007/relationships/media" Target="../media/media6.m4a"/><Relationship Id="rId16" Type="http://schemas.openxmlformats.org/officeDocument/2006/relationships/image" Target="../media/image38.jpg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audio" Target="../media/media7.m4a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2.png"/><Relationship Id="rId10" Type="http://schemas.openxmlformats.org/officeDocument/2006/relationships/image" Target="../media/image4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3" Type="http://schemas.openxmlformats.org/officeDocument/2006/relationships/audio" Target="../media/media8.m4a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microsoft.com/office/2007/relationships/media" Target="../media/media8.m4a"/><Relationship Id="rId16" Type="http://schemas.openxmlformats.org/officeDocument/2006/relationships/image" Target="../media/image2.png"/><Relationship Id="rId1" Type="http://schemas.openxmlformats.org/officeDocument/2006/relationships/tags" Target="../tags/tag7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jpg"/><Relationship Id="rId3" Type="http://schemas.openxmlformats.org/officeDocument/2006/relationships/audio" Target="../media/media9.m4a"/><Relationship Id="rId7" Type="http://schemas.openxmlformats.org/officeDocument/2006/relationships/image" Target="../media/image64.jpg"/><Relationship Id="rId12" Type="http://schemas.openxmlformats.org/officeDocument/2006/relationships/image" Target="../media/image69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63.jpeg"/><Relationship Id="rId11" Type="http://schemas.openxmlformats.org/officeDocument/2006/relationships/image" Target="../media/image68.jpg"/><Relationship Id="rId5" Type="http://schemas.openxmlformats.org/officeDocument/2006/relationships/image" Target="../media/image62.jpeg"/><Relationship Id="rId10" Type="http://schemas.openxmlformats.org/officeDocument/2006/relationships/image" Target="../media/image6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6.jp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01332" y="531223"/>
            <a:ext cx="4680817" cy="1863634"/>
          </a:xfrm>
        </p:spPr>
        <p:txBody>
          <a:bodyPr>
            <a:normAutofit fontScale="90000"/>
          </a:bodyPr>
          <a:lstStyle/>
          <a:p>
            <a:r>
              <a:rPr lang="sl-SI" sz="12000" b="1" dirty="0" smtClean="0">
                <a:solidFill>
                  <a:srgbClr val="FF0000"/>
                </a:solidFill>
              </a:rPr>
              <a:t>SNOVI</a:t>
            </a:r>
            <a:endParaRPr lang="sl-SI" sz="120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954404" y="2127582"/>
            <a:ext cx="2374672" cy="1126283"/>
          </a:xfrm>
        </p:spPr>
        <p:txBody>
          <a:bodyPr>
            <a:noAutofit/>
          </a:bodyPr>
          <a:lstStyle/>
          <a:p>
            <a:r>
              <a:rPr lang="sl-SI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KAJ JE? </a:t>
            </a:r>
          </a:p>
          <a:p>
            <a:r>
              <a:rPr lang="sl-SI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IZ ČESA JE?</a:t>
            </a:r>
            <a:endParaRPr lang="sl-SI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6" descr="scan0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5027" r="7401" b="61360"/>
          <a:stretch>
            <a:fillRect/>
          </a:stretch>
        </p:blipFill>
        <p:spPr bwMode="auto">
          <a:xfrm>
            <a:off x="2878574" y="3253865"/>
            <a:ext cx="6812088" cy="267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0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5"/>
    </mc:Choice>
    <mc:Fallback xmlns="">
      <p:transition spd="slow" advTm="3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66" y="2037806"/>
            <a:ext cx="5639836" cy="3778250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558766" y="1046803"/>
            <a:ext cx="5985018" cy="7114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4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RECIKLIRANJE</a:t>
            </a:r>
            <a:endParaRPr lang="sl-SI" sz="4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7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15"/>
    </mc:Choice>
    <mc:Fallback xmlns="">
      <p:transition spd="slow" advTm="46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592718" y="1015601"/>
            <a:ext cx="998718" cy="395511"/>
          </a:xfrm>
        </p:spPr>
        <p:txBody>
          <a:bodyPr>
            <a:noAutofit/>
          </a:bodyPr>
          <a:lstStyle/>
          <a:p>
            <a:r>
              <a:rPr lang="sl-SI" sz="2000" b="1" dirty="0" smtClean="0"/>
              <a:t>VODA</a:t>
            </a:r>
            <a:endParaRPr lang="sl-SI" sz="20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770" y="4403134"/>
            <a:ext cx="1422633" cy="15762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567" y="1410737"/>
            <a:ext cx="2278866" cy="1516482"/>
          </a:xfrm>
          <a:prstGeom prst="rect">
            <a:avLst/>
          </a:prstGeom>
        </p:spPr>
      </p:pic>
      <p:sp>
        <p:nvSpPr>
          <p:cNvPr id="9" name="Podnaslov 2"/>
          <p:cNvSpPr txBox="1">
            <a:spLocks/>
          </p:cNvSpPr>
          <p:nvPr/>
        </p:nvSpPr>
        <p:spPr>
          <a:xfrm>
            <a:off x="3003023" y="4008303"/>
            <a:ext cx="1353691" cy="395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b="1" dirty="0" smtClean="0"/>
              <a:t>KAMEN</a:t>
            </a:r>
            <a:endParaRPr lang="sl-SI" sz="2000" b="1" dirty="0"/>
          </a:p>
        </p:txBody>
      </p:sp>
      <p:sp>
        <p:nvSpPr>
          <p:cNvPr id="11" name="Podnaslov 2"/>
          <p:cNvSpPr txBox="1">
            <a:spLocks/>
          </p:cNvSpPr>
          <p:nvPr/>
        </p:nvSpPr>
        <p:spPr>
          <a:xfrm>
            <a:off x="8335868" y="1070419"/>
            <a:ext cx="998718" cy="3955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b="1" dirty="0" smtClean="0"/>
              <a:t>STEKLO</a:t>
            </a:r>
          </a:p>
          <a:p>
            <a:endParaRPr lang="sl-SI" dirty="0"/>
          </a:p>
        </p:txBody>
      </p:sp>
      <p:sp>
        <p:nvSpPr>
          <p:cNvPr id="14" name="Podnaslov 2"/>
          <p:cNvSpPr txBox="1">
            <a:spLocks/>
          </p:cNvSpPr>
          <p:nvPr/>
        </p:nvSpPr>
        <p:spPr>
          <a:xfrm>
            <a:off x="3193155" y="841446"/>
            <a:ext cx="603862" cy="3955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b="1" dirty="0" smtClean="0"/>
              <a:t>LES</a:t>
            </a:r>
          </a:p>
          <a:p>
            <a:endParaRPr lang="sl-SI" dirty="0"/>
          </a:p>
        </p:txBody>
      </p:sp>
      <p:pic>
        <p:nvPicPr>
          <p:cNvPr id="15" name="Slika 14" descr="http://www.sombrero.si/wp-content/uploads/2008/12/1347-kovinsk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8" y="3671954"/>
            <a:ext cx="1919484" cy="102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odnaslov 2"/>
          <p:cNvSpPr txBox="1">
            <a:spLocks/>
          </p:cNvSpPr>
          <p:nvPr/>
        </p:nvSpPr>
        <p:spPr>
          <a:xfrm>
            <a:off x="5817454" y="3323478"/>
            <a:ext cx="1213462" cy="348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 smtClean="0"/>
              <a:t>KOVINA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7" name="Slika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94" y="5191259"/>
            <a:ext cx="1654680" cy="1178159"/>
          </a:xfrm>
          <a:prstGeom prst="rect">
            <a:avLst/>
          </a:prstGeom>
        </p:spPr>
      </p:pic>
      <p:sp>
        <p:nvSpPr>
          <p:cNvPr id="18" name="Podnaslov 2"/>
          <p:cNvSpPr txBox="1">
            <a:spLocks/>
          </p:cNvSpPr>
          <p:nvPr/>
        </p:nvSpPr>
        <p:spPr>
          <a:xfrm>
            <a:off x="5817454" y="4891835"/>
            <a:ext cx="1213462" cy="348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 smtClean="0"/>
              <a:t>PAPIR</a:t>
            </a:r>
          </a:p>
          <a:p>
            <a:endParaRPr lang="sl-SI" sz="3200" b="1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9" name="Slika 18" descr="http://www.fiducia.si/images/common/kozarec-loto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42" y="1465930"/>
            <a:ext cx="1284570" cy="161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lika 19" descr="http://www.unimark.si/radImages/products/thumbs/majica%20z%20dolgimi%20rokavi%20%C4%8Debelica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237" y="4293326"/>
            <a:ext cx="1459965" cy="154549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odnaslov 2"/>
          <p:cNvSpPr txBox="1">
            <a:spLocks/>
          </p:cNvSpPr>
          <p:nvPr/>
        </p:nvSpPr>
        <p:spPr>
          <a:xfrm>
            <a:off x="8644202" y="3910016"/>
            <a:ext cx="1213462" cy="348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 smtClean="0"/>
              <a:t>BLAGO</a:t>
            </a:r>
          </a:p>
          <a:p>
            <a:endParaRPr lang="sl-SI" sz="3200" b="1" dirty="0" smtClean="0"/>
          </a:p>
          <a:p>
            <a:endParaRPr lang="sl-SI" sz="3200" b="1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22" name="Slika 21" descr="http://www.mojepohistvo.si/assets/shop_product/thumb/0339006001380220493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55" y="1236617"/>
            <a:ext cx="1508625" cy="206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lika 22" descr="http://www.growingagreenfamily.com/wp-content/uploads/2010/05/stop-buying-plastic-water-bottles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146" y="2669794"/>
            <a:ext cx="950373" cy="162353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Podnaslov 2"/>
          <p:cNvSpPr txBox="1">
            <a:spLocks/>
          </p:cNvSpPr>
          <p:nvPr/>
        </p:nvSpPr>
        <p:spPr>
          <a:xfrm>
            <a:off x="10261704" y="2271498"/>
            <a:ext cx="1325256" cy="4215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 smtClean="0"/>
              <a:t>PLASTIKA</a:t>
            </a:r>
          </a:p>
          <a:p>
            <a:endParaRPr lang="sl-SI" sz="3200" b="1" dirty="0" smtClean="0"/>
          </a:p>
          <a:p>
            <a:endParaRPr lang="sl-SI" sz="3200" b="1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1"/>
    </mc:Choice>
    <mc:Fallback xmlns="">
      <p:transition spd="slow" advTm="3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40422" y="2847703"/>
            <a:ext cx="2400797" cy="1616169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00B050"/>
                </a:solidFill>
              </a:rPr>
              <a:t>TRDE   </a:t>
            </a:r>
            <a:br>
              <a:rPr lang="sl-SI" dirty="0" smtClean="0">
                <a:solidFill>
                  <a:srgbClr val="00B050"/>
                </a:solidFill>
              </a:rPr>
            </a:br>
            <a:r>
              <a:rPr lang="sl-SI" dirty="0" smtClean="0">
                <a:solidFill>
                  <a:srgbClr val="00B050"/>
                </a:solidFill>
              </a:rPr>
              <a:t>SNOVI</a:t>
            </a:r>
            <a:endParaRPr lang="sl-SI" dirty="0">
              <a:solidFill>
                <a:srgbClr val="00B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05099" y="684352"/>
            <a:ext cx="3358741" cy="1126283"/>
          </a:xfrm>
        </p:spPr>
        <p:txBody>
          <a:bodyPr>
            <a:noAutofit/>
          </a:bodyPr>
          <a:lstStyle/>
          <a:p>
            <a:r>
              <a:rPr lang="sl-SI" sz="8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SNOVI</a:t>
            </a:r>
            <a:endParaRPr lang="sl-SI" sz="8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255430" y="2847703"/>
            <a:ext cx="2579324" cy="16807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smtClean="0">
                <a:solidFill>
                  <a:srgbClr val="0070C0"/>
                </a:solidFill>
              </a:rPr>
              <a:t>TEKOČE </a:t>
            </a:r>
          </a:p>
          <a:p>
            <a:pPr algn="ctr"/>
            <a:r>
              <a:rPr lang="sl-SI" dirty="0" smtClean="0">
                <a:solidFill>
                  <a:srgbClr val="0070C0"/>
                </a:solidFill>
              </a:rPr>
              <a:t>SNOVI</a:t>
            </a:r>
            <a:endParaRPr lang="sl-SI" dirty="0">
              <a:solidFill>
                <a:srgbClr val="0070C0"/>
              </a:solidFill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4275909" y="2002971"/>
            <a:ext cx="928745" cy="84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>
            <a:off x="7149737" y="1889012"/>
            <a:ext cx="714103" cy="958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ravokotnik 13"/>
          <p:cNvSpPr/>
          <p:nvPr/>
        </p:nvSpPr>
        <p:spPr>
          <a:xfrm>
            <a:off x="6287590" y="4528456"/>
            <a:ext cx="5111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TEKOČE SNOVI LAHKO PRELIVAMO, MEŠAMO, </a:t>
            </a:r>
            <a:r>
              <a:rPr lang="sl-SI" sz="1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SEGREVAMO, … </a:t>
            </a:r>
          </a:p>
          <a:p>
            <a:pPr algn="ctr"/>
            <a:r>
              <a:rPr lang="sl-SI" sz="1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TEKOČINE SO: VODA, OLJE, MED, SOK, KIS, …</a:t>
            </a:r>
            <a:endParaRPr lang="sl-SI" sz="1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sl-SI" sz="1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1917859" y="4400663"/>
            <a:ext cx="38020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REŽEMO</a:t>
            </a:r>
            <a:r>
              <a:rPr lang="sl-SI" sz="16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LOMIMO, ŠČIPAMO, KOPLJEMO, DROBIMO, MELJEMO, MEŠAMO, ŽAGAMO, BRUSIMO, LEPIMO, TALIMO, </a:t>
            </a:r>
            <a:r>
              <a:rPr lang="sl-SI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TOPIMO, GNETEMO, VALJAMO, …</a:t>
            </a:r>
          </a:p>
          <a:p>
            <a:pPr algn="ctr"/>
            <a:r>
              <a:rPr lang="sl-SI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TRDE SNOVI SO MIZA, STOL, ŠKARJE, KOZAREC,…</a:t>
            </a:r>
            <a:endParaRPr lang="sl-SI" sz="1600" dirty="0">
              <a:solidFill>
                <a:srgbClr val="92D050"/>
              </a:solidFill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3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8"/>
    </mc:Choice>
    <mc:Fallback xmlns="">
      <p:transition spd="slow" advTm="5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17717" y="443000"/>
            <a:ext cx="4377644" cy="1363621"/>
          </a:xfrm>
        </p:spPr>
        <p:txBody>
          <a:bodyPr>
            <a:normAutofit/>
          </a:bodyPr>
          <a:lstStyle/>
          <a:p>
            <a:r>
              <a:rPr lang="sl-SI" sz="8000" b="1" dirty="0" smtClean="0"/>
              <a:t>KOVINA</a:t>
            </a:r>
            <a:endParaRPr lang="sl-SI" sz="8000" b="1" dirty="0"/>
          </a:p>
        </p:txBody>
      </p:sp>
      <p:pic>
        <p:nvPicPr>
          <p:cNvPr id="7" name="Slika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373">
            <a:off x="7580703" y="2277584"/>
            <a:ext cx="1491615" cy="1494790"/>
          </a:xfrm>
          <a:prstGeom prst="rect">
            <a:avLst/>
          </a:prstGeom>
          <a:noFill/>
        </p:spPr>
      </p:pic>
      <p:pic>
        <p:nvPicPr>
          <p:cNvPr id="8" name="Slika 7" descr="http://www.open.ac.uk/blogs/lesbudd/wp-content/uploads/2011/09/Common_face_of_one_euro_coin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495">
            <a:off x="9968618" y="1103358"/>
            <a:ext cx="1404776" cy="134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9580">
            <a:off x="1903281" y="1264906"/>
            <a:ext cx="1688125" cy="168812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1185">
            <a:off x="4717677" y="2273475"/>
            <a:ext cx="1345945" cy="134594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376">
            <a:off x="2609181" y="4639703"/>
            <a:ext cx="1648914" cy="153302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743">
            <a:off x="5014509" y="4073568"/>
            <a:ext cx="1777022" cy="133105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300">
            <a:off x="7421948" y="4702466"/>
            <a:ext cx="1173420" cy="175863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207">
            <a:off x="9799277" y="3610403"/>
            <a:ext cx="1565851" cy="1890363"/>
          </a:xfrm>
          <a:prstGeom prst="rect">
            <a:avLst/>
          </a:prstGeom>
        </p:spPr>
      </p:pic>
      <p:sp>
        <p:nvSpPr>
          <p:cNvPr id="18" name="Podnaslov 2"/>
          <p:cNvSpPr>
            <a:spLocks noGrp="1"/>
          </p:cNvSpPr>
          <p:nvPr>
            <p:ph type="subTitle" idx="1"/>
          </p:nvPr>
        </p:nvSpPr>
        <p:spPr>
          <a:xfrm>
            <a:off x="4577016" y="1582827"/>
            <a:ext cx="3480643" cy="526141"/>
          </a:xfrm>
        </p:spPr>
        <p:txBody>
          <a:bodyPr>
            <a:normAutofit/>
          </a:bodyPr>
          <a:lstStyle/>
          <a:p>
            <a:r>
              <a:rPr lang="sl-SI" dirty="0" smtClean="0"/>
              <a:t>JE GLADKA, SE OBLIKUJE, REŽE</a:t>
            </a: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5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0"/>
    </mc:Choice>
    <mc:Fallback xmlns="">
      <p:transition spd="slow" advTm="6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4217717" y="443000"/>
            <a:ext cx="4377644" cy="1363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8000" b="1" dirty="0" smtClean="0">
                <a:solidFill>
                  <a:srgbClr val="00B0F0"/>
                </a:solidFill>
              </a:rPr>
              <a:t>PLASTIKA</a:t>
            </a:r>
            <a:endParaRPr lang="sl-SI" sz="8000" b="1" dirty="0">
              <a:solidFill>
                <a:srgbClr val="00B0F0"/>
              </a:solidFill>
            </a:endParaRPr>
          </a:p>
        </p:txBody>
      </p:sp>
      <p:pic>
        <p:nvPicPr>
          <p:cNvPr id="6" name="Slika 5" descr="http://www.emmezeta.hr/repository/images/_variations/8/f/8fb4f0353d5fbd3257ab75708c39b782_category_larg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8572" r="21186" b="13986"/>
          <a:stretch/>
        </p:blipFill>
        <p:spPr bwMode="auto">
          <a:xfrm rot="769557">
            <a:off x="3239315" y="2629988"/>
            <a:ext cx="1715861" cy="1213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http://trgovina.mercator.si/wcsstore/Tehnika/images/products/a072/3830011135678_01_larg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1"/>
          <a:stretch/>
        </p:blipFill>
        <p:spPr bwMode="auto">
          <a:xfrm rot="20338172">
            <a:off x="5816636" y="2217303"/>
            <a:ext cx="2077312" cy="147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202">
            <a:off x="9561706" y="4754880"/>
            <a:ext cx="1922091" cy="140793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273">
            <a:off x="2512423" y="4669219"/>
            <a:ext cx="2198996" cy="146508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744">
            <a:off x="6234249" y="4493623"/>
            <a:ext cx="1731916" cy="17319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884">
            <a:off x="9349197" y="744856"/>
            <a:ext cx="1338398" cy="133839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042">
            <a:off x="1035459" y="944061"/>
            <a:ext cx="1870227" cy="168320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760">
            <a:off x="8721932" y="2998969"/>
            <a:ext cx="1881771" cy="1251178"/>
          </a:xfrm>
          <a:prstGeom prst="rect">
            <a:avLst/>
          </a:prstGeom>
        </p:spPr>
      </p:pic>
      <p:sp>
        <p:nvSpPr>
          <p:cNvPr id="15" name="Podnaslov 2"/>
          <p:cNvSpPr>
            <a:spLocks noGrp="1"/>
          </p:cNvSpPr>
          <p:nvPr>
            <p:ph type="subTitle" idx="1"/>
          </p:nvPr>
        </p:nvSpPr>
        <p:spPr>
          <a:xfrm>
            <a:off x="4714104" y="1653380"/>
            <a:ext cx="3072981" cy="526141"/>
          </a:xfrm>
        </p:spPr>
        <p:txBody>
          <a:bodyPr/>
          <a:lstStyle/>
          <a:p>
            <a:r>
              <a:rPr lang="sl-SI" dirty="0" smtClean="0">
                <a:solidFill>
                  <a:srgbClr val="00B0F0"/>
                </a:solidFill>
              </a:rPr>
              <a:t>POČI, SE RAZBIJE, SE STOPI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2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85"/>
    </mc:Choice>
    <mc:Fallback xmlns="">
      <p:transition spd="slow" advTm="6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5033446" y="453616"/>
            <a:ext cx="1738946" cy="1257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8000" b="1" dirty="0" smtClean="0">
                <a:solidFill>
                  <a:schemeClr val="accent4">
                    <a:lumMod val="50000"/>
                  </a:schemeClr>
                </a:solidFill>
              </a:rPr>
              <a:t>LES</a:t>
            </a:r>
          </a:p>
        </p:txBody>
      </p:sp>
      <p:pic>
        <p:nvPicPr>
          <p:cNvPr id="6" name="Slika 5" descr="http://www.nakupovanje.net/media/cache/hape-konj-gugalni-lesen-ed-lesena-igraca-big-15809-6b40d3baa626dd6501981bee91696238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975">
            <a:off x="3509927" y="4798117"/>
            <a:ext cx="1850662" cy="165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326">
            <a:off x="6870691" y="2176708"/>
            <a:ext cx="2120751" cy="1429022"/>
          </a:xfrm>
          <a:prstGeom prst="rect">
            <a:avLst/>
          </a:prstGeom>
        </p:spPr>
      </p:pic>
      <p:pic>
        <p:nvPicPr>
          <p:cNvPr id="8" name="Slika 7" descr="http://www.ribnican.si/media/SlikeIT/Lesena_kuhalnica_cesnj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025">
            <a:off x="7753894" y="661851"/>
            <a:ext cx="1660072" cy="118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738">
            <a:off x="1186325" y="938494"/>
            <a:ext cx="2069690" cy="154620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689">
            <a:off x="1495113" y="5225207"/>
            <a:ext cx="1388200" cy="13882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16" y="4054194"/>
            <a:ext cx="1957421" cy="241268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168">
            <a:off x="5936916" y="4427300"/>
            <a:ext cx="810839" cy="163393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489" flipH="1">
            <a:off x="10146116" y="5207164"/>
            <a:ext cx="1270363" cy="127036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297">
            <a:off x="9654891" y="3259008"/>
            <a:ext cx="1854926" cy="123541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332">
            <a:off x="2007915" y="3562707"/>
            <a:ext cx="1249464" cy="1249464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1507">
            <a:off x="10193505" y="1024259"/>
            <a:ext cx="1680203" cy="1680203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11">
            <a:off x="3869785" y="2972743"/>
            <a:ext cx="2318649" cy="1545766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145">
            <a:off x="4881307" y="1806160"/>
            <a:ext cx="1726464" cy="1289790"/>
          </a:xfrm>
          <a:prstGeom prst="rect">
            <a:avLst/>
          </a:prstGeom>
        </p:spPr>
      </p:pic>
      <p:pic>
        <p:nvPicPr>
          <p:cNvPr id="21" name="Slika 20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2442">
            <a:off x="3113140" y="2309212"/>
            <a:ext cx="998080" cy="1007675"/>
          </a:xfrm>
          <a:prstGeom prst="rect">
            <a:avLst/>
          </a:prstGeom>
          <a:noFill/>
        </p:spPr>
      </p:pic>
      <p:sp>
        <p:nvSpPr>
          <p:cNvPr id="22" name="Podnaslov 2"/>
          <p:cNvSpPr>
            <a:spLocks noGrp="1"/>
          </p:cNvSpPr>
          <p:nvPr>
            <p:ph type="subTitle" idx="1"/>
          </p:nvPr>
        </p:nvSpPr>
        <p:spPr>
          <a:xfrm>
            <a:off x="4080299" y="1536417"/>
            <a:ext cx="3593873" cy="526141"/>
          </a:xfrm>
        </p:spPr>
        <p:txBody>
          <a:bodyPr>
            <a:normAutofit fontScale="92500"/>
          </a:bodyPr>
          <a:lstStyle/>
          <a:p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SE REŽE, ŽAGA, OBLIKUJE, BRUSI</a:t>
            </a:r>
            <a:endParaRPr lang="sl-SI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3"/>
    </mc:Choice>
    <mc:Fallback xmlns="">
      <p:transition spd="slow" advTm="6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4419095" y="464758"/>
            <a:ext cx="3794169" cy="1257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8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STEKLO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759">
            <a:off x="2658678" y="2196871"/>
            <a:ext cx="1905000" cy="1905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181">
            <a:off x="1653180" y="752645"/>
            <a:ext cx="1376018" cy="137601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71" y="867016"/>
            <a:ext cx="1641890" cy="3208579"/>
          </a:xfrm>
          <a:prstGeom prst="rect">
            <a:avLst/>
          </a:prstGeom>
        </p:spPr>
      </p:pic>
      <p:sp>
        <p:nvSpPr>
          <p:cNvPr id="10" name="AutoShape 2" descr="PVC OKNO AJM KLETNO BELO 100X80 CM D CL 5000 - Merkur.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003">
            <a:off x="9663590" y="4537627"/>
            <a:ext cx="1655933" cy="165593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173">
            <a:off x="4844013" y="2057014"/>
            <a:ext cx="1848347" cy="147867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063">
            <a:off x="6917513" y="2287088"/>
            <a:ext cx="2143970" cy="115606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73" y="4435353"/>
            <a:ext cx="1940732" cy="1291469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116">
            <a:off x="1858756" y="4902488"/>
            <a:ext cx="1929741" cy="127362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370">
            <a:off x="4338829" y="4414183"/>
            <a:ext cx="1902822" cy="1902822"/>
          </a:xfrm>
          <a:prstGeom prst="rect">
            <a:avLst/>
          </a:prstGeom>
        </p:spPr>
      </p:pic>
      <p:pic>
        <p:nvPicPr>
          <p:cNvPr id="19" name="Slika 18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8661">
            <a:off x="8346512" y="825834"/>
            <a:ext cx="1400175" cy="819150"/>
          </a:xfrm>
          <a:prstGeom prst="rect">
            <a:avLst/>
          </a:prstGeom>
          <a:noFill/>
        </p:spPr>
      </p:pic>
      <p:sp>
        <p:nvSpPr>
          <p:cNvPr id="20" name="Podnaslov 2"/>
          <p:cNvSpPr>
            <a:spLocks noGrp="1"/>
          </p:cNvSpPr>
          <p:nvPr>
            <p:ph type="subTitle" idx="1"/>
          </p:nvPr>
        </p:nvSpPr>
        <p:spPr>
          <a:xfrm>
            <a:off x="4496792" y="1675795"/>
            <a:ext cx="3507738" cy="526141"/>
          </a:xfrm>
        </p:spPr>
        <p:txBody>
          <a:bodyPr/>
          <a:lstStyle/>
          <a:p>
            <a:r>
              <a:rPr lang="sl-SI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 ZDROBI, POČI, SE RAZBIJE</a:t>
            </a:r>
            <a:endParaRPr lang="sl-SI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8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37"/>
    </mc:Choice>
    <mc:Fallback xmlns="">
      <p:transition spd="slow" advTm="5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405927" y="450965"/>
            <a:ext cx="3794169" cy="1257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8000" b="1" dirty="0" smtClean="0">
                <a:solidFill>
                  <a:srgbClr val="FFC000"/>
                </a:solidFill>
              </a:rPr>
              <a:t>BLAGO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83" y="2037806"/>
            <a:ext cx="2071688" cy="20716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83" y="4210050"/>
            <a:ext cx="2268583" cy="226858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740">
            <a:off x="5888657" y="1894132"/>
            <a:ext cx="2450783" cy="163385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4939">
            <a:off x="10190094" y="464816"/>
            <a:ext cx="1352551" cy="135255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549">
            <a:off x="5992740" y="4737582"/>
            <a:ext cx="1645376" cy="164537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94" y="422633"/>
            <a:ext cx="1589314" cy="158931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346">
            <a:off x="9546199" y="4939840"/>
            <a:ext cx="1746069" cy="174606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656" flipH="1">
            <a:off x="986004" y="2523900"/>
            <a:ext cx="1225855" cy="140097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069">
            <a:off x="9297878" y="2635375"/>
            <a:ext cx="2185239" cy="1178027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367">
            <a:off x="1341696" y="5393917"/>
            <a:ext cx="1261929" cy="1058481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470">
            <a:off x="7870584" y="3656124"/>
            <a:ext cx="1047412" cy="1099613"/>
          </a:xfrm>
          <a:prstGeom prst="rect">
            <a:avLst/>
          </a:prstGeom>
        </p:spPr>
      </p:pic>
      <p:sp>
        <p:nvSpPr>
          <p:cNvPr id="22" name="Podnaslov 2"/>
          <p:cNvSpPr>
            <a:spLocks noGrp="1"/>
          </p:cNvSpPr>
          <p:nvPr>
            <p:ph type="subTitle" idx="1"/>
          </p:nvPr>
        </p:nvSpPr>
        <p:spPr>
          <a:xfrm>
            <a:off x="4822529" y="1586281"/>
            <a:ext cx="2696890" cy="526141"/>
          </a:xfrm>
        </p:spPr>
        <p:txBody>
          <a:bodyPr>
            <a:normAutofit fontScale="92500"/>
          </a:bodyPr>
          <a:lstStyle/>
          <a:p>
            <a:r>
              <a:rPr lang="sl-SI" dirty="0" smtClean="0">
                <a:solidFill>
                  <a:srgbClr val="FFC000"/>
                </a:solidFill>
              </a:rPr>
              <a:t>SE STRGA, VPIJE VODO</a:t>
            </a:r>
            <a:endParaRPr lang="sl-SI" dirty="0">
              <a:solidFill>
                <a:srgbClr val="FFC000"/>
              </a:solidFill>
            </a:endParaRP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9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01"/>
    </mc:Choice>
    <mc:Fallback xmlns="">
      <p:transition spd="slow" advTm="6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47453" y="1563871"/>
            <a:ext cx="4247015" cy="526141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 STRIŽE, REŽE, TRGA, GUBA, MEČKA </a:t>
            </a:r>
            <a:endParaRPr lang="sl-SI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4405927" y="450965"/>
            <a:ext cx="3118279" cy="1257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8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PAPIR</a:t>
            </a:r>
          </a:p>
        </p:txBody>
      </p:sp>
      <p:pic>
        <p:nvPicPr>
          <p:cNvPr id="5" name="Slika 4" descr="http://www.sajeposlovnadarila.si/media/catalog/product/cache/1/image/9df78eab33525d08d6e5fb8d27136e95/7/1/713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823">
            <a:off x="2882870" y="2451440"/>
            <a:ext cx="1252719" cy="179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http://www.oskaselj.si/uploads/4/5/2/5/4525593/2714595_orig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 b="17721"/>
          <a:stretch/>
        </p:blipFill>
        <p:spPr bwMode="auto">
          <a:xfrm rot="21235560">
            <a:off x="9666515" y="3135039"/>
            <a:ext cx="2048284" cy="1987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144" flipH="1">
            <a:off x="2398605" y="4940411"/>
            <a:ext cx="2001109" cy="13347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6860">
            <a:off x="9017726" y="765625"/>
            <a:ext cx="2616926" cy="127029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744">
            <a:off x="4850622" y="2635643"/>
            <a:ext cx="1636123" cy="163612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535">
            <a:off x="1069475" y="818963"/>
            <a:ext cx="2176218" cy="163467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322">
            <a:off x="7593874" y="4759777"/>
            <a:ext cx="1695993" cy="169599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810">
            <a:off x="7007562" y="2483831"/>
            <a:ext cx="1917566" cy="14381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6258">
            <a:off x="5325739" y="4997662"/>
            <a:ext cx="1569988" cy="985857"/>
          </a:xfrm>
          <a:prstGeom prst="rect">
            <a:avLst/>
          </a:prstGeom>
        </p:spPr>
      </p:pic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1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9"/>
    </mc:Choice>
    <mc:Fallback xmlns="">
      <p:transition spd="slow" advTm="5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8.3|3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2|5.3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</TotalTime>
  <Words>135</Words>
  <Application>Microsoft Office PowerPoint</Application>
  <PresentationFormat>Po meri</PresentationFormat>
  <Paragraphs>37</Paragraphs>
  <Slides>10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Šelest</vt:lpstr>
      <vt:lpstr>SNOVI</vt:lpstr>
      <vt:lpstr>PowerPointova predstavitev</vt:lpstr>
      <vt:lpstr>TRDE    SNOVI</vt:lpstr>
      <vt:lpstr>KOVINA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SNOVI</dc:title>
  <dc:creator>Uporabnik</dc:creator>
  <cp:lastModifiedBy>Uporabnik</cp:lastModifiedBy>
  <cp:revision>27</cp:revision>
  <dcterms:created xsi:type="dcterms:W3CDTF">2020-11-10T20:01:14Z</dcterms:created>
  <dcterms:modified xsi:type="dcterms:W3CDTF">2021-01-10T14:48:49Z</dcterms:modified>
</cp:coreProperties>
</file>