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60" r:id="rId4"/>
    <p:sldId id="257" r:id="rId5"/>
    <p:sldId id="259" r:id="rId6"/>
    <p:sldId id="261" r:id="rId7"/>
    <p:sldId id="262" r:id="rId8"/>
    <p:sldId id="264" r:id="rId9"/>
    <p:sldId id="263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D60093"/>
    <a:srgbClr val="FFCC00"/>
    <a:srgbClr val="00CC00"/>
    <a:srgbClr val="9900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0A81D-3424-4C9B-9289-661E34BAD5E3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BEC-E8D8-4E61-93BE-5800A8E3527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65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0A81D-3424-4C9B-9289-661E34BAD5E3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BEC-E8D8-4E61-93BE-5800A8E3527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40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0A81D-3424-4C9B-9289-661E34BAD5E3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BEC-E8D8-4E61-93BE-5800A8E3527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596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802B-013A-4532-B4F4-45F9F463DBA5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09/02/2021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832F-A1CA-46F1-897A-5DFFCA819950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802B-013A-4532-B4F4-45F9F463DBA5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09/02/2021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832F-A1CA-46F1-897A-5DFFCA819950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802B-013A-4532-B4F4-45F9F463DBA5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09/02/2021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832F-A1CA-46F1-897A-5DFFCA819950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802B-013A-4532-B4F4-45F9F463DBA5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09/02/2021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832F-A1CA-46F1-897A-5DFFCA819950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6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802B-013A-4532-B4F4-45F9F463DBA5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09/02/2021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832F-A1CA-46F1-897A-5DFFCA819950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802B-013A-4532-B4F4-45F9F463DBA5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09/02/2021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832F-A1CA-46F1-897A-5DFFCA819950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0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802B-013A-4532-B4F4-45F9F463DBA5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09/02/2021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832F-A1CA-46F1-897A-5DFFCA819950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802B-013A-4532-B4F4-45F9F463DBA5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09/02/2021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832F-A1CA-46F1-897A-5DFFCA819950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89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0A81D-3424-4C9B-9289-661E34BAD5E3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BEC-E8D8-4E61-93BE-5800A8E3527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475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802B-013A-4532-B4F4-45F9F463DBA5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09/02/2021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832F-A1CA-46F1-897A-5DFFCA819950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3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802B-013A-4532-B4F4-45F9F463DBA5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09/02/2021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832F-A1CA-46F1-897A-5DFFCA819950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9802B-013A-4532-B4F4-45F9F463DBA5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09/02/2021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5832F-A1CA-46F1-897A-5DFFCA819950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4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0A81D-3424-4C9B-9289-661E34BAD5E3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BEC-E8D8-4E61-93BE-5800A8E3527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8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0A81D-3424-4C9B-9289-661E34BAD5E3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BEC-E8D8-4E61-93BE-5800A8E3527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32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0A81D-3424-4C9B-9289-661E34BAD5E3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BEC-E8D8-4E61-93BE-5800A8E3527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7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0A81D-3424-4C9B-9289-661E34BAD5E3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BEC-E8D8-4E61-93BE-5800A8E3527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8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0A81D-3424-4C9B-9289-661E34BAD5E3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BEC-E8D8-4E61-93BE-5800A8E3527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1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0A81D-3424-4C9B-9289-661E34BAD5E3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BEC-E8D8-4E61-93BE-5800A8E3527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30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0A81D-3424-4C9B-9289-661E34BAD5E3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BEC-E8D8-4E61-93BE-5800A8E3527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0A81D-3424-4C9B-9289-661E34BAD5E3}" type="datetimeFigureOut">
              <a:rPr lang="es-ES" smtClean="0"/>
              <a:t>09/02/2021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72BEC-E8D8-4E61-93BE-5800A8E3527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586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9802B-013A-4532-B4F4-45F9F463DBA5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09/02/2021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5832F-A1CA-46F1-897A-5DFFCA819950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364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35.png"/><Relationship Id="rId19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34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5.wdp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6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39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.png"/><Relationship Id="rId1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10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microsoft.com/office/2007/relationships/hdphoto" Target="../media/hdphoto5.wdp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6.png"/><Relationship Id="rId1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image" Target="../media/image6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6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5" Type="http://schemas.openxmlformats.org/officeDocument/2006/relationships/image" Target="../media/image13.png"/><Relationship Id="rId10" Type="http://schemas.openxmlformats.org/officeDocument/2006/relationships/image" Target="../media/image21.png"/><Relationship Id="rId19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3.png"/><Relationship Id="rId1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microsoft.com/office/2007/relationships/hdphoto" Target="../media/hdphoto5.wdp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8.png"/><Relationship Id="rId17" Type="http://schemas.openxmlformats.org/officeDocument/2006/relationships/image" Target="../media/image12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audio" Target="../media/audio6.wav"/><Relationship Id="rId9" Type="http://schemas.openxmlformats.org/officeDocument/2006/relationships/image" Target="../media/image6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.wdp"/><Relationship Id="rId1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6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raffordhousingtrust.co.uk/media/images/l-hous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5" b="23020"/>
          <a:stretch/>
        </p:blipFill>
        <p:spPr bwMode="auto">
          <a:xfrm>
            <a:off x="110836" y="4653136"/>
            <a:ext cx="9033164" cy="2161016"/>
          </a:xfrm>
          <a:prstGeom prst="rect">
            <a:avLst/>
          </a:prstGeom>
          <a:noFill/>
          <a:effectLst>
            <a:outerShdw blurRad="190500" dist="38100" dir="16200000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54" y="1340768"/>
            <a:ext cx="7347328" cy="2322384"/>
          </a:xfrm>
          <a:prstGeom prst="rect">
            <a:avLst/>
          </a:prstGeom>
          <a:effectLst>
            <a:outerShdw blurRad="292100" dist="38100" dir="2700000" algn="tl" rotWithShape="0">
              <a:prstClr val="black">
                <a:alpha val="76000"/>
              </a:prst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>
            <a:fillRect/>
          </a:stretch>
        </p:blipFill>
        <p:spPr bwMode="auto">
          <a:xfrm rot="21130022">
            <a:off x="6691619" y="3409855"/>
            <a:ext cx="1531869" cy="5654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115616" y="3573016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PLACES AROUND TOWN</a:t>
            </a:r>
            <a:endParaRPr lang="es-E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Marco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005"/>
            </a:avLst>
          </a:prstGeom>
          <a:solidFill>
            <a:srgbClr val="00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064622"/>
            <a:ext cx="1340230" cy="6690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5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0" y="0"/>
            <a:ext cx="9144000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1465435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33286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21" y="622652"/>
            <a:ext cx="1849159" cy="121391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33286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3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7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LIZ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3139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80" y="2132856"/>
            <a:ext cx="1814574" cy="13009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71" y="5253486"/>
            <a:ext cx="1889467" cy="12403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24 CuadroTexto"/>
          <p:cNvSpPr txBox="1"/>
          <p:nvPr/>
        </p:nvSpPr>
        <p:spPr>
          <a:xfrm>
            <a:off x="1302593" y="11663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hairdresser’s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645024"/>
            <a:ext cx="1924728" cy="135208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7155543" y="5174984"/>
            <a:ext cx="177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HAIRDRESSER’S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2" descr="http://www.graphicmania.net/wp-content/uploads/13012011/cg0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51520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1249411" y="62322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4" descr="http://www.sawgrassshack.com/files/sgs/imagecache/slideshow/kid-project-slideshows/ss_image1_andy'sairplanes_character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43094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Forma libre"/>
          <p:cNvSpPr/>
          <p:nvPr/>
        </p:nvSpPr>
        <p:spPr>
          <a:xfrm>
            <a:off x="841829" y="4484914"/>
            <a:ext cx="286396" cy="76087"/>
          </a:xfrm>
          <a:custGeom>
            <a:avLst/>
            <a:gdLst>
              <a:gd name="connsiteX0" fmla="*/ 0 w 286396"/>
              <a:gd name="connsiteY0" fmla="*/ 0 h 76087"/>
              <a:gd name="connsiteX1" fmla="*/ 261257 w 286396"/>
              <a:gd name="connsiteY1" fmla="*/ 72572 h 76087"/>
              <a:gd name="connsiteX2" fmla="*/ 261257 w 286396"/>
              <a:gd name="connsiteY2" fmla="*/ 58057 h 7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396" h="76087">
                <a:moveTo>
                  <a:pt x="0" y="0"/>
                </a:moveTo>
                <a:cubicBezTo>
                  <a:pt x="87086" y="24191"/>
                  <a:pt x="217714" y="62896"/>
                  <a:pt x="261257" y="72572"/>
                </a:cubicBezTo>
                <a:cubicBezTo>
                  <a:pt x="304800" y="82248"/>
                  <a:pt x="283028" y="70152"/>
                  <a:pt x="261257" y="580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orma libre"/>
          <p:cNvSpPr/>
          <p:nvPr/>
        </p:nvSpPr>
        <p:spPr>
          <a:xfrm>
            <a:off x="1393371" y="4194629"/>
            <a:ext cx="1524000" cy="401834"/>
          </a:xfrm>
          <a:custGeom>
            <a:avLst/>
            <a:gdLst>
              <a:gd name="connsiteX0" fmla="*/ 0 w 1524000"/>
              <a:gd name="connsiteY0" fmla="*/ 377371 h 401834"/>
              <a:gd name="connsiteX1" fmla="*/ 754743 w 1524000"/>
              <a:gd name="connsiteY1" fmla="*/ 391885 h 401834"/>
              <a:gd name="connsiteX2" fmla="*/ 1262743 w 1524000"/>
              <a:gd name="connsiteY2" fmla="*/ 246742 h 401834"/>
              <a:gd name="connsiteX3" fmla="*/ 1524000 w 1524000"/>
              <a:gd name="connsiteY3" fmla="*/ 0 h 40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401834">
                <a:moveTo>
                  <a:pt x="0" y="377371"/>
                </a:moveTo>
                <a:cubicBezTo>
                  <a:pt x="272143" y="395514"/>
                  <a:pt x="544286" y="413657"/>
                  <a:pt x="754743" y="391885"/>
                </a:cubicBezTo>
                <a:cubicBezTo>
                  <a:pt x="965200" y="370113"/>
                  <a:pt x="1134533" y="312056"/>
                  <a:pt x="1262743" y="246742"/>
                </a:cubicBezTo>
                <a:cubicBezTo>
                  <a:pt x="1390953" y="181428"/>
                  <a:pt x="1457476" y="90714"/>
                  <a:pt x="152400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Forma libre"/>
          <p:cNvSpPr/>
          <p:nvPr/>
        </p:nvSpPr>
        <p:spPr>
          <a:xfrm>
            <a:off x="3004457" y="3686629"/>
            <a:ext cx="43790" cy="333828"/>
          </a:xfrm>
          <a:custGeom>
            <a:avLst/>
            <a:gdLst>
              <a:gd name="connsiteX0" fmla="*/ 0 w 43790"/>
              <a:gd name="connsiteY0" fmla="*/ 333828 h 333828"/>
              <a:gd name="connsiteX1" fmla="*/ 43543 w 43790"/>
              <a:gd name="connsiteY1" fmla="*/ 174171 h 333828"/>
              <a:gd name="connsiteX2" fmla="*/ 14514 w 43790"/>
              <a:gd name="connsiteY2" fmla="*/ 0 h 33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90" h="333828">
                <a:moveTo>
                  <a:pt x="0" y="333828"/>
                </a:moveTo>
                <a:cubicBezTo>
                  <a:pt x="20562" y="281818"/>
                  <a:pt x="41124" y="229809"/>
                  <a:pt x="43543" y="174171"/>
                </a:cubicBezTo>
                <a:cubicBezTo>
                  <a:pt x="45962" y="118533"/>
                  <a:pt x="30238" y="59266"/>
                  <a:pt x="1451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Forma libre"/>
          <p:cNvSpPr/>
          <p:nvPr/>
        </p:nvSpPr>
        <p:spPr>
          <a:xfrm>
            <a:off x="2525486" y="2859314"/>
            <a:ext cx="420914" cy="638629"/>
          </a:xfrm>
          <a:custGeom>
            <a:avLst/>
            <a:gdLst>
              <a:gd name="connsiteX0" fmla="*/ 420914 w 420914"/>
              <a:gd name="connsiteY0" fmla="*/ 638629 h 638629"/>
              <a:gd name="connsiteX1" fmla="*/ 0 w 420914"/>
              <a:gd name="connsiteY1" fmla="*/ 0 h 63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914" h="638629">
                <a:moveTo>
                  <a:pt x="420914" y="638629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orma libre"/>
          <p:cNvSpPr/>
          <p:nvPr/>
        </p:nvSpPr>
        <p:spPr>
          <a:xfrm>
            <a:off x="1988457" y="1799771"/>
            <a:ext cx="420914" cy="885372"/>
          </a:xfrm>
          <a:custGeom>
            <a:avLst/>
            <a:gdLst>
              <a:gd name="connsiteX0" fmla="*/ 420914 w 420914"/>
              <a:gd name="connsiteY0" fmla="*/ 885372 h 885372"/>
              <a:gd name="connsiteX1" fmla="*/ 174172 w 420914"/>
              <a:gd name="connsiteY1" fmla="*/ 522515 h 885372"/>
              <a:gd name="connsiteX2" fmla="*/ 43543 w 420914"/>
              <a:gd name="connsiteY2" fmla="*/ 246743 h 885372"/>
              <a:gd name="connsiteX3" fmla="*/ 0 w 420914"/>
              <a:gd name="connsiteY3" fmla="*/ 0 h 88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914" h="885372">
                <a:moveTo>
                  <a:pt x="420914" y="885372"/>
                </a:moveTo>
                <a:cubicBezTo>
                  <a:pt x="328990" y="757162"/>
                  <a:pt x="237067" y="628953"/>
                  <a:pt x="174172" y="522515"/>
                </a:cubicBezTo>
                <a:cubicBezTo>
                  <a:pt x="111277" y="416077"/>
                  <a:pt x="72572" y="333829"/>
                  <a:pt x="43543" y="246743"/>
                </a:cubicBezTo>
                <a:cubicBezTo>
                  <a:pt x="14514" y="159657"/>
                  <a:pt x="7257" y="79828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orma libre"/>
          <p:cNvSpPr/>
          <p:nvPr/>
        </p:nvSpPr>
        <p:spPr>
          <a:xfrm>
            <a:off x="2017486" y="1214620"/>
            <a:ext cx="1277257" cy="410980"/>
          </a:xfrm>
          <a:custGeom>
            <a:avLst/>
            <a:gdLst>
              <a:gd name="connsiteX0" fmla="*/ 0 w 1277257"/>
              <a:gd name="connsiteY0" fmla="*/ 410980 h 410980"/>
              <a:gd name="connsiteX1" fmla="*/ 203200 w 1277257"/>
              <a:gd name="connsiteY1" fmla="*/ 193266 h 410980"/>
              <a:gd name="connsiteX2" fmla="*/ 551543 w 1277257"/>
              <a:gd name="connsiteY2" fmla="*/ 33609 h 410980"/>
              <a:gd name="connsiteX3" fmla="*/ 899885 w 1277257"/>
              <a:gd name="connsiteY3" fmla="*/ 4580 h 410980"/>
              <a:gd name="connsiteX4" fmla="*/ 1161143 w 1277257"/>
              <a:gd name="connsiteY4" fmla="*/ 4580 h 410980"/>
              <a:gd name="connsiteX5" fmla="*/ 1277257 w 1277257"/>
              <a:gd name="connsiteY5" fmla="*/ 48123 h 41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7257" h="410980">
                <a:moveTo>
                  <a:pt x="0" y="410980"/>
                </a:moveTo>
                <a:cubicBezTo>
                  <a:pt x="55638" y="333570"/>
                  <a:pt x="111276" y="256161"/>
                  <a:pt x="203200" y="193266"/>
                </a:cubicBezTo>
                <a:cubicBezTo>
                  <a:pt x="295124" y="130371"/>
                  <a:pt x="435429" y="65057"/>
                  <a:pt x="551543" y="33609"/>
                </a:cubicBezTo>
                <a:cubicBezTo>
                  <a:pt x="667657" y="2161"/>
                  <a:pt x="798285" y="9418"/>
                  <a:pt x="899885" y="4580"/>
                </a:cubicBezTo>
                <a:cubicBezTo>
                  <a:pt x="1001485" y="-258"/>
                  <a:pt x="1098248" y="-2677"/>
                  <a:pt x="1161143" y="4580"/>
                </a:cubicBezTo>
                <a:cubicBezTo>
                  <a:pt x="1224038" y="11837"/>
                  <a:pt x="1250647" y="29980"/>
                  <a:pt x="1277257" y="4812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orma libre"/>
          <p:cNvSpPr/>
          <p:nvPr/>
        </p:nvSpPr>
        <p:spPr>
          <a:xfrm>
            <a:off x="3570514" y="1320800"/>
            <a:ext cx="217715" cy="145143"/>
          </a:xfrm>
          <a:custGeom>
            <a:avLst/>
            <a:gdLst>
              <a:gd name="connsiteX0" fmla="*/ 0 w 217715"/>
              <a:gd name="connsiteY0" fmla="*/ 0 h 145143"/>
              <a:gd name="connsiteX1" fmla="*/ 217715 w 217715"/>
              <a:gd name="connsiteY1" fmla="*/ 145143 h 14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715" h="145143">
                <a:moveTo>
                  <a:pt x="0" y="0"/>
                </a:moveTo>
                <a:lnTo>
                  <a:pt x="217715" y="14514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Forma libre"/>
          <p:cNvSpPr/>
          <p:nvPr/>
        </p:nvSpPr>
        <p:spPr>
          <a:xfrm>
            <a:off x="3918857" y="1567543"/>
            <a:ext cx="133371" cy="449943"/>
          </a:xfrm>
          <a:custGeom>
            <a:avLst/>
            <a:gdLst>
              <a:gd name="connsiteX0" fmla="*/ 0 w 133371"/>
              <a:gd name="connsiteY0" fmla="*/ 0 h 449943"/>
              <a:gd name="connsiteX1" fmla="*/ 116114 w 133371"/>
              <a:gd name="connsiteY1" fmla="*/ 174171 h 449943"/>
              <a:gd name="connsiteX2" fmla="*/ 130629 w 133371"/>
              <a:gd name="connsiteY2" fmla="*/ 449943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71" h="449943">
                <a:moveTo>
                  <a:pt x="0" y="0"/>
                </a:moveTo>
                <a:cubicBezTo>
                  <a:pt x="47171" y="49590"/>
                  <a:pt x="94343" y="99181"/>
                  <a:pt x="116114" y="174171"/>
                </a:cubicBezTo>
                <a:cubicBezTo>
                  <a:pt x="137885" y="249161"/>
                  <a:pt x="134257" y="349552"/>
                  <a:pt x="130629" y="4499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Forma libre"/>
          <p:cNvSpPr/>
          <p:nvPr/>
        </p:nvSpPr>
        <p:spPr>
          <a:xfrm>
            <a:off x="3556000" y="2191657"/>
            <a:ext cx="465512" cy="449943"/>
          </a:xfrm>
          <a:custGeom>
            <a:avLst/>
            <a:gdLst>
              <a:gd name="connsiteX0" fmla="*/ 464457 w 465512"/>
              <a:gd name="connsiteY0" fmla="*/ 0 h 449943"/>
              <a:gd name="connsiteX1" fmla="*/ 420914 w 465512"/>
              <a:gd name="connsiteY1" fmla="*/ 188686 h 449943"/>
              <a:gd name="connsiteX2" fmla="*/ 174171 w 465512"/>
              <a:gd name="connsiteY2" fmla="*/ 391886 h 449943"/>
              <a:gd name="connsiteX3" fmla="*/ 0 w 465512"/>
              <a:gd name="connsiteY3" fmla="*/ 449943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512" h="449943">
                <a:moveTo>
                  <a:pt x="464457" y="0"/>
                </a:moveTo>
                <a:cubicBezTo>
                  <a:pt x="466876" y="61686"/>
                  <a:pt x="469295" y="123372"/>
                  <a:pt x="420914" y="188686"/>
                </a:cubicBezTo>
                <a:cubicBezTo>
                  <a:pt x="372533" y="254000"/>
                  <a:pt x="244323" y="348343"/>
                  <a:pt x="174171" y="391886"/>
                </a:cubicBezTo>
                <a:cubicBezTo>
                  <a:pt x="104019" y="435429"/>
                  <a:pt x="52009" y="442686"/>
                  <a:pt x="0" y="4499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Forma libre"/>
          <p:cNvSpPr/>
          <p:nvPr/>
        </p:nvSpPr>
        <p:spPr>
          <a:xfrm>
            <a:off x="2982278" y="2249714"/>
            <a:ext cx="356008" cy="420915"/>
          </a:xfrm>
          <a:custGeom>
            <a:avLst/>
            <a:gdLst>
              <a:gd name="connsiteX0" fmla="*/ 356008 w 356008"/>
              <a:gd name="connsiteY0" fmla="*/ 420915 h 420915"/>
              <a:gd name="connsiteX1" fmla="*/ 94751 w 356008"/>
              <a:gd name="connsiteY1" fmla="*/ 319315 h 420915"/>
              <a:gd name="connsiteX2" fmla="*/ 7665 w 356008"/>
              <a:gd name="connsiteY2" fmla="*/ 145143 h 420915"/>
              <a:gd name="connsiteX3" fmla="*/ 7665 w 356008"/>
              <a:gd name="connsiteY3" fmla="*/ 58057 h 420915"/>
              <a:gd name="connsiteX4" fmla="*/ 36693 w 356008"/>
              <a:gd name="connsiteY4" fmla="*/ 0 h 42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008" h="420915">
                <a:moveTo>
                  <a:pt x="356008" y="420915"/>
                </a:moveTo>
                <a:cubicBezTo>
                  <a:pt x="254408" y="393096"/>
                  <a:pt x="152808" y="365277"/>
                  <a:pt x="94751" y="319315"/>
                </a:cubicBezTo>
                <a:cubicBezTo>
                  <a:pt x="36694" y="273353"/>
                  <a:pt x="22179" y="188686"/>
                  <a:pt x="7665" y="145143"/>
                </a:cubicBezTo>
                <a:cubicBezTo>
                  <a:pt x="-6849" y="101600"/>
                  <a:pt x="2827" y="82248"/>
                  <a:pt x="7665" y="58057"/>
                </a:cubicBezTo>
                <a:cubicBezTo>
                  <a:pt x="12503" y="33866"/>
                  <a:pt x="24598" y="16933"/>
                  <a:pt x="36693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orma libre"/>
          <p:cNvSpPr/>
          <p:nvPr/>
        </p:nvSpPr>
        <p:spPr>
          <a:xfrm>
            <a:off x="3164114" y="2017486"/>
            <a:ext cx="261257" cy="87085"/>
          </a:xfrm>
          <a:custGeom>
            <a:avLst/>
            <a:gdLst>
              <a:gd name="connsiteX0" fmla="*/ 0 w 261257"/>
              <a:gd name="connsiteY0" fmla="*/ 87085 h 87085"/>
              <a:gd name="connsiteX1" fmla="*/ 101600 w 261257"/>
              <a:gd name="connsiteY1" fmla="*/ 29028 h 87085"/>
              <a:gd name="connsiteX2" fmla="*/ 261257 w 261257"/>
              <a:gd name="connsiteY2" fmla="*/ 0 h 8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257" h="87085">
                <a:moveTo>
                  <a:pt x="0" y="87085"/>
                </a:moveTo>
                <a:cubicBezTo>
                  <a:pt x="29028" y="65313"/>
                  <a:pt x="58057" y="43542"/>
                  <a:pt x="101600" y="29028"/>
                </a:cubicBezTo>
                <a:cubicBezTo>
                  <a:pt x="145143" y="14514"/>
                  <a:pt x="203200" y="7257"/>
                  <a:pt x="261257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Forma libre"/>
          <p:cNvSpPr/>
          <p:nvPr/>
        </p:nvSpPr>
        <p:spPr>
          <a:xfrm>
            <a:off x="3599543" y="2002971"/>
            <a:ext cx="1843314" cy="566058"/>
          </a:xfrm>
          <a:custGeom>
            <a:avLst/>
            <a:gdLst>
              <a:gd name="connsiteX0" fmla="*/ 0 w 1843314"/>
              <a:gd name="connsiteY0" fmla="*/ 0 h 566058"/>
              <a:gd name="connsiteX1" fmla="*/ 740228 w 1843314"/>
              <a:gd name="connsiteY1" fmla="*/ 174172 h 566058"/>
              <a:gd name="connsiteX2" fmla="*/ 1582057 w 1843314"/>
              <a:gd name="connsiteY2" fmla="*/ 449943 h 566058"/>
              <a:gd name="connsiteX3" fmla="*/ 1843314 w 1843314"/>
              <a:gd name="connsiteY3" fmla="*/ 566058 h 56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3314" h="566058">
                <a:moveTo>
                  <a:pt x="0" y="0"/>
                </a:moveTo>
                <a:cubicBezTo>
                  <a:pt x="238276" y="49590"/>
                  <a:pt x="476552" y="99181"/>
                  <a:pt x="740228" y="174172"/>
                </a:cubicBezTo>
                <a:cubicBezTo>
                  <a:pt x="1003904" y="249163"/>
                  <a:pt x="1398209" y="384629"/>
                  <a:pt x="1582057" y="449943"/>
                </a:cubicBezTo>
                <a:cubicBezTo>
                  <a:pt x="1765905" y="515257"/>
                  <a:pt x="1804609" y="540657"/>
                  <a:pt x="1843314" y="56605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40 Forma libre"/>
          <p:cNvSpPr/>
          <p:nvPr/>
        </p:nvSpPr>
        <p:spPr>
          <a:xfrm>
            <a:off x="5689600" y="2670629"/>
            <a:ext cx="1165332" cy="1349828"/>
          </a:xfrm>
          <a:custGeom>
            <a:avLst/>
            <a:gdLst>
              <a:gd name="connsiteX0" fmla="*/ 0 w 1165332"/>
              <a:gd name="connsiteY0" fmla="*/ 0 h 1349828"/>
              <a:gd name="connsiteX1" fmla="*/ 362857 w 1165332"/>
              <a:gd name="connsiteY1" fmla="*/ 159657 h 1349828"/>
              <a:gd name="connsiteX2" fmla="*/ 682171 w 1165332"/>
              <a:gd name="connsiteY2" fmla="*/ 362857 h 1349828"/>
              <a:gd name="connsiteX3" fmla="*/ 957943 w 1165332"/>
              <a:gd name="connsiteY3" fmla="*/ 667657 h 1349828"/>
              <a:gd name="connsiteX4" fmla="*/ 1117600 w 1165332"/>
              <a:gd name="connsiteY4" fmla="*/ 1045028 h 1349828"/>
              <a:gd name="connsiteX5" fmla="*/ 1161143 w 1165332"/>
              <a:gd name="connsiteY5" fmla="*/ 1262742 h 1349828"/>
              <a:gd name="connsiteX6" fmla="*/ 1161143 w 1165332"/>
              <a:gd name="connsiteY6" fmla="*/ 1349828 h 13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332" h="1349828">
                <a:moveTo>
                  <a:pt x="0" y="0"/>
                </a:moveTo>
                <a:cubicBezTo>
                  <a:pt x="124581" y="49590"/>
                  <a:pt x="249162" y="99181"/>
                  <a:pt x="362857" y="159657"/>
                </a:cubicBezTo>
                <a:cubicBezTo>
                  <a:pt x="476552" y="220133"/>
                  <a:pt x="582990" y="278190"/>
                  <a:pt x="682171" y="362857"/>
                </a:cubicBezTo>
                <a:cubicBezTo>
                  <a:pt x="781352" y="447524"/>
                  <a:pt x="885372" y="553962"/>
                  <a:pt x="957943" y="667657"/>
                </a:cubicBezTo>
                <a:cubicBezTo>
                  <a:pt x="1030514" y="781352"/>
                  <a:pt x="1083733" y="945847"/>
                  <a:pt x="1117600" y="1045028"/>
                </a:cubicBezTo>
                <a:cubicBezTo>
                  <a:pt x="1151467" y="1144209"/>
                  <a:pt x="1153886" y="1211942"/>
                  <a:pt x="1161143" y="1262742"/>
                </a:cubicBezTo>
                <a:cubicBezTo>
                  <a:pt x="1168400" y="1313542"/>
                  <a:pt x="1164771" y="1331685"/>
                  <a:pt x="1161143" y="134982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Forma libre"/>
          <p:cNvSpPr/>
          <p:nvPr/>
        </p:nvSpPr>
        <p:spPr>
          <a:xfrm>
            <a:off x="6531429" y="4180114"/>
            <a:ext cx="304800" cy="740229"/>
          </a:xfrm>
          <a:custGeom>
            <a:avLst/>
            <a:gdLst>
              <a:gd name="connsiteX0" fmla="*/ 304800 w 304800"/>
              <a:gd name="connsiteY0" fmla="*/ 0 h 740229"/>
              <a:gd name="connsiteX1" fmla="*/ 232228 w 304800"/>
              <a:gd name="connsiteY1" fmla="*/ 333829 h 740229"/>
              <a:gd name="connsiteX2" fmla="*/ 145142 w 304800"/>
              <a:gd name="connsiteY2" fmla="*/ 537029 h 740229"/>
              <a:gd name="connsiteX3" fmla="*/ 0 w 304800"/>
              <a:gd name="connsiteY3" fmla="*/ 740229 h 7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740229">
                <a:moveTo>
                  <a:pt x="304800" y="0"/>
                </a:moveTo>
                <a:cubicBezTo>
                  <a:pt x="281819" y="122162"/>
                  <a:pt x="258838" y="244324"/>
                  <a:pt x="232228" y="333829"/>
                </a:cubicBezTo>
                <a:cubicBezTo>
                  <a:pt x="205618" y="423334"/>
                  <a:pt x="183847" y="469296"/>
                  <a:pt x="145142" y="537029"/>
                </a:cubicBezTo>
                <a:cubicBezTo>
                  <a:pt x="106437" y="604762"/>
                  <a:pt x="53218" y="672495"/>
                  <a:pt x="0" y="74022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42 Forma libre"/>
          <p:cNvSpPr/>
          <p:nvPr/>
        </p:nvSpPr>
        <p:spPr>
          <a:xfrm>
            <a:off x="5133785" y="4891314"/>
            <a:ext cx="1179929" cy="663044"/>
          </a:xfrm>
          <a:custGeom>
            <a:avLst/>
            <a:gdLst>
              <a:gd name="connsiteX0" fmla="*/ 1179929 w 1179929"/>
              <a:gd name="connsiteY0" fmla="*/ 232229 h 663044"/>
              <a:gd name="connsiteX1" fmla="*/ 933186 w 1179929"/>
              <a:gd name="connsiteY1" fmla="*/ 478972 h 663044"/>
              <a:gd name="connsiteX2" fmla="*/ 526786 w 1179929"/>
              <a:gd name="connsiteY2" fmla="*/ 653143 h 663044"/>
              <a:gd name="connsiteX3" fmla="*/ 236501 w 1179929"/>
              <a:gd name="connsiteY3" fmla="*/ 624115 h 663044"/>
              <a:gd name="connsiteX4" fmla="*/ 62329 w 1179929"/>
              <a:gd name="connsiteY4" fmla="*/ 478972 h 663044"/>
              <a:gd name="connsiteX5" fmla="*/ 4272 w 1179929"/>
              <a:gd name="connsiteY5" fmla="*/ 217715 h 663044"/>
              <a:gd name="connsiteX6" fmla="*/ 163929 w 1179929"/>
              <a:gd name="connsiteY6" fmla="*/ 72572 h 663044"/>
              <a:gd name="connsiteX7" fmla="*/ 468729 w 1179929"/>
              <a:gd name="connsiteY7" fmla="*/ 0 h 663044"/>
              <a:gd name="connsiteX8" fmla="*/ 686444 w 1179929"/>
              <a:gd name="connsiteY8" fmla="*/ 72572 h 663044"/>
              <a:gd name="connsiteX9" fmla="*/ 875129 w 1179929"/>
              <a:gd name="connsiteY9" fmla="*/ 391886 h 66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9929" h="663044">
                <a:moveTo>
                  <a:pt x="1179929" y="232229"/>
                </a:moveTo>
                <a:cubicBezTo>
                  <a:pt x="1110986" y="320524"/>
                  <a:pt x="1042043" y="408820"/>
                  <a:pt x="933186" y="478972"/>
                </a:cubicBezTo>
                <a:cubicBezTo>
                  <a:pt x="824329" y="549124"/>
                  <a:pt x="642900" y="628953"/>
                  <a:pt x="526786" y="653143"/>
                </a:cubicBezTo>
                <a:cubicBezTo>
                  <a:pt x="410672" y="677333"/>
                  <a:pt x="313910" y="653143"/>
                  <a:pt x="236501" y="624115"/>
                </a:cubicBezTo>
                <a:cubicBezTo>
                  <a:pt x="159092" y="595087"/>
                  <a:pt x="101034" y="546705"/>
                  <a:pt x="62329" y="478972"/>
                </a:cubicBezTo>
                <a:cubicBezTo>
                  <a:pt x="23624" y="411239"/>
                  <a:pt x="-12661" y="285448"/>
                  <a:pt x="4272" y="217715"/>
                </a:cubicBezTo>
                <a:cubicBezTo>
                  <a:pt x="21205" y="149982"/>
                  <a:pt x="86520" y="108858"/>
                  <a:pt x="163929" y="72572"/>
                </a:cubicBezTo>
                <a:cubicBezTo>
                  <a:pt x="241338" y="36286"/>
                  <a:pt x="381643" y="0"/>
                  <a:pt x="468729" y="0"/>
                </a:cubicBezTo>
                <a:cubicBezTo>
                  <a:pt x="555815" y="0"/>
                  <a:pt x="618711" y="7258"/>
                  <a:pt x="686444" y="72572"/>
                </a:cubicBezTo>
                <a:cubicBezTo>
                  <a:pt x="754177" y="137886"/>
                  <a:pt x="814653" y="264886"/>
                  <a:pt x="875129" y="39188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Forma libre"/>
          <p:cNvSpPr/>
          <p:nvPr/>
        </p:nvSpPr>
        <p:spPr>
          <a:xfrm>
            <a:off x="6096000" y="5428343"/>
            <a:ext cx="1059543" cy="438944"/>
          </a:xfrm>
          <a:custGeom>
            <a:avLst/>
            <a:gdLst>
              <a:gd name="connsiteX0" fmla="*/ 0 w 1059543"/>
              <a:gd name="connsiteY0" fmla="*/ 0 h 438944"/>
              <a:gd name="connsiteX1" fmla="*/ 174171 w 1059543"/>
              <a:gd name="connsiteY1" fmla="*/ 217714 h 438944"/>
              <a:gd name="connsiteX2" fmla="*/ 493486 w 1059543"/>
              <a:gd name="connsiteY2" fmla="*/ 362857 h 438944"/>
              <a:gd name="connsiteX3" fmla="*/ 841829 w 1059543"/>
              <a:gd name="connsiteY3" fmla="*/ 435428 h 438944"/>
              <a:gd name="connsiteX4" fmla="*/ 1059543 w 1059543"/>
              <a:gd name="connsiteY4" fmla="*/ 420914 h 43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543" h="438944">
                <a:moveTo>
                  <a:pt x="0" y="0"/>
                </a:moveTo>
                <a:cubicBezTo>
                  <a:pt x="45961" y="78619"/>
                  <a:pt x="91923" y="157238"/>
                  <a:pt x="174171" y="217714"/>
                </a:cubicBezTo>
                <a:cubicBezTo>
                  <a:pt x="256419" y="278190"/>
                  <a:pt x="382210" y="326571"/>
                  <a:pt x="493486" y="362857"/>
                </a:cubicBezTo>
                <a:cubicBezTo>
                  <a:pt x="604762" y="399143"/>
                  <a:pt x="747486" y="425752"/>
                  <a:pt x="841829" y="435428"/>
                </a:cubicBezTo>
                <a:cubicBezTo>
                  <a:pt x="936172" y="445104"/>
                  <a:pt x="997857" y="433009"/>
                  <a:pt x="1059543" y="42091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33286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Pentágono">
            <a:hlinkClick r:id="" action="ppaction://hlinkshowjump?jump=nextslide"/>
          </p:cNvPr>
          <p:cNvSpPr/>
          <p:nvPr/>
        </p:nvSpPr>
        <p:spPr>
          <a:xfrm>
            <a:off x="6012160" y="6232252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NEXT</a:t>
            </a:r>
            <a:endParaRPr lang="es-ES" b="1" dirty="0"/>
          </a:p>
        </p:txBody>
      </p:sp>
      <p:pic>
        <p:nvPicPr>
          <p:cNvPr id="45" name="Picture 12" descr="http://previewcf.turbosquid.com/Preview/2014/07/08__15_04_13/Bush03.jpg067daa6f-ebc5-4d0f-864a-158b204eeb50Large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17850" r="14146" b="43004"/>
          <a:stretch/>
        </p:blipFill>
        <p:spPr bwMode="auto">
          <a:xfrm>
            <a:off x="0" y="499852"/>
            <a:ext cx="985027" cy="37738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46 CuadroTexto"/>
          <p:cNvSpPr txBox="1"/>
          <p:nvPr/>
        </p:nvSpPr>
        <p:spPr>
          <a:xfrm>
            <a:off x="8273455" y="44624"/>
            <a:ext cx="7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9/10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88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0.03607 L 0.10972 0.0467 L 0.19635 0.0467 L 0.24357 0.01526 L 0.275 -0.02682 L 0.28281 -0.05827 L 0.275 -0.07931 L 0.275 -0.11075 L 0.21996 -0.21549 L 0.17257 -0.30983 L 0.16475 -0.35191 L 0.16475 -0.37295 L 0.18055 -0.4148 L 0.23559 -0.44624 L 0.29079 -0.44624 L 0.34583 -0.4252 L 0.38524 -0.38335 L 0.39305 -0.35191 L 0.38524 -0.29942 L 0.36944 -0.25757 L 0.3302 -0.23653 L 0.30659 -0.23653 L 0.28281 -0.24694 L 0.275 -0.27838 L 0.28281 -0.30983 L 0.30659 -0.33087 L 0.33802 -0.33087 L 0.37743 -0.32046 L 0.47968 -0.27838 L 0.5585 -0.23653 L 0.60573 -0.21549 L 0.64514 -0.17364 L 0.68454 -0.11075 L 0.69236 -0.06867 L 0.70034 -0.03723 L 0.69236 -0.01619 L 0.69236 0.01526 L 0.67656 0.05711 L 0.66093 0.08855 L 0.62934 0.14104 L 0.60573 0.16208 L 0.56632 0.19352 L 0.53489 0.18289 L 0.51128 0.16208 L 0.51128 0.12 L 0.52708 0.09919 L 0.5585 0.08855 L 0.5743 0.09919 L 0.58993 0.12 L 0.61371 0.15144 L 0.62934 0.19352 L 0.65295 0.21456 L 0.67656 0.22497 L 0.70816 0.23537 L 0.73958 0.23537 L 0.77118 0.3089 " pathEditMode="relative" ptsTypes="AAAAAAAAAAAAAAAAAAAAAAAAAAAAAAAAAAAAAAAAAAAAAAAAAAAAAAAA">
                                      <p:cBhvr>
                                        <p:cTn id="79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es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75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0" y="0"/>
            <a:ext cx="9144000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1465435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46" y="555655"/>
            <a:ext cx="2033403" cy="132255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33286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3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7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LIZ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3139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91" y="5283201"/>
            <a:ext cx="1995248" cy="11214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24 CuadroTexto"/>
          <p:cNvSpPr txBox="1"/>
          <p:nvPr/>
        </p:nvSpPr>
        <p:spPr>
          <a:xfrm>
            <a:off x="1302593" y="11663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garage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76" y="3645024"/>
            <a:ext cx="1765757" cy="131358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7236296" y="620688"/>
            <a:ext cx="154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GARAGE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2" descr="http://www.graphicmania.net/wp-content/uploads/13012011/cg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51520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1249411" y="62322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4" descr="http://www.sawgrassshack.com/files/sgs/imagecache/slideshow/kid-project-slideshows/ss_image1_andy'sairplanes_character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43094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33286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Botón de acción: Personalizar">
            <a:hlinkClick r:id="" action="ppaction://hlinkshowjump?jump=endshow" highlightClick="1"/>
          </p:cNvPr>
          <p:cNvSpPr/>
          <p:nvPr/>
        </p:nvSpPr>
        <p:spPr>
          <a:xfrm>
            <a:off x="6012160" y="6232252"/>
            <a:ext cx="907057" cy="365100"/>
          </a:xfrm>
          <a:prstGeom prst="actionButtonBlank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EXIT</a:t>
            </a:r>
            <a:endParaRPr lang="es-ES" b="1" dirty="0"/>
          </a:p>
        </p:txBody>
      </p:sp>
      <p:sp>
        <p:nvSpPr>
          <p:cNvPr id="2" name="1 Forma libre"/>
          <p:cNvSpPr/>
          <p:nvPr/>
        </p:nvSpPr>
        <p:spPr>
          <a:xfrm>
            <a:off x="914400" y="4630057"/>
            <a:ext cx="1262743" cy="1103086"/>
          </a:xfrm>
          <a:custGeom>
            <a:avLst/>
            <a:gdLst>
              <a:gd name="connsiteX0" fmla="*/ 0 w 1262743"/>
              <a:gd name="connsiteY0" fmla="*/ 1103086 h 1103086"/>
              <a:gd name="connsiteX1" fmla="*/ 493486 w 1262743"/>
              <a:gd name="connsiteY1" fmla="*/ 899886 h 1103086"/>
              <a:gd name="connsiteX2" fmla="*/ 957943 w 1262743"/>
              <a:gd name="connsiteY2" fmla="*/ 580572 h 1103086"/>
              <a:gd name="connsiteX3" fmla="*/ 1146629 w 1262743"/>
              <a:gd name="connsiteY3" fmla="*/ 362857 h 1103086"/>
              <a:gd name="connsiteX4" fmla="*/ 1233714 w 1262743"/>
              <a:gd name="connsiteY4" fmla="*/ 188686 h 1103086"/>
              <a:gd name="connsiteX5" fmla="*/ 1262743 w 1262743"/>
              <a:gd name="connsiteY5" fmla="*/ 0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2743" h="1103086">
                <a:moveTo>
                  <a:pt x="0" y="1103086"/>
                </a:moveTo>
                <a:cubicBezTo>
                  <a:pt x="166914" y="1045029"/>
                  <a:pt x="333829" y="986972"/>
                  <a:pt x="493486" y="899886"/>
                </a:cubicBezTo>
                <a:cubicBezTo>
                  <a:pt x="653143" y="812800"/>
                  <a:pt x="849086" y="670077"/>
                  <a:pt x="957943" y="580572"/>
                </a:cubicBezTo>
                <a:cubicBezTo>
                  <a:pt x="1066800" y="491067"/>
                  <a:pt x="1100667" y="428171"/>
                  <a:pt x="1146629" y="362857"/>
                </a:cubicBezTo>
                <a:cubicBezTo>
                  <a:pt x="1192591" y="297543"/>
                  <a:pt x="1214362" y="249162"/>
                  <a:pt x="1233714" y="188686"/>
                </a:cubicBezTo>
                <a:cubicBezTo>
                  <a:pt x="1253066" y="128210"/>
                  <a:pt x="1257904" y="64105"/>
                  <a:pt x="1262743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Forma libre"/>
          <p:cNvSpPr/>
          <p:nvPr/>
        </p:nvSpPr>
        <p:spPr>
          <a:xfrm>
            <a:off x="1148380" y="4310743"/>
            <a:ext cx="956191" cy="1117600"/>
          </a:xfrm>
          <a:custGeom>
            <a:avLst/>
            <a:gdLst>
              <a:gd name="connsiteX0" fmla="*/ 956191 w 956191"/>
              <a:gd name="connsiteY0" fmla="*/ 159657 h 1117600"/>
              <a:gd name="connsiteX1" fmla="*/ 825563 w 956191"/>
              <a:gd name="connsiteY1" fmla="*/ 58057 h 1117600"/>
              <a:gd name="connsiteX2" fmla="*/ 578820 w 956191"/>
              <a:gd name="connsiteY2" fmla="*/ 0 h 1117600"/>
              <a:gd name="connsiteX3" fmla="*/ 288534 w 956191"/>
              <a:gd name="connsiteY3" fmla="*/ 58057 h 1117600"/>
              <a:gd name="connsiteX4" fmla="*/ 128877 w 956191"/>
              <a:gd name="connsiteY4" fmla="*/ 159657 h 1117600"/>
              <a:gd name="connsiteX5" fmla="*/ 12763 w 956191"/>
              <a:gd name="connsiteY5" fmla="*/ 420914 h 1117600"/>
              <a:gd name="connsiteX6" fmla="*/ 12763 w 956191"/>
              <a:gd name="connsiteY6" fmla="*/ 624114 h 1117600"/>
              <a:gd name="connsiteX7" fmla="*/ 99849 w 956191"/>
              <a:gd name="connsiteY7" fmla="*/ 812800 h 1117600"/>
              <a:gd name="connsiteX8" fmla="*/ 259506 w 956191"/>
              <a:gd name="connsiteY8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191" h="1117600">
                <a:moveTo>
                  <a:pt x="956191" y="159657"/>
                </a:moveTo>
                <a:cubicBezTo>
                  <a:pt x="922324" y="122161"/>
                  <a:pt x="888458" y="84666"/>
                  <a:pt x="825563" y="58057"/>
                </a:cubicBezTo>
                <a:cubicBezTo>
                  <a:pt x="762668" y="31448"/>
                  <a:pt x="668325" y="0"/>
                  <a:pt x="578820" y="0"/>
                </a:cubicBezTo>
                <a:cubicBezTo>
                  <a:pt x="489315" y="0"/>
                  <a:pt x="363524" y="31447"/>
                  <a:pt x="288534" y="58057"/>
                </a:cubicBezTo>
                <a:cubicBezTo>
                  <a:pt x="213543" y="84666"/>
                  <a:pt x="174839" y="99181"/>
                  <a:pt x="128877" y="159657"/>
                </a:cubicBezTo>
                <a:cubicBezTo>
                  <a:pt x="82915" y="220133"/>
                  <a:pt x="32115" y="343505"/>
                  <a:pt x="12763" y="420914"/>
                </a:cubicBezTo>
                <a:cubicBezTo>
                  <a:pt x="-6589" y="498323"/>
                  <a:pt x="-1751" y="558800"/>
                  <a:pt x="12763" y="624114"/>
                </a:cubicBezTo>
                <a:cubicBezTo>
                  <a:pt x="27277" y="689428"/>
                  <a:pt x="58725" y="730552"/>
                  <a:pt x="99849" y="812800"/>
                </a:cubicBezTo>
                <a:cubicBezTo>
                  <a:pt x="140973" y="895048"/>
                  <a:pt x="200239" y="1006324"/>
                  <a:pt x="259506" y="11176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Forma libre"/>
          <p:cNvSpPr/>
          <p:nvPr/>
        </p:nvSpPr>
        <p:spPr>
          <a:xfrm>
            <a:off x="1538514" y="5283200"/>
            <a:ext cx="1974411" cy="759854"/>
          </a:xfrm>
          <a:custGeom>
            <a:avLst/>
            <a:gdLst>
              <a:gd name="connsiteX0" fmla="*/ 0 w 1974411"/>
              <a:gd name="connsiteY0" fmla="*/ 275771 h 759854"/>
              <a:gd name="connsiteX1" fmla="*/ 362857 w 1974411"/>
              <a:gd name="connsiteY1" fmla="*/ 595086 h 759854"/>
              <a:gd name="connsiteX2" fmla="*/ 928915 w 1974411"/>
              <a:gd name="connsiteY2" fmla="*/ 754743 h 759854"/>
              <a:gd name="connsiteX3" fmla="*/ 1451429 w 1974411"/>
              <a:gd name="connsiteY3" fmla="*/ 696686 h 759854"/>
              <a:gd name="connsiteX4" fmla="*/ 1901372 w 1974411"/>
              <a:gd name="connsiteY4" fmla="*/ 464457 h 759854"/>
              <a:gd name="connsiteX5" fmla="*/ 1973943 w 1974411"/>
              <a:gd name="connsiteY5" fmla="*/ 290286 h 759854"/>
              <a:gd name="connsiteX6" fmla="*/ 1930400 w 1974411"/>
              <a:gd name="connsiteY6" fmla="*/ 101600 h 759854"/>
              <a:gd name="connsiteX7" fmla="*/ 1886857 w 1974411"/>
              <a:gd name="connsiteY7" fmla="*/ 0 h 7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4411" h="759854">
                <a:moveTo>
                  <a:pt x="0" y="275771"/>
                </a:moveTo>
                <a:cubicBezTo>
                  <a:pt x="104019" y="395514"/>
                  <a:pt x="208038" y="515257"/>
                  <a:pt x="362857" y="595086"/>
                </a:cubicBezTo>
                <a:cubicBezTo>
                  <a:pt x="517676" y="674915"/>
                  <a:pt x="747486" y="737810"/>
                  <a:pt x="928915" y="754743"/>
                </a:cubicBezTo>
                <a:cubicBezTo>
                  <a:pt x="1110344" y="771676"/>
                  <a:pt x="1289353" y="745067"/>
                  <a:pt x="1451429" y="696686"/>
                </a:cubicBezTo>
                <a:cubicBezTo>
                  <a:pt x="1613505" y="648305"/>
                  <a:pt x="1814286" y="532190"/>
                  <a:pt x="1901372" y="464457"/>
                </a:cubicBezTo>
                <a:cubicBezTo>
                  <a:pt x="1988458" y="396724"/>
                  <a:pt x="1969105" y="350762"/>
                  <a:pt x="1973943" y="290286"/>
                </a:cubicBezTo>
                <a:cubicBezTo>
                  <a:pt x="1978781" y="229810"/>
                  <a:pt x="1944914" y="149981"/>
                  <a:pt x="1930400" y="101600"/>
                </a:cubicBezTo>
                <a:cubicBezTo>
                  <a:pt x="1915886" y="53219"/>
                  <a:pt x="1901371" y="26609"/>
                  <a:pt x="1886857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Forma libre"/>
          <p:cNvSpPr/>
          <p:nvPr/>
        </p:nvSpPr>
        <p:spPr>
          <a:xfrm>
            <a:off x="2844800" y="4412343"/>
            <a:ext cx="464457" cy="653143"/>
          </a:xfrm>
          <a:custGeom>
            <a:avLst/>
            <a:gdLst>
              <a:gd name="connsiteX0" fmla="*/ 464457 w 464457"/>
              <a:gd name="connsiteY0" fmla="*/ 653143 h 653143"/>
              <a:gd name="connsiteX1" fmla="*/ 0 w 464457"/>
              <a:gd name="connsiteY1" fmla="*/ 0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4457" h="653143">
                <a:moveTo>
                  <a:pt x="464457" y="653143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Forma libre"/>
          <p:cNvSpPr/>
          <p:nvPr/>
        </p:nvSpPr>
        <p:spPr>
          <a:xfrm>
            <a:off x="2496457" y="3904343"/>
            <a:ext cx="217714" cy="348343"/>
          </a:xfrm>
          <a:custGeom>
            <a:avLst/>
            <a:gdLst>
              <a:gd name="connsiteX0" fmla="*/ 217714 w 217714"/>
              <a:gd name="connsiteY0" fmla="*/ 348343 h 348343"/>
              <a:gd name="connsiteX1" fmla="*/ 0 w 217714"/>
              <a:gd name="connsiteY1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714" h="348343">
                <a:moveTo>
                  <a:pt x="217714" y="348343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Forma libre"/>
          <p:cNvSpPr/>
          <p:nvPr/>
        </p:nvSpPr>
        <p:spPr>
          <a:xfrm>
            <a:off x="2235200" y="2724695"/>
            <a:ext cx="1262743" cy="1644105"/>
          </a:xfrm>
          <a:custGeom>
            <a:avLst/>
            <a:gdLst>
              <a:gd name="connsiteX0" fmla="*/ 72571 w 1262743"/>
              <a:gd name="connsiteY0" fmla="*/ 816791 h 1644105"/>
              <a:gd name="connsiteX1" fmla="*/ 0 w 1262743"/>
              <a:gd name="connsiteY1" fmla="*/ 468448 h 1644105"/>
              <a:gd name="connsiteX2" fmla="*/ 72571 w 1262743"/>
              <a:gd name="connsiteY2" fmla="*/ 192676 h 1644105"/>
              <a:gd name="connsiteX3" fmla="*/ 217714 w 1262743"/>
              <a:gd name="connsiteY3" fmla="*/ 33019 h 1644105"/>
              <a:gd name="connsiteX4" fmla="*/ 566057 w 1262743"/>
              <a:gd name="connsiteY4" fmla="*/ 3991 h 1644105"/>
              <a:gd name="connsiteX5" fmla="*/ 841829 w 1262743"/>
              <a:gd name="connsiteY5" fmla="*/ 91076 h 1644105"/>
              <a:gd name="connsiteX6" fmla="*/ 986971 w 1262743"/>
              <a:gd name="connsiteY6" fmla="*/ 323305 h 1644105"/>
              <a:gd name="connsiteX7" fmla="*/ 1132114 w 1262743"/>
              <a:gd name="connsiteY7" fmla="*/ 758734 h 1644105"/>
              <a:gd name="connsiteX8" fmla="*/ 1262743 w 1262743"/>
              <a:gd name="connsiteY8" fmla="*/ 1644105 h 164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2743" h="1644105">
                <a:moveTo>
                  <a:pt x="72571" y="816791"/>
                </a:moveTo>
                <a:cubicBezTo>
                  <a:pt x="36285" y="694629"/>
                  <a:pt x="0" y="572467"/>
                  <a:pt x="0" y="468448"/>
                </a:cubicBezTo>
                <a:cubicBezTo>
                  <a:pt x="0" y="364429"/>
                  <a:pt x="36285" y="265247"/>
                  <a:pt x="72571" y="192676"/>
                </a:cubicBezTo>
                <a:cubicBezTo>
                  <a:pt x="108857" y="120104"/>
                  <a:pt x="135466" y="64466"/>
                  <a:pt x="217714" y="33019"/>
                </a:cubicBezTo>
                <a:cubicBezTo>
                  <a:pt x="299962" y="1571"/>
                  <a:pt x="462038" y="-5685"/>
                  <a:pt x="566057" y="3991"/>
                </a:cubicBezTo>
                <a:cubicBezTo>
                  <a:pt x="670076" y="13667"/>
                  <a:pt x="771677" y="37857"/>
                  <a:pt x="841829" y="91076"/>
                </a:cubicBezTo>
                <a:cubicBezTo>
                  <a:pt x="911981" y="144295"/>
                  <a:pt x="938590" y="212029"/>
                  <a:pt x="986971" y="323305"/>
                </a:cubicBezTo>
                <a:cubicBezTo>
                  <a:pt x="1035352" y="434581"/>
                  <a:pt x="1086152" y="538601"/>
                  <a:pt x="1132114" y="758734"/>
                </a:cubicBezTo>
                <a:cubicBezTo>
                  <a:pt x="1178076" y="978867"/>
                  <a:pt x="1220409" y="1311486"/>
                  <a:pt x="1262743" y="164410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Forma libre"/>
          <p:cNvSpPr/>
          <p:nvPr/>
        </p:nvSpPr>
        <p:spPr>
          <a:xfrm>
            <a:off x="3701143" y="4891314"/>
            <a:ext cx="478971" cy="251074"/>
          </a:xfrm>
          <a:custGeom>
            <a:avLst/>
            <a:gdLst>
              <a:gd name="connsiteX0" fmla="*/ 0 w 478971"/>
              <a:gd name="connsiteY0" fmla="*/ 0 h 251074"/>
              <a:gd name="connsiteX1" fmla="*/ 130628 w 478971"/>
              <a:gd name="connsiteY1" fmla="*/ 217715 h 251074"/>
              <a:gd name="connsiteX2" fmla="*/ 478971 w 478971"/>
              <a:gd name="connsiteY2" fmla="*/ 246743 h 2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971" h="251074">
                <a:moveTo>
                  <a:pt x="0" y="0"/>
                </a:moveTo>
                <a:cubicBezTo>
                  <a:pt x="25400" y="88295"/>
                  <a:pt x="50800" y="176591"/>
                  <a:pt x="130628" y="217715"/>
                </a:cubicBezTo>
                <a:cubicBezTo>
                  <a:pt x="210457" y="258839"/>
                  <a:pt x="344714" y="252791"/>
                  <a:pt x="478971" y="2467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Forma libre"/>
          <p:cNvSpPr/>
          <p:nvPr/>
        </p:nvSpPr>
        <p:spPr>
          <a:xfrm>
            <a:off x="4194629" y="2249714"/>
            <a:ext cx="118091" cy="2714172"/>
          </a:xfrm>
          <a:custGeom>
            <a:avLst/>
            <a:gdLst>
              <a:gd name="connsiteX0" fmla="*/ 58057 w 118091"/>
              <a:gd name="connsiteY0" fmla="*/ 2714172 h 2714172"/>
              <a:gd name="connsiteX1" fmla="*/ 116114 w 118091"/>
              <a:gd name="connsiteY1" fmla="*/ 2452915 h 2714172"/>
              <a:gd name="connsiteX2" fmla="*/ 101600 w 118091"/>
              <a:gd name="connsiteY2" fmla="*/ 2075543 h 2714172"/>
              <a:gd name="connsiteX3" fmla="*/ 72571 w 118091"/>
              <a:gd name="connsiteY3" fmla="*/ 1611086 h 2714172"/>
              <a:gd name="connsiteX4" fmla="*/ 14514 w 118091"/>
              <a:gd name="connsiteY4" fmla="*/ 972457 h 2714172"/>
              <a:gd name="connsiteX5" fmla="*/ 0 w 118091"/>
              <a:gd name="connsiteY5" fmla="*/ 478972 h 2714172"/>
              <a:gd name="connsiteX6" fmla="*/ 29028 w 118091"/>
              <a:gd name="connsiteY6" fmla="*/ 188686 h 2714172"/>
              <a:gd name="connsiteX7" fmla="*/ 87085 w 118091"/>
              <a:gd name="connsiteY7" fmla="*/ 0 h 271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091" h="2714172">
                <a:moveTo>
                  <a:pt x="58057" y="2714172"/>
                </a:moveTo>
                <a:cubicBezTo>
                  <a:pt x="83457" y="2636762"/>
                  <a:pt x="108857" y="2559353"/>
                  <a:pt x="116114" y="2452915"/>
                </a:cubicBezTo>
                <a:cubicBezTo>
                  <a:pt x="123371" y="2346477"/>
                  <a:pt x="108857" y="2215848"/>
                  <a:pt x="101600" y="2075543"/>
                </a:cubicBezTo>
                <a:cubicBezTo>
                  <a:pt x="94343" y="1935238"/>
                  <a:pt x="87085" y="1794934"/>
                  <a:pt x="72571" y="1611086"/>
                </a:cubicBezTo>
                <a:cubicBezTo>
                  <a:pt x="58057" y="1427238"/>
                  <a:pt x="26609" y="1161143"/>
                  <a:pt x="14514" y="972457"/>
                </a:cubicBezTo>
                <a:cubicBezTo>
                  <a:pt x="2419" y="783771"/>
                  <a:pt x="-2419" y="609600"/>
                  <a:pt x="0" y="478972"/>
                </a:cubicBezTo>
                <a:cubicBezTo>
                  <a:pt x="2419" y="348344"/>
                  <a:pt x="14514" y="268515"/>
                  <a:pt x="29028" y="188686"/>
                </a:cubicBezTo>
                <a:cubicBezTo>
                  <a:pt x="43542" y="108857"/>
                  <a:pt x="65313" y="54428"/>
                  <a:pt x="8708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Forma libre"/>
          <p:cNvSpPr/>
          <p:nvPr/>
        </p:nvSpPr>
        <p:spPr>
          <a:xfrm>
            <a:off x="4412343" y="1915886"/>
            <a:ext cx="537028" cy="159657"/>
          </a:xfrm>
          <a:custGeom>
            <a:avLst/>
            <a:gdLst>
              <a:gd name="connsiteX0" fmla="*/ 0 w 537028"/>
              <a:gd name="connsiteY0" fmla="*/ 159657 h 159657"/>
              <a:gd name="connsiteX1" fmla="*/ 232228 w 537028"/>
              <a:gd name="connsiteY1" fmla="*/ 43543 h 159657"/>
              <a:gd name="connsiteX2" fmla="*/ 537028 w 537028"/>
              <a:gd name="connsiteY2" fmla="*/ 0 h 15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028" h="159657">
                <a:moveTo>
                  <a:pt x="0" y="159657"/>
                </a:moveTo>
                <a:cubicBezTo>
                  <a:pt x="71362" y="114904"/>
                  <a:pt x="142724" y="70152"/>
                  <a:pt x="232228" y="43543"/>
                </a:cubicBezTo>
                <a:cubicBezTo>
                  <a:pt x="321732" y="16934"/>
                  <a:pt x="429380" y="8467"/>
                  <a:pt x="53702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Forma libre"/>
          <p:cNvSpPr/>
          <p:nvPr/>
        </p:nvSpPr>
        <p:spPr>
          <a:xfrm>
            <a:off x="5297714" y="1973943"/>
            <a:ext cx="972457" cy="362857"/>
          </a:xfrm>
          <a:custGeom>
            <a:avLst/>
            <a:gdLst>
              <a:gd name="connsiteX0" fmla="*/ 0 w 972457"/>
              <a:gd name="connsiteY0" fmla="*/ 0 h 362857"/>
              <a:gd name="connsiteX1" fmla="*/ 464457 w 972457"/>
              <a:gd name="connsiteY1" fmla="*/ 87086 h 362857"/>
              <a:gd name="connsiteX2" fmla="*/ 972457 w 972457"/>
              <a:gd name="connsiteY2" fmla="*/ 362857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2457" h="362857">
                <a:moveTo>
                  <a:pt x="0" y="0"/>
                </a:moveTo>
                <a:cubicBezTo>
                  <a:pt x="151190" y="13305"/>
                  <a:pt x="302381" y="26610"/>
                  <a:pt x="464457" y="87086"/>
                </a:cubicBezTo>
                <a:cubicBezTo>
                  <a:pt x="626533" y="147562"/>
                  <a:pt x="799495" y="255209"/>
                  <a:pt x="972457" y="3628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44 Forma libre"/>
          <p:cNvSpPr/>
          <p:nvPr/>
        </p:nvSpPr>
        <p:spPr>
          <a:xfrm>
            <a:off x="6473371" y="2510971"/>
            <a:ext cx="350419" cy="827315"/>
          </a:xfrm>
          <a:custGeom>
            <a:avLst/>
            <a:gdLst>
              <a:gd name="connsiteX0" fmla="*/ 0 w 350419"/>
              <a:gd name="connsiteY0" fmla="*/ 0 h 827315"/>
              <a:gd name="connsiteX1" fmla="*/ 261258 w 350419"/>
              <a:gd name="connsiteY1" fmla="*/ 261258 h 827315"/>
              <a:gd name="connsiteX2" fmla="*/ 348343 w 350419"/>
              <a:gd name="connsiteY2" fmla="*/ 580572 h 827315"/>
              <a:gd name="connsiteX3" fmla="*/ 319315 w 350419"/>
              <a:gd name="connsiteY3" fmla="*/ 754743 h 827315"/>
              <a:gd name="connsiteX4" fmla="*/ 275772 w 350419"/>
              <a:gd name="connsiteY4" fmla="*/ 827315 h 82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19" h="827315">
                <a:moveTo>
                  <a:pt x="0" y="0"/>
                </a:moveTo>
                <a:cubicBezTo>
                  <a:pt x="101600" y="82248"/>
                  <a:pt x="203201" y="164496"/>
                  <a:pt x="261258" y="261258"/>
                </a:cubicBezTo>
                <a:cubicBezTo>
                  <a:pt x="319315" y="358020"/>
                  <a:pt x="338667" y="498325"/>
                  <a:pt x="348343" y="580572"/>
                </a:cubicBezTo>
                <a:cubicBezTo>
                  <a:pt x="358019" y="662819"/>
                  <a:pt x="331410" y="713619"/>
                  <a:pt x="319315" y="754743"/>
                </a:cubicBezTo>
                <a:cubicBezTo>
                  <a:pt x="307220" y="795867"/>
                  <a:pt x="291496" y="811591"/>
                  <a:pt x="275772" y="82731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46 Forma libre"/>
          <p:cNvSpPr/>
          <p:nvPr/>
        </p:nvSpPr>
        <p:spPr>
          <a:xfrm>
            <a:off x="6400800" y="3454400"/>
            <a:ext cx="188686" cy="72571"/>
          </a:xfrm>
          <a:custGeom>
            <a:avLst/>
            <a:gdLst>
              <a:gd name="connsiteX0" fmla="*/ 188686 w 188686"/>
              <a:gd name="connsiteY0" fmla="*/ 0 h 72571"/>
              <a:gd name="connsiteX1" fmla="*/ 0 w 188686"/>
              <a:gd name="connsiteY1" fmla="*/ 72571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686" h="72571">
                <a:moveTo>
                  <a:pt x="188686" y="0"/>
                </a:moveTo>
                <a:lnTo>
                  <a:pt x="0" y="72571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Forma libre"/>
          <p:cNvSpPr/>
          <p:nvPr/>
        </p:nvSpPr>
        <p:spPr>
          <a:xfrm>
            <a:off x="4777740" y="3581400"/>
            <a:ext cx="1402080" cy="571500"/>
          </a:xfrm>
          <a:custGeom>
            <a:avLst/>
            <a:gdLst>
              <a:gd name="connsiteX0" fmla="*/ 1402080 w 1402080"/>
              <a:gd name="connsiteY0" fmla="*/ 0 h 571500"/>
              <a:gd name="connsiteX1" fmla="*/ 1074420 w 1402080"/>
              <a:gd name="connsiteY1" fmla="*/ 53340 h 571500"/>
              <a:gd name="connsiteX2" fmla="*/ 739140 w 1402080"/>
              <a:gd name="connsiteY2" fmla="*/ 91440 h 571500"/>
              <a:gd name="connsiteX3" fmla="*/ 441960 w 1402080"/>
              <a:gd name="connsiteY3" fmla="*/ 160020 h 571500"/>
              <a:gd name="connsiteX4" fmla="*/ 228600 w 1402080"/>
              <a:gd name="connsiteY4" fmla="*/ 251460 h 571500"/>
              <a:gd name="connsiteX5" fmla="*/ 83820 w 1402080"/>
              <a:gd name="connsiteY5" fmla="*/ 403860 h 571500"/>
              <a:gd name="connsiteX6" fmla="*/ 0 w 140208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2080" h="571500">
                <a:moveTo>
                  <a:pt x="1402080" y="0"/>
                </a:moveTo>
                <a:cubicBezTo>
                  <a:pt x="1293495" y="19050"/>
                  <a:pt x="1184910" y="38100"/>
                  <a:pt x="1074420" y="53340"/>
                </a:cubicBezTo>
                <a:cubicBezTo>
                  <a:pt x="963930" y="68580"/>
                  <a:pt x="844550" y="73660"/>
                  <a:pt x="739140" y="91440"/>
                </a:cubicBezTo>
                <a:cubicBezTo>
                  <a:pt x="633730" y="109220"/>
                  <a:pt x="527050" y="133350"/>
                  <a:pt x="441960" y="160020"/>
                </a:cubicBezTo>
                <a:cubicBezTo>
                  <a:pt x="356870" y="186690"/>
                  <a:pt x="288290" y="210820"/>
                  <a:pt x="228600" y="251460"/>
                </a:cubicBezTo>
                <a:cubicBezTo>
                  <a:pt x="168910" y="292100"/>
                  <a:pt x="121920" y="350520"/>
                  <a:pt x="83820" y="403860"/>
                </a:cubicBezTo>
                <a:cubicBezTo>
                  <a:pt x="45720" y="457200"/>
                  <a:pt x="22860" y="514350"/>
                  <a:pt x="0" y="5715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Forma libre"/>
          <p:cNvSpPr/>
          <p:nvPr/>
        </p:nvSpPr>
        <p:spPr>
          <a:xfrm>
            <a:off x="4594860" y="4320540"/>
            <a:ext cx="1607820" cy="1772643"/>
          </a:xfrm>
          <a:custGeom>
            <a:avLst/>
            <a:gdLst>
              <a:gd name="connsiteX0" fmla="*/ 106680 w 1607820"/>
              <a:gd name="connsiteY0" fmla="*/ 0 h 1772643"/>
              <a:gd name="connsiteX1" fmla="*/ 45720 w 1607820"/>
              <a:gd name="connsiteY1" fmla="*/ 297180 h 1772643"/>
              <a:gd name="connsiteX2" fmla="*/ 0 w 1607820"/>
              <a:gd name="connsiteY2" fmla="*/ 655320 h 1772643"/>
              <a:gd name="connsiteX3" fmla="*/ 38100 w 1607820"/>
              <a:gd name="connsiteY3" fmla="*/ 1112520 h 1772643"/>
              <a:gd name="connsiteX4" fmla="*/ 160020 w 1607820"/>
              <a:gd name="connsiteY4" fmla="*/ 1485900 h 1772643"/>
              <a:gd name="connsiteX5" fmla="*/ 320040 w 1607820"/>
              <a:gd name="connsiteY5" fmla="*/ 1684020 h 1772643"/>
              <a:gd name="connsiteX6" fmla="*/ 601980 w 1607820"/>
              <a:gd name="connsiteY6" fmla="*/ 1767840 h 1772643"/>
              <a:gd name="connsiteX7" fmla="*/ 1089660 w 1607820"/>
              <a:gd name="connsiteY7" fmla="*/ 1722120 h 1772643"/>
              <a:gd name="connsiteX8" fmla="*/ 1607820 w 1607820"/>
              <a:gd name="connsiteY8" fmla="*/ 1394460 h 177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7820" h="1772643">
                <a:moveTo>
                  <a:pt x="106680" y="0"/>
                </a:moveTo>
                <a:cubicBezTo>
                  <a:pt x="85090" y="93980"/>
                  <a:pt x="63500" y="187960"/>
                  <a:pt x="45720" y="297180"/>
                </a:cubicBezTo>
                <a:cubicBezTo>
                  <a:pt x="27940" y="406400"/>
                  <a:pt x="1270" y="519430"/>
                  <a:pt x="0" y="655320"/>
                </a:cubicBezTo>
                <a:cubicBezTo>
                  <a:pt x="-1270" y="791210"/>
                  <a:pt x="11430" y="974090"/>
                  <a:pt x="38100" y="1112520"/>
                </a:cubicBezTo>
                <a:cubicBezTo>
                  <a:pt x="64770" y="1250950"/>
                  <a:pt x="113030" y="1390650"/>
                  <a:pt x="160020" y="1485900"/>
                </a:cubicBezTo>
                <a:cubicBezTo>
                  <a:pt x="207010" y="1581150"/>
                  <a:pt x="246380" y="1637030"/>
                  <a:pt x="320040" y="1684020"/>
                </a:cubicBezTo>
                <a:cubicBezTo>
                  <a:pt x="393700" y="1731010"/>
                  <a:pt x="473710" y="1761490"/>
                  <a:pt x="601980" y="1767840"/>
                </a:cubicBezTo>
                <a:cubicBezTo>
                  <a:pt x="730250" y="1774190"/>
                  <a:pt x="922020" y="1784350"/>
                  <a:pt x="1089660" y="1722120"/>
                </a:cubicBezTo>
                <a:cubicBezTo>
                  <a:pt x="1257300" y="1659890"/>
                  <a:pt x="1432560" y="1527175"/>
                  <a:pt x="1607820" y="139446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Forma libre"/>
          <p:cNvSpPr/>
          <p:nvPr/>
        </p:nvSpPr>
        <p:spPr>
          <a:xfrm>
            <a:off x="6240780" y="4320540"/>
            <a:ext cx="213579" cy="1234440"/>
          </a:xfrm>
          <a:custGeom>
            <a:avLst/>
            <a:gdLst>
              <a:gd name="connsiteX0" fmla="*/ 91440 w 213579"/>
              <a:gd name="connsiteY0" fmla="*/ 1234440 h 1234440"/>
              <a:gd name="connsiteX1" fmla="*/ 190500 w 213579"/>
              <a:gd name="connsiteY1" fmla="*/ 1059180 h 1234440"/>
              <a:gd name="connsiteX2" fmla="*/ 213360 w 213579"/>
              <a:gd name="connsiteY2" fmla="*/ 868680 h 1234440"/>
              <a:gd name="connsiteX3" fmla="*/ 182880 w 213579"/>
              <a:gd name="connsiteY3" fmla="*/ 640080 h 1234440"/>
              <a:gd name="connsiteX4" fmla="*/ 106680 w 213579"/>
              <a:gd name="connsiteY4" fmla="*/ 350520 h 1234440"/>
              <a:gd name="connsiteX5" fmla="*/ 0 w 213579"/>
              <a:gd name="connsiteY5" fmla="*/ 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579" h="1234440">
                <a:moveTo>
                  <a:pt x="91440" y="1234440"/>
                </a:moveTo>
                <a:cubicBezTo>
                  <a:pt x="130810" y="1177290"/>
                  <a:pt x="170180" y="1120140"/>
                  <a:pt x="190500" y="1059180"/>
                </a:cubicBezTo>
                <a:cubicBezTo>
                  <a:pt x="210820" y="998220"/>
                  <a:pt x="214630" y="938530"/>
                  <a:pt x="213360" y="868680"/>
                </a:cubicBezTo>
                <a:cubicBezTo>
                  <a:pt x="212090" y="798830"/>
                  <a:pt x="200660" y="726440"/>
                  <a:pt x="182880" y="640080"/>
                </a:cubicBezTo>
                <a:cubicBezTo>
                  <a:pt x="165100" y="553720"/>
                  <a:pt x="137160" y="457200"/>
                  <a:pt x="106680" y="350520"/>
                </a:cubicBezTo>
                <a:cubicBezTo>
                  <a:pt x="76200" y="243840"/>
                  <a:pt x="38100" y="121920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50 Forma libre"/>
          <p:cNvSpPr/>
          <p:nvPr/>
        </p:nvSpPr>
        <p:spPr>
          <a:xfrm>
            <a:off x="6131168" y="4067007"/>
            <a:ext cx="33412" cy="78273"/>
          </a:xfrm>
          <a:custGeom>
            <a:avLst/>
            <a:gdLst>
              <a:gd name="connsiteX0" fmla="*/ 33412 w 33412"/>
              <a:gd name="connsiteY0" fmla="*/ 78273 h 78273"/>
              <a:gd name="connsiteX1" fmla="*/ 2932 w 33412"/>
              <a:gd name="connsiteY1" fmla="*/ 9693 h 78273"/>
              <a:gd name="connsiteX2" fmla="*/ 2932 w 33412"/>
              <a:gd name="connsiteY2" fmla="*/ 2073 h 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12" h="78273">
                <a:moveTo>
                  <a:pt x="33412" y="78273"/>
                </a:moveTo>
                <a:cubicBezTo>
                  <a:pt x="20712" y="49698"/>
                  <a:pt x="8012" y="22393"/>
                  <a:pt x="2932" y="9693"/>
                </a:cubicBezTo>
                <a:cubicBezTo>
                  <a:pt x="-2148" y="-3007"/>
                  <a:pt x="392" y="-467"/>
                  <a:pt x="2932" y="207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Forma libre"/>
          <p:cNvSpPr/>
          <p:nvPr/>
        </p:nvSpPr>
        <p:spPr>
          <a:xfrm>
            <a:off x="6004560" y="3710940"/>
            <a:ext cx="53340" cy="167640"/>
          </a:xfrm>
          <a:custGeom>
            <a:avLst/>
            <a:gdLst>
              <a:gd name="connsiteX0" fmla="*/ 53340 w 53340"/>
              <a:gd name="connsiteY0" fmla="*/ 167640 h 167640"/>
              <a:gd name="connsiteX1" fmla="*/ 0 w 53340"/>
              <a:gd name="connsiteY1" fmla="*/ 0 h 16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40" h="167640">
                <a:moveTo>
                  <a:pt x="53340" y="16764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52 Forma libre"/>
          <p:cNvSpPr/>
          <p:nvPr/>
        </p:nvSpPr>
        <p:spPr>
          <a:xfrm>
            <a:off x="5753100" y="3063240"/>
            <a:ext cx="190500" cy="472440"/>
          </a:xfrm>
          <a:custGeom>
            <a:avLst/>
            <a:gdLst>
              <a:gd name="connsiteX0" fmla="*/ 190500 w 190500"/>
              <a:gd name="connsiteY0" fmla="*/ 472440 h 472440"/>
              <a:gd name="connsiteX1" fmla="*/ 0 w 190500"/>
              <a:gd name="connsiteY1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 h="472440">
                <a:moveTo>
                  <a:pt x="190500" y="47244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53 Forma libre"/>
          <p:cNvSpPr/>
          <p:nvPr/>
        </p:nvSpPr>
        <p:spPr>
          <a:xfrm>
            <a:off x="5661660" y="2743200"/>
            <a:ext cx="45720" cy="152400"/>
          </a:xfrm>
          <a:custGeom>
            <a:avLst/>
            <a:gdLst>
              <a:gd name="connsiteX0" fmla="*/ 45720 w 45720"/>
              <a:gd name="connsiteY0" fmla="*/ 152400 h 152400"/>
              <a:gd name="connsiteX1" fmla="*/ 0 w 45720"/>
              <a:gd name="connsiteY1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" h="152400">
                <a:moveTo>
                  <a:pt x="45720" y="15240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54 Forma libre"/>
          <p:cNvSpPr/>
          <p:nvPr/>
        </p:nvSpPr>
        <p:spPr>
          <a:xfrm>
            <a:off x="5554120" y="2110740"/>
            <a:ext cx="38960" cy="403860"/>
          </a:xfrm>
          <a:custGeom>
            <a:avLst/>
            <a:gdLst>
              <a:gd name="connsiteX0" fmla="*/ 38960 w 38960"/>
              <a:gd name="connsiteY0" fmla="*/ 403860 h 403860"/>
              <a:gd name="connsiteX1" fmla="*/ 860 w 38960"/>
              <a:gd name="connsiteY1" fmla="*/ 129540 h 403860"/>
              <a:gd name="connsiteX2" fmla="*/ 16100 w 38960"/>
              <a:gd name="connsiteY2" fmla="*/ 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60" h="403860">
                <a:moveTo>
                  <a:pt x="38960" y="403860"/>
                </a:moveTo>
                <a:cubicBezTo>
                  <a:pt x="21815" y="300355"/>
                  <a:pt x="4670" y="196850"/>
                  <a:pt x="860" y="129540"/>
                </a:cubicBezTo>
                <a:cubicBezTo>
                  <a:pt x="-2950" y="62230"/>
                  <a:pt x="6575" y="31115"/>
                  <a:pt x="1610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Forma libre"/>
          <p:cNvSpPr/>
          <p:nvPr/>
        </p:nvSpPr>
        <p:spPr>
          <a:xfrm>
            <a:off x="5593080" y="1582940"/>
            <a:ext cx="1501140" cy="367780"/>
          </a:xfrm>
          <a:custGeom>
            <a:avLst/>
            <a:gdLst>
              <a:gd name="connsiteX0" fmla="*/ 0 w 1501140"/>
              <a:gd name="connsiteY0" fmla="*/ 367780 h 367780"/>
              <a:gd name="connsiteX1" fmla="*/ 99060 w 1501140"/>
              <a:gd name="connsiteY1" fmla="*/ 184900 h 367780"/>
              <a:gd name="connsiteX2" fmla="*/ 304800 w 1501140"/>
              <a:gd name="connsiteY2" fmla="*/ 62980 h 367780"/>
              <a:gd name="connsiteX3" fmla="*/ 548640 w 1501140"/>
              <a:gd name="connsiteY3" fmla="*/ 2020 h 367780"/>
              <a:gd name="connsiteX4" fmla="*/ 853440 w 1501140"/>
              <a:gd name="connsiteY4" fmla="*/ 24880 h 367780"/>
              <a:gd name="connsiteX5" fmla="*/ 1303020 w 1501140"/>
              <a:gd name="connsiteY5" fmla="*/ 123940 h 367780"/>
              <a:gd name="connsiteX6" fmla="*/ 1501140 w 1501140"/>
              <a:gd name="connsiteY6" fmla="*/ 162040 h 367780"/>
              <a:gd name="connsiteX7" fmla="*/ 1501140 w 1501140"/>
              <a:gd name="connsiteY7" fmla="*/ 162040 h 36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1140" h="367780">
                <a:moveTo>
                  <a:pt x="0" y="367780"/>
                </a:moveTo>
                <a:cubicBezTo>
                  <a:pt x="24130" y="301740"/>
                  <a:pt x="48260" y="235700"/>
                  <a:pt x="99060" y="184900"/>
                </a:cubicBezTo>
                <a:cubicBezTo>
                  <a:pt x="149860" y="134100"/>
                  <a:pt x="229870" y="93460"/>
                  <a:pt x="304800" y="62980"/>
                </a:cubicBezTo>
                <a:cubicBezTo>
                  <a:pt x="379730" y="32500"/>
                  <a:pt x="457200" y="8370"/>
                  <a:pt x="548640" y="2020"/>
                </a:cubicBezTo>
                <a:cubicBezTo>
                  <a:pt x="640080" y="-4330"/>
                  <a:pt x="727710" y="4560"/>
                  <a:pt x="853440" y="24880"/>
                </a:cubicBezTo>
                <a:cubicBezTo>
                  <a:pt x="979170" y="45200"/>
                  <a:pt x="1195070" y="101080"/>
                  <a:pt x="1303020" y="123940"/>
                </a:cubicBezTo>
                <a:cubicBezTo>
                  <a:pt x="1410970" y="146800"/>
                  <a:pt x="1501140" y="162040"/>
                  <a:pt x="1501140" y="162040"/>
                </a:cubicBezTo>
                <a:lnTo>
                  <a:pt x="1501140" y="16204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33286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060848"/>
            <a:ext cx="1942512" cy="13533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1" name="Picture 12" descr="http://previewcf.turbosquid.com/Preview/2014/07/08__15_04_13/Bush03.jpg067daa6f-ebc5-4d0f-864a-158b204eeb50Large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17850" r="14146" b="43004"/>
          <a:stretch/>
        </p:blipFill>
        <p:spPr bwMode="auto">
          <a:xfrm>
            <a:off x="0" y="499852"/>
            <a:ext cx="985027" cy="37738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41 CuadroTexto"/>
          <p:cNvSpPr txBox="1"/>
          <p:nvPr/>
        </p:nvSpPr>
        <p:spPr>
          <a:xfrm>
            <a:off x="8273455" y="44624"/>
            <a:ext cx="7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10/10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3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75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3 0.02821 L 0.12326 -0.02428 L 0.1783 -0.08717 L 0.19409 -0.13965 L 0.18628 -0.1815 L 0.15468 -0.19214 L 0.09965 -0.1815 L 0.08385 -0.13965 L 0.07604 -0.08717 L 0.11545 -0.01387 L 0.17048 0.04925 L 0.26493 0.05965 L 0.31232 0.02821 L 0.33593 -0.00324 L 0.33593 -0.03468 L 0.31232 -0.08717 L 0.25712 -0.1815 L 0.21771 -0.27607 L 0.19409 -0.34936 L 0.20208 -0.40185 L 0.22569 -0.42289 L 0.25712 -0.42289 L 0.29652 -0.40185 L 0.31232 -0.35977 L 0.32795 -0.24439 L 0.33593 -0.1815 L 0.35156 -0.12925 L 0.36736 -0.07676 L 0.39097 -0.06613 L 0.40677 -0.06613 L 0.41458 -0.09757 L 0.43038 -0.13965 L 0.42257 -0.22358 L 0.41458 -0.34936 L 0.41458 -0.43329 L 0.42257 -0.49618 L 0.44618 -0.52763 L 0.47743 -0.53826 L 0.52482 -0.53826 L 0.58003 -0.51722 L 0.66666 -0.45433 L 0.69027 -0.40185 L 0.69809 -0.34936 L 0.69027 -0.32832 L 0.66666 -0.30751 L 0.61146 -0.28647 L 0.54062 -0.27607 L 0.50121 -0.26543 L 0.46979 -0.21295 L 0.4618 -0.16069 L 0.45399 -0.08717 L 0.4618 -0.00324 L 0.48541 0.05965 L 0.54843 0.07006 L 0.59566 0.04925 L 0.64305 0.00717 L 0.65868 -0.03468 L 0.65868 -0.07676 L 0.65087 -0.12925 L 0.63507 -0.19214 L 0.60364 -0.29688 L 0.58784 -0.3704 L 0.57205 -0.43329 L 0.56423 -0.47514 L 0.56423 -0.52763 L 0.58003 -0.56971 L 0.61944 -0.59052 L 0.65868 -0.59052 L 0.70607 -0.56971 L 0.7533 -0.53826 L 0.84774 -0.54867 " pathEditMode="relative" ptsTypes="AAAAAAAAAAAAAAAAAAAAAAAAAAAAAAAAAAAAAAAAAAAAAAAAAAAAAAAAAAAAAAAAAAAAAAA">
                                      <p:cBhvr>
                                        <p:cTn id="117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4" grpId="0"/>
      <p:bldP spid="46" grpId="0" animBg="1"/>
      <p:bldP spid="2" grpId="0" animBg="1"/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0" y="0"/>
            <a:ext cx="9144000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1465435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33286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46" y="476672"/>
            <a:ext cx="2033403" cy="14805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33286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3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7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LIZ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3139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37" y="2132856"/>
            <a:ext cx="1855661" cy="13009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71" y="5253486"/>
            <a:ext cx="1889468" cy="12403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24 CuadroTexto"/>
          <p:cNvSpPr txBox="1"/>
          <p:nvPr/>
        </p:nvSpPr>
        <p:spPr>
          <a:xfrm>
            <a:off x="1302593" y="11663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</a:t>
            </a:r>
            <a:r>
              <a:rPr lang="es-ES_tradn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shop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70" y="3645024"/>
            <a:ext cx="1871369" cy="131358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7262937" y="5174984"/>
            <a:ext cx="154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 SHOP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2" descr="http://www.graphicmania.net/wp-content/uploads/13012011/cg0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51520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1249411" y="62322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4" descr="http://www.sawgrassshack.com/files/sgs/imagecache/slideshow/kid-project-slideshows/ss_image1_andy'sairplanes_character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43094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Forma libre"/>
          <p:cNvSpPr/>
          <p:nvPr/>
        </p:nvSpPr>
        <p:spPr>
          <a:xfrm>
            <a:off x="841829" y="4484914"/>
            <a:ext cx="286396" cy="76087"/>
          </a:xfrm>
          <a:custGeom>
            <a:avLst/>
            <a:gdLst>
              <a:gd name="connsiteX0" fmla="*/ 0 w 286396"/>
              <a:gd name="connsiteY0" fmla="*/ 0 h 76087"/>
              <a:gd name="connsiteX1" fmla="*/ 261257 w 286396"/>
              <a:gd name="connsiteY1" fmla="*/ 72572 h 76087"/>
              <a:gd name="connsiteX2" fmla="*/ 261257 w 286396"/>
              <a:gd name="connsiteY2" fmla="*/ 58057 h 7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396" h="76087">
                <a:moveTo>
                  <a:pt x="0" y="0"/>
                </a:moveTo>
                <a:cubicBezTo>
                  <a:pt x="87086" y="24191"/>
                  <a:pt x="217714" y="62896"/>
                  <a:pt x="261257" y="72572"/>
                </a:cubicBezTo>
                <a:cubicBezTo>
                  <a:pt x="304800" y="82248"/>
                  <a:pt x="283028" y="70152"/>
                  <a:pt x="261257" y="580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orma libre"/>
          <p:cNvSpPr/>
          <p:nvPr/>
        </p:nvSpPr>
        <p:spPr>
          <a:xfrm>
            <a:off x="1393371" y="4194629"/>
            <a:ext cx="1524000" cy="401834"/>
          </a:xfrm>
          <a:custGeom>
            <a:avLst/>
            <a:gdLst>
              <a:gd name="connsiteX0" fmla="*/ 0 w 1524000"/>
              <a:gd name="connsiteY0" fmla="*/ 377371 h 401834"/>
              <a:gd name="connsiteX1" fmla="*/ 754743 w 1524000"/>
              <a:gd name="connsiteY1" fmla="*/ 391885 h 401834"/>
              <a:gd name="connsiteX2" fmla="*/ 1262743 w 1524000"/>
              <a:gd name="connsiteY2" fmla="*/ 246742 h 401834"/>
              <a:gd name="connsiteX3" fmla="*/ 1524000 w 1524000"/>
              <a:gd name="connsiteY3" fmla="*/ 0 h 40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0" h="401834">
                <a:moveTo>
                  <a:pt x="0" y="377371"/>
                </a:moveTo>
                <a:cubicBezTo>
                  <a:pt x="272143" y="395514"/>
                  <a:pt x="544286" y="413657"/>
                  <a:pt x="754743" y="391885"/>
                </a:cubicBezTo>
                <a:cubicBezTo>
                  <a:pt x="965200" y="370113"/>
                  <a:pt x="1134533" y="312056"/>
                  <a:pt x="1262743" y="246742"/>
                </a:cubicBezTo>
                <a:cubicBezTo>
                  <a:pt x="1390953" y="181428"/>
                  <a:pt x="1457476" y="90714"/>
                  <a:pt x="152400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Forma libre"/>
          <p:cNvSpPr/>
          <p:nvPr/>
        </p:nvSpPr>
        <p:spPr>
          <a:xfrm>
            <a:off x="3004457" y="3686629"/>
            <a:ext cx="43790" cy="333828"/>
          </a:xfrm>
          <a:custGeom>
            <a:avLst/>
            <a:gdLst>
              <a:gd name="connsiteX0" fmla="*/ 0 w 43790"/>
              <a:gd name="connsiteY0" fmla="*/ 333828 h 333828"/>
              <a:gd name="connsiteX1" fmla="*/ 43543 w 43790"/>
              <a:gd name="connsiteY1" fmla="*/ 174171 h 333828"/>
              <a:gd name="connsiteX2" fmla="*/ 14514 w 43790"/>
              <a:gd name="connsiteY2" fmla="*/ 0 h 33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90" h="333828">
                <a:moveTo>
                  <a:pt x="0" y="333828"/>
                </a:moveTo>
                <a:cubicBezTo>
                  <a:pt x="20562" y="281818"/>
                  <a:pt x="41124" y="229809"/>
                  <a:pt x="43543" y="174171"/>
                </a:cubicBezTo>
                <a:cubicBezTo>
                  <a:pt x="45962" y="118533"/>
                  <a:pt x="30238" y="59266"/>
                  <a:pt x="14514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Forma libre"/>
          <p:cNvSpPr/>
          <p:nvPr/>
        </p:nvSpPr>
        <p:spPr>
          <a:xfrm>
            <a:off x="2525486" y="2859314"/>
            <a:ext cx="420914" cy="638629"/>
          </a:xfrm>
          <a:custGeom>
            <a:avLst/>
            <a:gdLst>
              <a:gd name="connsiteX0" fmla="*/ 420914 w 420914"/>
              <a:gd name="connsiteY0" fmla="*/ 638629 h 638629"/>
              <a:gd name="connsiteX1" fmla="*/ 0 w 420914"/>
              <a:gd name="connsiteY1" fmla="*/ 0 h 63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0914" h="638629">
                <a:moveTo>
                  <a:pt x="420914" y="638629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orma libre"/>
          <p:cNvSpPr/>
          <p:nvPr/>
        </p:nvSpPr>
        <p:spPr>
          <a:xfrm>
            <a:off x="1988457" y="1799771"/>
            <a:ext cx="420914" cy="885372"/>
          </a:xfrm>
          <a:custGeom>
            <a:avLst/>
            <a:gdLst>
              <a:gd name="connsiteX0" fmla="*/ 420914 w 420914"/>
              <a:gd name="connsiteY0" fmla="*/ 885372 h 885372"/>
              <a:gd name="connsiteX1" fmla="*/ 174172 w 420914"/>
              <a:gd name="connsiteY1" fmla="*/ 522515 h 885372"/>
              <a:gd name="connsiteX2" fmla="*/ 43543 w 420914"/>
              <a:gd name="connsiteY2" fmla="*/ 246743 h 885372"/>
              <a:gd name="connsiteX3" fmla="*/ 0 w 420914"/>
              <a:gd name="connsiteY3" fmla="*/ 0 h 88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914" h="885372">
                <a:moveTo>
                  <a:pt x="420914" y="885372"/>
                </a:moveTo>
                <a:cubicBezTo>
                  <a:pt x="328990" y="757162"/>
                  <a:pt x="237067" y="628953"/>
                  <a:pt x="174172" y="522515"/>
                </a:cubicBezTo>
                <a:cubicBezTo>
                  <a:pt x="111277" y="416077"/>
                  <a:pt x="72572" y="333829"/>
                  <a:pt x="43543" y="246743"/>
                </a:cubicBezTo>
                <a:cubicBezTo>
                  <a:pt x="14514" y="159657"/>
                  <a:pt x="7257" y="79828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orma libre"/>
          <p:cNvSpPr/>
          <p:nvPr/>
        </p:nvSpPr>
        <p:spPr>
          <a:xfrm>
            <a:off x="2017486" y="1214620"/>
            <a:ext cx="1277257" cy="410980"/>
          </a:xfrm>
          <a:custGeom>
            <a:avLst/>
            <a:gdLst>
              <a:gd name="connsiteX0" fmla="*/ 0 w 1277257"/>
              <a:gd name="connsiteY0" fmla="*/ 410980 h 410980"/>
              <a:gd name="connsiteX1" fmla="*/ 203200 w 1277257"/>
              <a:gd name="connsiteY1" fmla="*/ 193266 h 410980"/>
              <a:gd name="connsiteX2" fmla="*/ 551543 w 1277257"/>
              <a:gd name="connsiteY2" fmla="*/ 33609 h 410980"/>
              <a:gd name="connsiteX3" fmla="*/ 899885 w 1277257"/>
              <a:gd name="connsiteY3" fmla="*/ 4580 h 410980"/>
              <a:gd name="connsiteX4" fmla="*/ 1161143 w 1277257"/>
              <a:gd name="connsiteY4" fmla="*/ 4580 h 410980"/>
              <a:gd name="connsiteX5" fmla="*/ 1277257 w 1277257"/>
              <a:gd name="connsiteY5" fmla="*/ 48123 h 41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7257" h="410980">
                <a:moveTo>
                  <a:pt x="0" y="410980"/>
                </a:moveTo>
                <a:cubicBezTo>
                  <a:pt x="55638" y="333570"/>
                  <a:pt x="111276" y="256161"/>
                  <a:pt x="203200" y="193266"/>
                </a:cubicBezTo>
                <a:cubicBezTo>
                  <a:pt x="295124" y="130371"/>
                  <a:pt x="435429" y="65057"/>
                  <a:pt x="551543" y="33609"/>
                </a:cubicBezTo>
                <a:cubicBezTo>
                  <a:pt x="667657" y="2161"/>
                  <a:pt x="798285" y="9418"/>
                  <a:pt x="899885" y="4580"/>
                </a:cubicBezTo>
                <a:cubicBezTo>
                  <a:pt x="1001485" y="-258"/>
                  <a:pt x="1098248" y="-2677"/>
                  <a:pt x="1161143" y="4580"/>
                </a:cubicBezTo>
                <a:cubicBezTo>
                  <a:pt x="1224038" y="11837"/>
                  <a:pt x="1250647" y="29980"/>
                  <a:pt x="1277257" y="4812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orma libre"/>
          <p:cNvSpPr/>
          <p:nvPr/>
        </p:nvSpPr>
        <p:spPr>
          <a:xfrm>
            <a:off x="3570514" y="1320800"/>
            <a:ext cx="217715" cy="145143"/>
          </a:xfrm>
          <a:custGeom>
            <a:avLst/>
            <a:gdLst>
              <a:gd name="connsiteX0" fmla="*/ 0 w 217715"/>
              <a:gd name="connsiteY0" fmla="*/ 0 h 145143"/>
              <a:gd name="connsiteX1" fmla="*/ 217715 w 217715"/>
              <a:gd name="connsiteY1" fmla="*/ 145143 h 14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715" h="145143">
                <a:moveTo>
                  <a:pt x="0" y="0"/>
                </a:moveTo>
                <a:lnTo>
                  <a:pt x="217715" y="145143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Forma libre"/>
          <p:cNvSpPr/>
          <p:nvPr/>
        </p:nvSpPr>
        <p:spPr>
          <a:xfrm>
            <a:off x="3918857" y="1567543"/>
            <a:ext cx="133371" cy="449943"/>
          </a:xfrm>
          <a:custGeom>
            <a:avLst/>
            <a:gdLst>
              <a:gd name="connsiteX0" fmla="*/ 0 w 133371"/>
              <a:gd name="connsiteY0" fmla="*/ 0 h 449943"/>
              <a:gd name="connsiteX1" fmla="*/ 116114 w 133371"/>
              <a:gd name="connsiteY1" fmla="*/ 174171 h 449943"/>
              <a:gd name="connsiteX2" fmla="*/ 130629 w 133371"/>
              <a:gd name="connsiteY2" fmla="*/ 449943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371" h="449943">
                <a:moveTo>
                  <a:pt x="0" y="0"/>
                </a:moveTo>
                <a:cubicBezTo>
                  <a:pt x="47171" y="49590"/>
                  <a:pt x="94343" y="99181"/>
                  <a:pt x="116114" y="174171"/>
                </a:cubicBezTo>
                <a:cubicBezTo>
                  <a:pt x="137885" y="249161"/>
                  <a:pt x="134257" y="349552"/>
                  <a:pt x="130629" y="4499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Forma libre"/>
          <p:cNvSpPr/>
          <p:nvPr/>
        </p:nvSpPr>
        <p:spPr>
          <a:xfrm>
            <a:off x="3556000" y="2191657"/>
            <a:ext cx="465512" cy="449943"/>
          </a:xfrm>
          <a:custGeom>
            <a:avLst/>
            <a:gdLst>
              <a:gd name="connsiteX0" fmla="*/ 464457 w 465512"/>
              <a:gd name="connsiteY0" fmla="*/ 0 h 449943"/>
              <a:gd name="connsiteX1" fmla="*/ 420914 w 465512"/>
              <a:gd name="connsiteY1" fmla="*/ 188686 h 449943"/>
              <a:gd name="connsiteX2" fmla="*/ 174171 w 465512"/>
              <a:gd name="connsiteY2" fmla="*/ 391886 h 449943"/>
              <a:gd name="connsiteX3" fmla="*/ 0 w 465512"/>
              <a:gd name="connsiteY3" fmla="*/ 449943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512" h="449943">
                <a:moveTo>
                  <a:pt x="464457" y="0"/>
                </a:moveTo>
                <a:cubicBezTo>
                  <a:pt x="466876" y="61686"/>
                  <a:pt x="469295" y="123372"/>
                  <a:pt x="420914" y="188686"/>
                </a:cubicBezTo>
                <a:cubicBezTo>
                  <a:pt x="372533" y="254000"/>
                  <a:pt x="244323" y="348343"/>
                  <a:pt x="174171" y="391886"/>
                </a:cubicBezTo>
                <a:cubicBezTo>
                  <a:pt x="104019" y="435429"/>
                  <a:pt x="52009" y="442686"/>
                  <a:pt x="0" y="4499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Forma libre"/>
          <p:cNvSpPr/>
          <p:nvPr/>
        </p:nvSpPr>
        <p:spPr>
          <a:xfrm>
            <a:off x="2982278" y="2249714"/>
            <a:ext cx="356008" cy="420915"/>
          </a:xfrm>
          <a:custGeom>
            <a:avLst/>
            <a:gdLst>
              <a:gd name="connsiteX0" fmla="*/ 356008 w 356008"/>
              <a:gd name="connsiteY0" fmla="*/ 420915 h 420915"/>
              <a:gd name="connsiteX1" fmla="*/ 94751 w 356008"/>
              <a:gd name="connsiteY1" fmla="*/ 319315 h 420915"/>
              <a:gd name="connsiteX2" fmla="*/ 7665 w 356008"/>
              <a:gd name="connsiteY2" fmla="*/ 145143 h 420915"/>
              <a:gd name="connsiteX3" fmla="*/ 7665 w 356008"/>
              <a:gd name="connsiteY3" fmla="*/ 58057 h 420915"/>
              <a:gd name="connsiteX4" fmla="*/ 36693 w 356008"/>
              <a:gd name="connsiteY4" fmla="*/ 0 h 42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008" h="420915">
                <a:moveTo>
                  <a:pt x="356008" y="420915"/>
                </a:moveTo>
                <a:cubicBezTo>
                  <a:pt x="254408" y="393096"/>
                  <a:pt x="152808" y="365277"/>
                  <a:pt x="94751" y="319315"/>
                </a:cubicBezTo>
                <a:cubicBezTo>
                  <a:pt x="36694" y="273353"/>
                  <a:pt x="22179" y="188686"/>
                  <a:pt x="7665" y="145143"/>
                </a:cubicBezTo>
                <a:cubicBezTo>
                  <a:pt x="-6849" y="101600"/>
                  <a:pt x="2827" y="82248"/>
                  <a:pt x="7665" y="58057"/>
                </a:cubicBezTo>
                <a:cubicBezTo>
                  <a:pt x="12503" y="33866"/>
                  <a:pt x="24598" y="16933"/>
                  <a:pt x="36693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Forma libre"/>
          <p:cNvSpPr/>
          <p:nvPr/>
        </p:nvSpPr>
        <p:spPr>
          <a:xfrm>
            <a:off x="3164114" y="2017486"/>
            <a:ext cx="261257" cy="87085"/>
          </a:xfrm>
          <a:custGeom>
            <a:avLst/>
            <a:gdLst>
              <a:gd name="connsiteX0" fmla="*/ 0 w 261257"/>
              <a:gd name="connsiteY0" fmla="*/ 87085 h 87085"/>
              <a:gd name="connsiteX1" fmla="*/ 101600 w 261257"/>
              <a:gd name="connsiteY1" fmla="*/ 29028 h 87085"/>
              <a:gd name="connsiteX2" fmla="*/ 261257 w 261257"/>
              <a:gd name="connsiteY2" fmla="*/ 0 h 8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257" h="87085">
                <a:moveTo>
                  <a:pt x="0" y="87085"/>
                </a:moveTo>
                <a:cubicBezTo>
                  <a:pt x="29028" y="65313"/>
                  <a:pt x="58057" y="43542"/>
                  <a:pt x="101600" y="29028"/>
                </a:cubicBezTo>
                <a:cubicBezTo>
                  <a:pt x="145143" y="14514"/>
                  <a:pt x="203200" y="7257"/>
                  <a:pt x="261257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39 Forma libre"/>
          <p:cNvSpPr/>
          <p:nvPr/>
        </p:nvSpPr>
        <p:spPr>
          <a:xfrm>
            <a:off x="3599543" y="2002971"/>
            <a:ext cx="1843314" cy="566058"/>
          </a:xfrm>
          <a:custGeom>
            <a:avLst/>
            <a:gdLst>
              <a:gd name="connsiteX0" fmla="*/ 0 w 1843314"/>
              <a:gd name="connsiteY0" fmla="*/ 0 h 566058"/>
              <a:gd name="connsiteX1" fmla="*/ 740228 w 1843314"/>
              <a:gd name="connsiteY1" fmla="*/ 174172 h 566058"/>
              <a:gd name="connsiteX2" fmla="*/ 1582057 w 1843314"/>
              <a:gd name="connsiteY2" fmla="*/ 449943 h 566058"/>
              <a:gd name="connsiteX3" fmla="*/ 1843314 w 1843314"/>
              <a:gd name="connsiteY3" fmla="*/ 566058 h 56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3314" h="566058">
                <a:moveTo>
                  <a:pt x="0" y="0"/>
                </a:moveTo>
                <a:cubicBezTo>
                  <a:pt x="238276" y="49590"/>
                  <a:pt x="476552" y="99181"/>
                  <a:pt x="740228" y="174172"/>
                </a:cubicBezTo>
                <a:cubicBezTo>
                  <a:pt x="1003904" y="249163"/>
                  <a:pt x="1398209" y="384629"/>
                  <a:pt x="1582057" y="449943"/>
                </a:cubicBezTo>
                <a:cubicBezTo>
                  <a:pt x="1765905" y="515257"/>
                  <a:pt x="1804609" y="540657"/>
                  <a:pt x="1843314" y="56605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40 Forma libre"/>
          <p:cNvSpPr/>
          <p:nvPr/>
        </p:nvSpPr>
        <p:spPr>
          <a:xfrm>
            <a:off x="5689600" y="2670629"/>
            <a:ext cx="1165332" cy="1349828"/>
          </a:xfrm>
          <a:custGeom>
            <a:avLst/>
            <a:gdLst>
              <a:gd name="connsiteX0" fmla="*/ 0 w 1165332"/>
              <a:gd name="connsiteY0" fmla="*/ 0 h 1349828"/>
              <a:gd name="connsiteX1" fmla="*/ 362857 w 1165332"/>
              <a:gd name="connsiteY1" fmla="*/ 159657 h 1349828"/>
              <a:gd name="connsiteX2" fmla="*/ 682171 w 1165332"/>
              <a:gd name="connsiteY2" fmla="*/ 362857 h 1349828"/>
              <a:gd name="connsiteX3" fmla="*/ 957943 w 1165332"/>
              <a:gd name="connsiteY3" fmla="*/ 667657 h 1349828"/>
              <a:gd name="connsiteX4" fmla="*/ 1117600 w 1165332"/>
              <a:gd name="connsiteY4" fmla="*/ 1045028 h 1349828"/>
              <a:gd name="connsiteX5" fmla="*/ 1161143 w 1165332"/>
              <a:gd name="connsiteY5" fmla="*/ 1262742 h 1349828"/>
              <a:gd name="connsiteX6" fmla="*/ 1161143 w 1165332"/>
              <a:gd name="connsiteY6" fmla="*/ 1349828 h 13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332" h="1349828">
                <a:moveTo>
                  <a:pt x="0" y="0"/>
                </a:moveTo>
                <a:cubicBezTo>
                  <a:pt x="124581" y="49590"/>
                  <a:pt x="249162" y="99181"/>
                  <a:pt x="362857" y="159657"/>
                </a:cubicBezTo>
                <a:cubicBezTo>
                  <a:pt x="476552" y="220133"/>
                  <a:pt x="582990" y="278190"/>
                  <a:pt x="682171" y="362857"/>
                </a:cubicBezTo>
                <a:cubicBezTo>
                  <a:pt x="781352" y="447524"/>
                  <a:pt x="885372" y="553962"/>
                  <a:pt x="957943" y="667657"/>
                </a:cubicBezTo>
                <a:cubicBezTo>
                  <a:pt x="1030514" y="781352"/>
                  <a:pt x="1083733" y="945847"/>
                  <a:pt x="1117600" y="1045028"/>
                </a:cubicBezTo>
                <a:cubicBezTo>
                  <a:pt x="1151467" y="1144209"/>
                  <a:pt x="1153886" y="1211942"/>
                  <a:pt x="1161143" y="1262742"/>
                </a:cubicBezTo>
                <a:cubicBezTo>
                  <a:pt x="1168400" y="1313542"/>
                  <a:pt x="1164771" y="1331685"/>
                  <a:pt x="1161143" y="134982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41 Forma libre"/>
          <p:cNvSpPr/>
          <p:nvPr/>
        </p:nvSpPr>
        <p:spPr>
          <a:xfrm>
            <a:off x="6531429" y="4180114"/>
            <a:ext cx="304800" cy="740229"/>
          </a:xfrm>
          <a:custGeom>
            <a:avLst/>
            <a:gdLst>
              <a:gd name="connsiteX0" fmla="*/ 304800 w 304800"/>
              <a:gd name="connsiteY0" fmla="*/ 0 h 740229"/>
              <a:gd name="connsiteX1" fmla="*/ 232228 w 304800"/>
              <a:gd name="connsiteY1" fmla="*/ 333829 h 740229"/>
              <a:gd name="connsiteX2" fmla="*/ 145142 w 304800"/>
              <a:gd name="connsiteY2" fmla="*/ 537029 h 740229"/>
              <a:gd name="connsiteX3" fmla="*/ 0 w 304800"/>
              <a:gd name="connsiteY3" fmla="*/ 740229 h 7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" h="740229">
                <a:moveTo>
                  <a:pt x="304800" y="0"/>
                </a:moveTo>
                <a:cubicBezTo>
                  <a:pt x="281819" y="122162"/>
                  <a:pt x="258838" y="244324"/>
                  <a:pt x="232228" y="333829"/>
                </a:cubicBezTo>
                <a:cubicBezTo>
                  <a:pt x="205618" y="423334"/>
                  <a:pt x="183847" y="469296"/>
                  <a:pt x="145142" y="537029"/>
                </a:cubicBezTo>
                <a:cubicBezTo>
                  <a:pt x="106437" y="604762"/>
                  <a:pt x="53218" y="672495"/>
                  <a:pt x="0" y="74022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42 Forma libre"/>
          <p:cNvSpPr/>
          <p:nvPr/>
        </p:nvSpPr>
        <p:spPr>
          <a:xfrm>
            <a:off x="5133785" y="4891314"/>
            <a:ext cx="1179929" cy="663044"/>
          </a:xfrm>
          <a:custGeom>
            <a:avLst/>
            <a:gdLst>
              <a:gd name="connsiteX0" fmla="*/ 1179929 w 1179929"/>
              <a:gd name="connsiteY0" fmla="*/ 232229 h 663044"/>
              <a:gd name="connsiteX1" fmla="*/ 933186 w 1179929"/>
              <a:gd name="connsiteY1" fmla="*/ 478972 h 663044"/>
              <a:gd name="connsiteX2" fmla="*/ 526786 w 1179929"/>
              <a:gd name="connsiteY2" fmla="*/ 653143 h 663044"/>
              <a:gd name="connsiteX3" fmla="*/ 236501 w 1179929"/>
              <a:gd name="connsiteY3" fmla="*/ 624115 h 663044"/>
              <a:gd name="connsiteX4" fmla="*/ 62329 w 1179929"/>
              <a:gd name="connsiteY4" fmla="*/ 478972 h 663044"/>
              <a:gd name="connsiteX5" fmla="*/ 4272 w 1179929"/>
              <a:gd name="connsiteY5" fmla="*/ 217715 h 663044"/>
              <a:gd name="connsiteX6" fmla="*/ 163929 w 1179929"/>
              <a:gd name="connsiteY6" fmla="*/ 72572 h 663044"/>
              <a:gd name="connsiteX7" fmla="*/ 468729 w 1179929"/>
              <a:gd name="connsiteY7" fmla="*/ 0 h 663044"/>
              <a:gd name="connsiteX8" fmla="*/ 686444 w 1179929"/>
              <a:gd name="connsiteY8" fmla="*/ 72572 h 663044"/>
              <a:gd name="connsiteX9" fmla="*/ 875129 w 1179929"/>
              <a:gd name="connsiteY9" fmla="*/ 391886 h 66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79929" h="663044">
                <a:moveTo>
                  <a:pt x="1179929" y="232229"/>
                </a:moveTo>
                <a:cubicBezTo>
                  <a:pt x="1110986" y="320524"/>
                  <a:pt x="1042043" y="408820"/>
                  <a:pt x="933186" y="478972"/>
                </a:cubicBezTo>
                <a:cubicBezTo>
                  <a:pt x="824329" y="549124"/>
                  <a:pt x="642900" y="628953"/>
                  <a:pt x="526786" y="653143"/>
                </a:cubicBezTo>
                <a:cubicBezTo>
                  <a:pt x="410672" y="677333"/>
                  <a:pt x="313910" y="653143"/>
                  <a:pt x="236501" y="624115"/>
                </a:cubicBezTo>
                <a:cubicBezTo>
                  <a:pt x="159092" y="595087"/>
                  <a:pt x="101034" y="546705"/>
                  <a:pt x="62329" y="478972"/>
                </a:cubicBezTo>
                <a:cubicBezTo>
                  <a:pt x="23624" y="411239"/>
                  <a:pt x="-12661" y="285448"/>
                  <a:pt x="4272" y="217715"/>
                </a:cubicBezTo>
                <a:cubicBezTo>
                  <a:pt x="21205" y="149982"/>
                  <a:pt x="86520" y="108858"/>
                  <a:pt x="163929" y="72572"/>
                </a:cubicBezTo>
                <a:cubicBezTo>
                  <a:pt x="241338" y="36286"/>
                  <a:pt x="381643" y="0"/>
                  <a:pt x="468729" y="0"/>
                </a:cubicBezTo>
                <a:cubicBezTo>
                  <a:pt x="555815" y="0"/>
                  <a:pt x="618711" y="7258"/>
                  <a:pt x="686444" y="72572"/>
                </a:cubicBezTo>
                <a:cubicBezTo>
                  <a:pt x="754177" y="137886"/>
                  <a:pt x="814653" y="264886"/>
                  <a:pt x="875129" y="39188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43 Forma libre"/>
          <p:cNvSpPr/>
          <p:nvPr/>
        </p:nvSpPr>
        <p:spPr>
          <a:xfrm>
            <a:off x="6096000" y="5428343"/>
            <a:ext cx="1059543" cy="438944"/>
          </a:xfrm>
          <a:custGeom>
            <a:avLst/>
            <a:gdLst>
              <a:gd name="connsiteX0" fmla="*/ 0 w 1059543"/>
              <a:gd name="connsiteY0" fmla="*/ 0 h 438944"/>
              <a:gd name="connsiteX1" fmla="*/ 174171 w 1059543"/>
              <a:gd name="connsiteY1" fmla="*/ 217714 h 438944"/>
              <a:gd name="connsiteX2" fmla="*/ 493486 w 1059543"/>
              <a:gd name="connsiteY2" fmla="*/ 362857 h 438944"/>
              <a:gd name="connsiteX3" fmla="*/ 841829 w 1059543"/>
              <a:gd name="connsiteY3" fmla="*/ 435428 h 438944"/>
              <a:gd name="connsiteX4" fmla="*/ 1059543 w 1059543"/>
              <a:gd name="connsiteY4" fmla="*/ 420914 h 43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543" h="438944">
                <a:moveTo>
                  <a:pt x="0" y="0"/>
                </a:moveTo>
                <a:cubicBezTo>
                  <a:pt x="45961" y="78619"/>
                  <a:pt x="91923" y="157238"/>
                  <a:pt x="174171" y="217714"/>
                </a:cubicBezTo>
                <a:cubicBezTo>
                  <a:pt x="256419" y="278190"/>
                  <a:pt x="382210" y="326571"/>
                  <a:pt x="493486" y="362857"/>
                </a:cubicBezTo>
                <a:cubicBezTo>
                  <a:pt x="604762" y="399143"/>
                  <a:pt x="747486" y="425752"/>
                  <a:pt x="841829" y="435428"/>
                </a:cubicBezTo>
                <a:cubicBezTo>
                  <a:pt x="936172" y="445104"/>
                  <a:pt x="997857" y="433009"/>
                  <a:pt x="1059543" y="42091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33286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Pentágono">
            <a:hlinkClick r:id="" action="ppaction://hlinkshowjump?jump=nextslide"/>
          </p:cNvPr>
          <p:cNvSpPr/>
          <p:nvPr/>
        </p:nvSpPr>
        <p:spPr>
          <a:xfrm>
            <a:off x="6012160" y="6232252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NEXT</a:t>
            </a:r>
            <a:endParaRPr lang="es-ES" b="1" dirty="0"/>
          </a:p>
        </p:txBody>
      </p:sp>
      <p:pic>
        <p:nvPicPr>
          <p:cNvPr id="45" name="Picture 12" descr="http://previewcf.turbosquid.com/Preview/2014/07/08__15_04_13/Bush03.jpg067daa6f-ebc5-4d0f-864a-158b204eeb50Large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17850" r="14146" b="43004"/>
          <a:stretch/>
        </p:blipFill>
        <p:spPr bwMode="auto">
          <a:xfrm>
            <a:off x="0" y="499852"/>
            <a:ext cx="985027" cy="37738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273455" y="44624"/>
            <a:ext cx="7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1/10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41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 0.03607 L 0.10972 0.0467 L 0.19635 0.0467 L 0.24357 0.01526 L 0.275 -0.02682 L 0.28281 -0.05827 L 0.275 -0.07931 L 0.275 -0.11075 L 0.21996 -0.21549 L 0.17257 -0.30983 L 0.16475 -0.35191 L 0.16475 -0.37295 L 0.18055 -0.4148 L 0.23559 -0.44624 L 0.29079 -0.44624 L 0.34583 -0.4252 L 0.38524 -0.38335 L 0.39305 -0.35191 L 0.38524 -0.29942 L 0.36944 -0.25757 L 0.3302 -0.23653 L 0.30659 -0.23653 L 0.28281 -0.24694 L 0.275 -0.27838 L 0.28281 -0.30983 L 0.30659 -0.33087 L 0.33802 -0.33087 L 0.37743 -0.32046 L 0.47968 -0.27838 L 0.5585 -0.23653 L 0.60573 -0.21549 L 0.64514 -0.17364 L 0.68454 -0.11075 L 0.69236 -0.06867 L 0.70034 -0.03723 L 0.69236 -0.01619 L 0.69236 0.01526 L 0.67656 0.05711 L 0.66093 0.08855 L 0.62934 0.14104 L 0.60573 0.16208 L 0.56632 0.19352 L 0.53489 0.18289 L 0.51128 0.16208 L 0.51128 0.12 L 0.52708 0.09919 L 0.5585 0.08855 L 0.5743 0.09919 L 0.58993 0.12 L 0.61371 0.15144 L 0.62934 0.19352 L 0.65295 0.21456 L 0.67656 0.22497 L 0.70816 0.23537 L 0.73958 0.23537 L 0.77118 0.3089 " pathEditMode="relative" ptsTypes="AAAAAAAAAAAAAAAAAAAAAAAAAAAAAAAAAAAAAAAAAAAAAAAAAAAAAAAA">
                                      <p:cBhvr>
                                        <p:cTn id="79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2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t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75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0" y="0"/>
            <a:ext cx="9144000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1465435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33286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://www.sawgrassshack.com/files/sgs/imagecache/slideshow/kid-project-slideshows/ss_image1_andy'sairplanes_character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43094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33286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46" y="476672"/>
            <a:ext cx="2033403" cy="14805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33286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3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7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LIZ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3139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37" y="2132856"/>
            <a:ext cx="1855661" cy="13009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65" y="5135002"/>
            <a:ext cx="2080431" cy="13531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orma libre"/>
          <p:cNvSpPr/>
          <p:nvPr/>
        </p:nvSpPr>
        <p:spPr>
          <a:xfrm>
            <a:off x="849506" y="3232542"/>
            <a:ext cx="1501140" cy="600556"/>
          </a:xfrm>
          <a:custGeom>
            <a:avLst/>
            <a:gdLst>
              <a:gd name="connsiteX0" fmla="*/ 0 w 1501140"/>
              <a:gd name="connsiteY0" fmla="*/ 0 h 600556"/>
              <a:gd name="connsiteX1" fmla="*/ 160020 w 1501140"/>
              <a:gd name="connsiteY1" fmla="*/ 99060 h 600556"/>
              <a:gd name="connsiteX2" fmla="*/ 281940 w 1501140"/>
              <a:gd name="connsiteY2" fmla="*/ 304800 h 600556"/>
              <a:gd name="connsiteX3" fmla="*/ 457200 w 1501140"/>
              <a:gd name="connsiteY3" fmla="*/ 472440 h 600556"/>
              <a:gd name="connsiteX4" fmla="*/ 822960 w 1501140"/>
              <a:gd name="connsiteY4" fmla="*/ 586740 h 600556"/>
              <a:gd name="connsiteX5" fmla="*/ 1234440 w 1501140"/>
              <a:gd name="connsiteY5" fmla="*/ 594360 h 600556"/>
              <a:gd name="connsiteX6" fmla="*/ 1501140 w 1501140"/>
              <a:gd name="connsiteY6" fmla="*/ 548640 h 60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1140" h="600556">
                <a:moveTo>
                  <a:pt x="0" y="0"/>
                </a:moveTo>
                <a:cubicBezTo>
                  <a:pt x="56515" y="24130"/>
                  <a:pt x="113030" y="48260"/>
                  <a:pt x="160020" y="99060"/>
                </a:cubicBezTo>
                <a:cubicBezTo>
                  <a:pt x="207010" y="149860"/>
                  <a:pt x="232410" y="242570"/>
                  <a:pt x="281940" y="304800"/>
                </a:cubicBezTo>
                <a:cubicBezTo>
                  <a:pt x="331470" y="367030"/>
                  <a:pt x="367030" y="425450"/>
                  <a:pt x="457200" y="472440"/>
                </a:cubicBezTo>
                <a:cubicBezTo>
                  <a:pt x="547370" y="519430"/>
                  <a:pt x="693420" y="566420"/>
                  <a:pt x="822960" y="586740"/>
                </a:cubicBezTo>
                <a:cubicBezTo>
                  <a:pt x="952500" y="607060"/>
                  <a:pt x="1121410" y="600710"/>
                  <a:pt x="1234440" y="594360"/>
                </a:cubicBezTo>
                <a:cubicBezTo>
                  <a:pt x="1347470" y="588010"/>
                  <a:pt x="1424305" y="568325"/>
                  <a:pt x="1501140" y="54864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orma libre"/>
          <p:cNvSpPr/>
          <p:nvPr/>
        </p:nvSpPr>
        <p:spPr>
          <a:xfrm>
            <a:off x="2579246" y="3438282"/>
            <a:ext cx="647700" cy="297180"/>
          </a:xfrm>
          <a:custGeom>
            <a:avLst/>
            <a:gdLst>
              <a:gd name="connsiteX0" fmla="*/ 0 w 647700"/>
              <a:gd name="connsiteY0" fmla="*/ 297180 h 297180"/>
              <a:gd name="connsiteX1" fmla="*/ 350520 w 647700"/>
              <a:gd name="connsiteY1" fmla="*/ 190500 h 297180"/>
              <a:gd name="connsiteX2" fmla="*/ 647700 w 647700"/>
              <a:gd name="connsiteY2" fmla="*/ 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297180">
                <a:moveTo>
                  <a:pt x="0" y="297180"/>
                </a:moveTo>
                <a:cubicBezTo>
                  <a:pt x="121285" y="268605"/>
                  <a:pt x="242570" y="240030"/>
                  <a:pt x="350520" y="190500"/>
                </a:cubicBezTo>
                <a:cubicBezTo>
                  <a:pt x="458470" y="140970"/>
                  <a:pt x="553085" y="70485"/>
                  <a:pt x="6477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Forma libre"/>
          <p:cNvSpPr/>
          <p:nvPr/>
        </p:nvSpPr>
        <p:spPr>
          <a:xfrm>
            <a:off x="3402206" y="1297062"/>
            <a:ext cx="754380" cy="1920240"/>
          </a:xfrm>
          <a:custGeom>
            <a:avLst/>
            <a:gdLst>
              <a:gd name="connsiteX0" fmla="*/ 0 w 754380"/>
              <a:gd name="connsiteY0" fmla="*/ 1920240 h 1920240"/>
              <a:gd name="connsiteX1" fmla="*/ 53340 w 754380"/>
              <a:gd name="connsiteY1" fmla="*/ 1684020 h 1920240"/>
              <a:gd name="connsiteX2" fmla="*/ 53340 w 754380"/>
              <a:gd name="connsiteY2" fmla="*/ 1394460 h 1920240"/>
              <a:gd name="connsiteX3" fmla="*/ 45720 w 754380"/>
              <a:gd name="connsiteY3" fmla="*/ 1036320 h 1920240"/>
              <a:gd name="connsiteX4" fmla="*/ 106680 w 754380"/>
              <a:gd name="connsiteY4" fmla="*/ 716280 h 1920240"/>
              <a:gd name="connsiteX5" fmla="*/ 289560 w 754380"/>
              <a:gd name="connsiteY5" fmla="*/ 373380 h 1920240"/>
              <a:gd name="connsiteX6" fmla="*/ 548640 w 754380"/>
              <a:gd name="connsiteY6" fmla="*/ 129540 h 1920240"/>
              <a:gd name="connsiteX7" fmla="*/ 754380 w 754380"/>
              <a:gd name="connsiteY7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380" h="1920240">
                <a:moveTo>
                  <a:pt x="0" y="1920240"/>
                </a:moveTo>
                <a:cubicBezTo>
                  <a:pt x="22225" y="1845945"/>
                  <a:pt x="44450" y="1771650"/>
                  <a:pt x="53340" y="1684020"/>
                </a:cubicBezTo>
                <a:cubicBezTo>
                  <a:pt x="62230" y="1596390"/>
                  <a:pt x="54610" y="1502410"/>
                  <a:pt x="53340" y="1394460"/>
                </a:cubicBezTo>
                <a:cubicBezTo>
                  <a:pt x="52070" y="1286510"/>
                  <a:pt x="36830" y="1149350"/>
                  <a:pt x="45720" y="1036320"/>
                </a:cubicBezTo>
                <a:cubicBezTo>
                  <a:pt x="54610" y="923290"/>
                  <a:pt x="66040" y="826770"/>
                  <a:pt x="106680" y="716280"/>
                </a:cubicBezTo>
                <a:cubicBezTo>
                  <a:pt x="147320" y="605790"/>
                  <a:pt x="215900" y="471170"/>
                  <a:pt x="289560" y="373380"/>
                </a:cubicBezTo>
                <a:cubicBezTo>
                  <a:pt x="363220" y="275590"/>
                  <a:pt x="471170" y="191770"/>
                  <a:pt x="548640" y="129540"/>
                </a:cubicBezTo>
                <a:cubicBezTo>
                  <a:pt x="626110" y="67310"/>
                  <a:pt x="690245" y="33655"/>
                  <a:pt x="75438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Forma libre"/>
          <p:cNvSpPr/>
          <p:nvPr/>
        </p:nvSpPr>
        <p:spPr>
          <a:xfrm>
            <a:off x="4514726" y="1150358"/>
            <a:ext cx="737743" cy="1099204"/>
          </a:xfrm>
          <a:custGeom>
            <a:avLst/>
            <a:gdLst>
              <a:gd name="connsiteX0" fmla="*/ 0 w 737743"/>
              <a:gd name="connsiteY0" fmla="*/ 40024 h 1099204"/>
              <a:gd name="connsiteX1" fmla="*/ 266700 w 737743"/>
              <a:gd name="connsiteY1" fmla="*/ 1924 h 1099204"/>
              <a:gd name="connsiteX2" fmla="*/ 563880 w 737743"/>
              <a:gd name="connsiteY2" fmla="*/ 93364 h 1099204"/>
              <a:gd name="connsiteX3" fmla="*/ 723900 w 737743"/>
              <a:gd name="connsiteY3" fmla="*/ 253384 h 1099204"/>
              <a:gd name="connsiteX4" fmla="*/ 708660 w 737743"/>
              <a:gd name="connsiteY4" fmla="*/ 474364 h 1099204"/>
              <a:gd name="connsiteX5" fmla="*/ 541020 w 737743"/>
              <a:gd name="connsiteY5" fmla="*/ 840124 h 1099204"/>
              <a:gd name="connsiteX6" fmla="*/ 396240 w 737743"/>
              <a:gd name="connsiteY6" fmla="*/ 1099204 h 109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743" h="1099204">
                <a:moveTo>
                  <a:pt x="0" y="40024"/>
                </a:moveTo>
                <a:cubicBezTo>
                  <a:pt x="86360" y="16529"/>
                  <a:pt x="172720" y="-6966"/>
                  <a:pt x="266700" y="1924"/>
                </a:cubicBezTo>
                <a:cubicBezTo>
                  <a:pt x="360680" y="10814"/>
                  <a:pt x="487680" y="51454"/>
                  <a:pt x="563880" y="93364"/>
                </a:cubicBezTo>
                <a:cubicBezTo>
                  <a:pt x="640080" y="135274"/>
                  <a:pt x="699770" y="189884"/>
                  <a:pt x="723900" y="253384"/>
                </a:cubicBezTo>
                <a:cubicBezTo>
                  <a:pt x="748030" y="316884"/>
                  <a:pt x="739140" y="376574"/>
                  <a:pt x="708660" y="474364"/>
                </a:cubicBezTo>
                <a:cubicBezTo>
                  <a:pt x="678180" y="572154"/>
                  <a:pt x="593090" y="735984"/>
                  <a:pt x="541020" y="840124"/>
                </a:cubicBezTo>
                <a:cubicBezTo>
                  <a:pt x="488950" y="944264"/>
                  <a:pt x="442595" y="1021734"/>
                  <a:pt x="396240" y="109920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orma libre"/>
          <p:cNvSpPr/>
          <p:nvPr/>
        </p:nvSpPr>
        <p:spPr>
          <a:xfrm>
            <a:off x="4331821" y="2440062"/>
            <a:ext cx="1959079" cy="1899679"/>
          </a:xfrm>
          <a:custGeom>
            <a:avLst/>
            <a:gdLst>
              <a:gd name="connsiteX0" fmla="*/ 457225 w 1959079"/>
              <a:gd name="connsiteY0" fmla="*/ 0 h 1899679"/>
              <a:gd name="connsiteX1" fmla="*/ 281965 w 1959079"/>
              <a:gd name="connsiteY1" fmla="*/ 365760 h 1899679"/>
              <a:gd name="connsiteX2" fmla="*/ 91465 w 1959079"/>
              <a:gd name="connsiteY2" fmla="*/ 815340 h 1899679"/>
              <a:gd name="connsiteX3" fmla="*/ 25 w 1959079"/>
              <a:gd name="connsiteY3" fmla="*/ 1272540 h 1899679"/>
              <a:gd name="connsiteX4" fmla="*/ 99085 w 1959079"/>
              <a:gd name="connsiteY4" fmla="*/ 1577340 h 1899679"/>
              <a:gd name="connsiteX5" fmla="*/ 426745 w 1959079"/>
              <a:gd name="connsiteY5" fmla="*/ 1805940 h 1899679"/>
              <a:gd name="connsiteX6" fmla="*/ 952525 w 1959079"/>
              <a:gd name="connsiteY6" fmla="*/ 1897380 h 1899679"/>
              <a:gd name="connsiteX7" fmla="*/ 1524025 w 1959079"/>
              <a:gd name="connsiteY7" fmla="*/ 1722120 h 1899679"/>
              <a:gd name="connsiteX8" fmla="*/ 1844065 w 1959079"/>
              <a:gd name="connsiteY8" fmla="*/ 1432560 h 1899679"/>
              <a:gd name="connsiteX9" fmla="*/ 1958365 w 1959079"/>
              <a:gd name="connsiteY9" fmla="*/ 1112520 h 1899679"/>
              <a:gd name="connsiteX10" fmla="*/ 1882165 w 1959079"/>
              <a:gd name="connsiteY10" fmla="*/ 800100 h 1899679"/>
              <a:gd name="connsiteX11" fmla="*/ 1684045 w 1959079"/>
              <a:gd name="connsiteY11" fmla="*/ 624840 h 1899679"/>
              <a:gd name="connsiteX12" fmla="*/ 1371625 w 1959079"/>
              <a:gd name="connsiteY12" fmla="*/ 533400 h 1899679"/>
              <a:gd name="connsiteX13" fmla="*/ 1051585 w 1959079"/>
              <a:gd name="connsiteY13" fmla="*/ 548640 h 1899679"/>
              <a:gd name="connsiteX14" fmla="*/ 777265 w 1959079"/>
              <a:gd name="connsiteY14" fmla="*/ 632460 h 1899679"/>
              <a:gd name="connsiteX15" fmla="*/ 602005 w 1959079"/>
              <a:gd name="connsiteY15" fmla="*/ 769620 h 1899679"/>
              <a:gd name="connsiteX16" fmla="*/ 510565 w 1959079"/>
              <a:gd name="connsiteY16" fmla="*/ 952500 h 1899679"/>
              <a:gd name="connsiteX17" fmla="*/ 472465 w 1959079"/>
              <a:gd name="connsiteY17" fmla="*/ 1196340 h 1899679"/>
              <a:gd name="connsiteX18" fmla="*/ 472465 w 1959079"/>
              <a:gd name="connsiteY18" fmla="*/ 1424940 h 1899679"/>
              <a:gd name="connsiteX19" fmla="*/ 495325 w 1959079"/>
              <a:gd name="connsiteY19" fmla="*/ 1447800 h 189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59079" h="1899679">
                <a:moveTo>
                  <a:pt x="457225" y="0"/>
                </a:moveTo>
                <a:cubicBezTo>
                  <a:pt x="400075" y="114935"/>
                  <a:pt x="342925" y="229870"/>
                  <a:pt x="281965" y="365760"/>
                </a:cubicBezTo>
                <a:cubicBezTo>
                  <a:pt x="221005" y="501650"/>
                  <a:pt x="138455" y="664210"/>
                  <a:pt x="91465" y="815340"/>
                </a:cubicBezTo>
                <a:cubicBezTo>
                  <a:pt x="44475" y="966470"/>
                  <a:pt x="-1245" y="1145540"/>
                  <a:pt x="25" y="1272540"/>
                </a:cubicBezTo>
                <a:cubicBezTo>
                  <a:pt x="1295" y="1399540"/>
                  <a:pt x="27965" y="1488440"/>
                  <a:pt x="99085" y="1577340"/>
                </a:cubicBezTo>
                <a:cubicBezTo>
                  <a:pt x="170205" y="1666240"/>
                  <a:pt x="284505" y="1752600"/>
                  <a:pt x="426745" y="1805940"/>
                </a:cubicBezTo>
                <a:cubicBezTo>
                  <a:pt x="568985" y="1859280"/>
                  <a:pt x="769645" y="1911350"/>
                  <a:pt x="952525" y="1897380"/>
                </a:cubicBezTo>
                <a:cubicBezTo>
                  <a:pt x="1135405" y="1883410"/>
                  <a:pt x="1375435" y="1799590"/>
                  <a:pt x="1524025" y="1722120"/>
                </a:cubicBezTo>
                <a:cubicBezTo>
                  <a:pt x="1672615" y="1644650"/>
                  <a:pt x="1771675" y="1534160"/>
                  <a:pt x="1844065" y="1432560"/>
                </a:cubicBezTo>
                <a:cubicBezTo>
                  <a:pt x="1916455" y="1330960"/>
                  <a:pt x="1952015" y="1217930"/>
                  <a:pt x="1958365" y="1112520"/>
                </a:cubicBezTo>
                <a:cubicBezTo>
                  <a:pt x="1964715" y="1007110"/>
                  <a:pt x="1927885" y="881380"/>
                  <a:pt x="1882165" y="800100"/>
                </a:cubicBezTo>
                <a:cubicBezTo>
                  <a:pt x="1836445" y="718820"/>
                  <a:pt x="1769135" y="669290"/>
                  <a:pt x="1684045" y="624840"/>
                </a:cubicBezTo>
                <a:cubicBezTo>
                  <a:pt x="1598955" y="580390"/>
                  <a:pt x="1477035" y="546100"/>
                  <a:pt x="1371625" y="533400"/>
                </a:cubicBezTo>
                <a:cubicBezTo>
                  <a:pt x="1266215" y="520700"/>
                  <a:pt x="1150645" y="532130"/>
                  <a:pt x="1051585" y="548640"/>
                </a:cubicBezTo>
                <a:cubicBezTo>
                  <a:pt x="952525" y="565150"/>
                  <a:pt x="852195" y="595630"/>
                  <a:pt x="777265" y="632460"/>
                </a:cubicBezTo>
                <a:cubicBezTo>
                  <a:pt x="702335" y="669290"/>
                  <a:pt x="646455" y="716280"/>
                  <a:pt x="602005" y="769620"/>
                </a:cubicBezTo>
                <a:cubicBezTo>
                  <a:pt x="557555" y="822960"/>
                  <a:pt x="532155" y="881380"/>
                  <a:pt x="510565" y="952500"/>
                </a:cubicBezTo>
                <a:cubicBezTo>
                  <a:pt x="488975" y="1023620"/>
                  <a:pt x="478815" y="1117600"/>
                  <a:pt x="472465" y="1196340"/>
                </a:cubicBezTo>
                <a:cubicBezTo>
                  <a:pt x="466115" y="1275080"/>
                  <a:pt x="468655" y="1383030"/>
                  <a:pt x="472465" y="1424940"/>
                </a:cubicBezTo>
                <a:cubicBezTo>
                  <a:pt x="476275" y="1466850"/>
                  <a:pt x="485800" y="1457325"/>
                  <a:pt x="495325" y="14478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orma libre"/>
          <p:cNvSpPr/>
          <p:nvPr/>
        </p:nvSpPr>
        <p:spPr>
          <a:xfrm>
            <a:off x="4895726" y="4093602"/>
            <a:ext cx="83820" cy="106680"/>
          </a:xfrm>
          <a:custGeom>
            <a:avLst/>
            <a:gdLst>
              <a:gd name="connsiteX0" fmla="*/ 0 w 83820"/>
              <a:gd name="connsiteY0" fmla="*/ 0 h 106680"/>
              <a:gd name="connsiteX1" fmla="*/ 83820 w 83820"/>
              <a:gd name="connsiteY1" fmla="*/ 106680 h 10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20" h="106680">
                <a:moveTo>
                  <a:pt x="0" y="0"/>
                </a:moveTo>
                <a:lnTo>
                  <a:pt x="83820" y="10668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orma libre"/>
          <p:cNvSpPr/>
          <p:nvPr/>
        </p:nvSpPr>
        <p:spPr>
          <a:xfrm>
            <a:off x="5116706" y="4047424"/>
            <a:ext cx="2103120" cy="528007"/>
          </a:xfrm>
          <a:custGeom>
            <a:avLst/>
            <a:gdLst>
              <a:gd name="connsiteX0" fmla="*/ 0 w 2103120"/>
              <a:gd name="connsiteY0" fmla="*/ 396698 h 528007"/>
              <a:gd name="connsiteX1" fmla="*/ 175260 w 2103120"/>
              <a:gd name="connsiteY1" fmla="*/ 503378 h 528007"/>
              <a:gd name="connsiteX2" fmla="*/ 335280 w 2103120"/>
              <a:gd name="connsiteY2" fmla="*/ 526238 h 528007"/>
              <a:gd name="connsiteX3" fmla="*/ 525780 w 2103120"/>
              <a:gd name="connsiteY3" fmla="*/ 510998 h 528007"/>
              <a:gd name="connsiteX4" fmla="*/ 769620 w 2103120"/>
              <a:gd name="connsiteY4" fmla="*/ 389078 h 528007"/>
              <a:gd name="connsiteX5" fmla="*/ 1082040 w 2103120"/>
              <a:gd name="connsiteY5" fmla="*/ 175718 h 528007"/>
              <a:gd name="connsiteX6" fmla="*/ 1303020 w 2103120"/>
              <a:gd name="connsiteY6" fmla="*/ 46178 h 528007"/>
              <a:gd name="connsiteX7" fmla="*/ 1516380 w 2103120"/>
              <a:gd name="connsiteY7" fmla="*/ 458 h 528007"/>
              <a:gd name="connsiteX8" fmla="*/ 1775460 w 2103120"/>
              <a:gd name="connsiteY8" fmla="*/ 69038 h 528007"/>
              <a:gd name="connsiteX9" fmla="*/ 2103120 w 2103120"/>
              <a:gd name="connsiteY9" fmla="*/ 229058 h 52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03120" h="528007">
                <a:moveTo>
                  <a:pt x="0" y="396698"/>
                </a:moveTo>
                <a:cubicBezTo>
                  <a:pt x="59690" y="439243"/>
                  <a:pt x="119380" y="481788"/>
                  <a:pt x="175260" y="503378"/>
                </a:cubicBezTo>
                <a:cubicBezTo>
                  <a:pt x="231140" y="524968"/>
                  <a:pt x="276860" y="524968"/>
                  <a:pt x="335280" y="526238"/>
                </a:cubicBezTo>
                <a:cubicBezTo>
                  <a:pt x="393700" y="527508"/>
                  <a:pt x="453390" y="533858"/>
                  <a:pt x="525780" y="510998"/>
                </a:cubicBezTo>
                <a:cubicBezTo>
                  <a:pt x="598170" y="488138"/>
                  <a:pt x="676910" y="444958"/>
                  <a:pt x="769620" y="389078"/>
                </a:cubicBezTo>
                <a:cubicBezTo>
                  <a:pt x="862330" y="333198"/>
                  <a:pt x="993140" y="232868"/>
                  <a:pt x="1082040" y="175718"/>
                </a:cubicBezTo>
                <a:cubicBezTo>
                  <a:pt x="1170940" y="118568"/>
                  <a:pt x="1230630" y="75388"/>
                  <a:pt x="1303020" y="46178"/>
                </a:cubicBezTo>
                <a:cubicBezTo>
                  <a:pt x="1375410" y="16968"/>
                  <a:pt x="1437640" y="-3352"/>
                  <a:pt x="1516380" y="458"/>
                </a:cubicBezTo>
                <a:cubicBezTo>
                  <a:pt x="1595120" y="4268"/>
                  <a:pt x="1677670" y="30938"/>
                  <a:pt x="1775460" y="69038"/>
                </a:cubicBezTo>
                <a:cubicBezTo>
                  <a:pt x="1873250" y="107138"/>
                  <a:pt x="1988185" y="168098"/>
                  <a:pt x="2103120" y="22905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1302593" y="11663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greengrocer’s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70" y="3645024"/>
            <a:ext cx="1871369" cy="131358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7032975" y="358687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GREENGROCER’S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2" descr="http://www.graphicmania.net/wp-content/uploads/13012011/cg00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51520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1249411" y="62322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Pentágono">
            <a:hlinkClick r:id="" action="ppaction://hlinkshowjump?jump=nextslide"/>
          </p:cNvPr>
          <p:cNvSpPr/>
          <p:nvPr/>
        </p:nvSpPr>
        <p:spPr>
          <a:xfrm>
            <a:off x="6012160" y="6232252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NEXT</a:t>
            </a:r>
            <a:endParaRPr lang="es-ES" b="1" dirty="0"/>
          </a:p>
        </p:txBody>
      </p:sp>
      <p:pic>
        <p:nvPicPr>
          <p:cNvPr id="28" name="Picture 12" descr="http://previewcf.turbosquid.com/Preview/2014/07/08__15_04_13/Bush03.jpg067daa6f-ebc5-4d0f-864a-158b204eeb50Large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17850" r="14146" b="43004"/>
          <a:stretch/>
        </p:blipFill>
        <p:spPr bwMode="auto">
          <a:xfrm>
            <a:off x="0" y="499852"/>
            <a:ext cx="985027" cy="37738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8273455" y="44624"/>
            <a:ext cx="7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2/10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868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4722 0.02107 L 0.07083 0.06297 L 0.11823 0.09445 L 0.19688 0.09445 L 0.2599 0.07361 L 0.29931 0.02107 L 0.30712 -0.04189 L 0.3151 -0.1574 L 0.35434 -0.24143 L 0.41736 -0.28333 L 0.45677 -0.28333 L 0.50399 -0.2625 L 0.51198 -0.24143 L 0.50399 -0.17847 L 0.48038 -0.11551 L 0.44896 -0.02106 L 0.42535 0.05255 L 0.41736 0.11551 L 0.44097 0.16806 L 0.48837 0.18912 L 0.5592 0.16806 L 0.60642 0.13658 L 0.62222 0.08403 L 0.62222 0.03149 L 0.60642 -1.11111E-6 L 0.5592 -0.02106 L 0.49618 -0.01041 L 0.46458 0.03149 L 0.46458 0.09445 L 0.47257 0.15764 L 0.49618 0.19954 L 0.53559 0.23102 L 0.58281 0.19954 L 0.62222 0.15764 L 0.65365 0.14699 L 0.68524 0.15764 L 0.71667 0.16806 L 0.73247 0.19954 L 0.75608 0.2625 " pathEditMode="relative" ptsTypes="AAAAAAAAAAAAAAAAAAAAAAAAAAAAAAAAAAAAAAAA">
                                      <p:cBhvr>
                                        <p:cTn id="34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az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0" y="0"/>
            <a:ext cx="9144000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1465435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33286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33286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46" y="476672"/>
            <a:ext cx="2033403" cy="14805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33286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3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7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LIZ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3139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37" y="2132856"/>
            <a:ext cx="1855661" cy="13009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14" y="5135003"/>
            <a:ext cx="1978574" cy="12868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24 CuadroTexto"/>
          <p:cNvSpPr txBox="1"/>
          <p:nvPr/>
        </p:nvSpPr>
        <p:spPr>
          <a:xfrm>
            <a:off x="1302593" y="11663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butcher’s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70" y="3649947"/>
            <a:ext cx="1871369" cy="130374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7220169" y="2123564"/>
            <a:ext cx="154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BUTCHER’S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2" descr="http://www.graphicmania.net/wp-content/uploads/13012011/cg0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51520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1249411" y="62322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Forma libre"/>
          <p:cNvSpPr/>
          <p:nvPr/>
        </p:nvSpPr>
        <p:spPr>
          <a:xfrm>
            <a:off x="876300" y="1687775"/>
            <a:ext cx="1614311" cy="572825"/>
          </a:xfrm>
          <a:custGeom>
            <a:avLst/>
            <a:gdLst>
              <a:gd name="connsiteX0" fmla="*/ 0 w 1614311"/>
              <a:gd name="connsiteY0" fmla="*/ 64825 h 572825"/>
              <a:gd name="connsiteX1" fmla="*/ 609600 w 1614311"/>
              <a:gd name="connsiteY1" fmla="*/ 14025 h 572825"/>
              <a:gd name="connsiteX2" fmla="*/ 1003300 w 1614311"/>
              <a:gd name="connsiteY2" fmla="*/ 1325 h 572825"/>
              <a:gd name="connsiteX3" fmla="*/ 1397000 w 1614311"/>
              <a:gd name="connsiteY3" fmla="*/ 39425 h 572825"/>
              <a:gd name="connsiteX4" fmla="*/ 1574800 w 1614311"/>
              <a:gd name="connsiteY4" fmla="*/ 128325 h 572825"/>
              <a:gd name="connsiteX5" fmla="*/ 1600200 w 1614311"/>
              <a:gd name="connsiteY5" fmla="*/ 344225 h 572825"/>
              <a:gd name="connsiteX6" fmla="*/ 1397000 w 1614311"/>
              <a:gd name="connsiteY6" fmla="*/ 572825 h 572825"/>
              <a:gd name="connsiteX7" fmla="*/ 1397000 w 1614311"/>
              <a:gd name="connsiteY7" fmla="*/ 572825 h 572825"/>
              <a:gd name="connsiteX8" fmla="*/ 1397000 w 1614311"/>
              <a:gd name="connsiteY8" fmla="*/ 572825 h 57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4311" h="572825">
                <a:moveTo>
                  <a:pt x="0" y="64825"/>
                </a:moveTo>
                <a:lnTo>
                  <a:pt x="609600" y="14025"/>
                </a:lnTo>
                <a:cubicBezTo>
                  <a:pt x="776817" y="3442"/>
                  <a:pt x="872067" y="-2908"/>
                  <a:pt x="1003300" y="1325"/>
                </a:cubicBezTo>
                <a:cubicBezTo>
                  <a:pt x="1134533" y="5558"/>
                  <a:pt x="1301750" y="18258"/>
                  <a:pt x="1397000" y="39425"/>
                </a:cubicBezTo>
                <a:cubicBezTo>
                  <a:pt x="1492250" y="60592"/>
                  <a:pt x="1540933" y="77525"/>
                  <a:pt x="1574800" y="128325"/>
                </a:cubicBezTo>
                <a:cubicBezTo>
                  <a:pt x="1608667" y="179125"/>
                  <a:pt x="1629833" y="270142"/>
                  <a:pt x="1600200" y="344225"/>
                </a:cubicBezTo>
                <a:cubicBezTo>
                  <a:pt x="1570567" y="418308"/>
                  <a:pt x="1397000" y="572825"/>
                  <a:pt x="1397000" y="572825"/>
                </a:cubicBezTo>
                <a:lnTo>
                  <a:pt x="1397000" y="572825"/>
                </a:lnTo>
                <a:lnTo>
                  <a:pt x="1397000" y="57282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Forma libre"/>
          <p:cNvSpPr/>
          <p:nvPr/>
        </p:nvSpPr>
        <p:spPr>
          <a:xfrm>
            <a:off x="1767122" y="2425700"/>
            <a:ext cx="1852378" cy="2120900"/>
          </a:xfrm>
          <a:custGeom>
            <a:avLst/>
            <a:gdLst>
              <a:gd name="connsiteX0" fmla="*/ 302978 w 1852378"/>
              <a:gd name="connsiteY0" fmla="*/ 0 h 2120900"/>
              <a:gd name="connsiteX1" fmla="*/ 137878 w 1852378"/>
              <a:gd name="connsiteY1" fmla="*/ 190500 h 2120900"/>
              <a:gd name="connsiteX2" fmla="*/ 23578 w 1852378"/>
              <a:gd name="connsiteY2" fmla="*/ 457200 h 2120900"/>
              <a:gd name="connsiteX3" fmla="*/ 10878 w 1852378"/>
              <a:gd name="connsiteY3" fmla="*/ 660400 h 2120900"/>
              <a:gd name="connsiteX4" fmla="*/ 150578 w 1852378"/>
              <a:gd name="connsiteY4" fmla="*/ 901700 h 2120900"/>
              <a:gd name="connsiteX5" fmla="*/ 429978 w 1852378"/>
              <a:gd name="connsiteY5" fmla="*/ 1143000 h 2120900"/>
              <a:gd name="connsiteX6" fmla="*/ 1852378 w 1852378"/>
              <a:gd name="connsiteY6" fmla="*/ 212090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2378" h="2120900">
                <a:moveTo>
                  <a:pt x="302978" y="0"/>
                </a:moveTo>
                <a:cubicBezTo>
                  <a:pt x="243711" y="57150"/>
                  <a:pt x="184445" y="114300"/>
                  <a:pt x="137878" y="190500"/>
                </a:cubicBezTo>
                <a:cubicBezTo>
                  <a:pt x="91311" y="266700"/>
                  <a:pt x="44745" y="378883"/>
                  <a:pt x="23578" y="457200"/>
                </a:cubicBezTo>
                <a:cubicBezTo>
                  <a:pt x="2411" y="535517"/>
                  <a:pt x="-10289" y="586317"/>
                  <a:pt x="10878" y="660400"/>
                </a:cubicBezTo>
                <a:cubicBezTo>
                  <a:pt x="32045" y="734483"/>
                  <a:pt x="80728" y="821267"/>
                  <a:pt x="150578" y="901700"/>
                </a:cubicBezTo>
                <a:cubicBezTo>
                  <a:pt x="220428" y="982133"/>
                  <a:pt x="146345" y="939800"/>
                  <a:pt x="429978" y="1143000"/>
                </a:cubicBezTo>
                <a:cubicBezTo>
                  <a:pt x="713611" y="1346200"/>
                  <a:pt x="1282994" y="1733550"/>
                  <a:pt x="1852378" y="2120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Forma libre"/>
          <p:cNvSpPr/>
          <p:nvPr/>
        </p:nvSpPr>
        <p:spPr>
          <a:xfrm>
            <a:off x="3429000" y="4686300"/>
            <a:ext cx="1012173" cy="1321794"/>
          </a:xfrm>
          <a:custGeom>
            <a:avLst/>
            <a:gdLst>
              <a:gd name="connsiteX0" fmla="*/ 393700 w 1012173"/>
              <a:gd name="connsiteY0" fmla="*/ 0 h 1321794"/>
              <a:gd name="connsiteX1" fmla="*/ 800100 w 1012173"/>
              <a:gd name="connsiteY1" fmla="*/ 381000 h 1321794"/>
              <a:gd name="connsiteX2" fmla="*/ 990600 w 1012173"/>
              <a:gd name="connsiteY2" fmla="*/ 749300 h 1321794"/>
              <a:gd name="connsiteX3" fmla="*/ 977900 w 1012173"/>
              <a:gd name="connsiteY3" fmla="*/ 939800 h 1321794"/>
              <a:gd name="connsiteX4" fmla="*/ 723900 w 1012173"/>
              <a:gd name="connsiteY4" fmla="*/ 1206500 h 1321794"/>
              <a:gd name="connsiteX5" fmla="*/ 495300 w 1012173"/>
              <a:gd name="connsiteY5" fmla="*/ 1282700 h 1321794"/>
              <a:gd name="connsiteX6" fmla="*/ 292100 w 1012173"/>
              <a:gd name="connsiteY6" fmla="*/ 1320800 h 1321794"/>
              <a:gd name="connsiteX7" fmla="*/ 0 w 1012173"/>
              <a:gd name="connsiteY7" fmla="*/ 1244600 h 13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2173" h="1321794">
                <a:moveTo>
                  <a:pt x="393700" y="0"/>
                </a:moveTo>
                <a:cubicBezTo>
                  <a:pt x="547158" y="128058"/>
                  <a:pt x="700617" y="256117"/>
                  <a:pt x="800100" y="381000"/>
                </a:cubicBezTo>
                <a:cubicBezTo>
                  <a:pt x="899583" y="505883"/>
                  <a:pt x="960967" y="656167"/>
                  <a:pt x="990600" y="749300"/>
                </a:cubicBezTo>
                <a:cubicBezTo>
                  <a:pt x="1020233" y="842433"/>
                  <a:pt x="1022350" y="863600"/>
                  <a:pt x="977900" y="939800"/>
                </a:cubicBezTo>
                <a:cubicBezTo>
                  <a:pt x="933450" y="1016000"/>
                  <a:pt x="804333" y="1149350"/>
                  <a:pt x="723900" y="1206500"/>
                </a:cubicBezTo>
                <a:cubicBezTo>
                  <a:pt x="643467" y="1263650"/>
                  <a:pt x="567267" y="1263650"/>
                  <a:pt x="495300" y="1282700"/>
                </a:cubicBezTo>
                <a:cubicBezTo>
                  <a:pt x="423333" y="1301750"/>
                  <a:pt x="374650" y="1327150"/>
                  <a:pt x="292100" y="1320800"/>
                </a:cubicBezTo>
                <a:cubicBezTo>
                  <a:pt x="209550" y="1314450"/>
                  <a:pt x="104775" y="1279525"/>
                  <a:pt x="0" y="12446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Forma libre"/>
          <p:cNvSpPr/>
          <p:nvPr/>
        </p:nvSpPr>
        <p:spPr>
          <a:xfrm>
            <a:off x="3022600" y="5664200"/>
            <a:ext cx="114300" cy="114300"/>
          </a:xfrm>
          <a:custGeom>
            <a:avLst/>
            <a:gdLst>
              <a:gd name="connsiteX0" fmla="*/ 114300 w 114300"/>
              <a:gd name="connsiteY0" fmla="*/ 114300 h 114300"/>
              <a:gd name="connsiteX1" fmla="*/ 0 w 1143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300" h="114300">
                <a:moveTo>
                  <a:pt x="114300" y="11430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Forma libre"/>
          <p:cNvSpPr/>
          <p:nvPr/>
        </p:nvSpPr>
        <p:spPr>
          <a:xfrm>
            <a:off x="2063045" y="2743200"/>
            <a:ext cx="1923962" cy="2976170"/>
          </a:xfrm>
          <a:custGeom>
            <a:avLst/>
            <a:gdLst>
              <a:gd name="connsiteX0" fmla="*/ 756355 w 1923962"/>
              <a:gd name="connsiteY0" fmla="*/ 2755900 h 2976170"/>
              <a:gd name="connsiteX1" fmla="*/ 502355 w 1923962"/>
              <a:gd name="connsiteY1" fmla="*/ 2565400 h 2976170"/>
              <a:gd name="connsiteX2" fmla="*/ 311855 w 1923962"/>
              <a:gd name="connsiteY2" fmla="*/ 2463800 h 2976170"/>
              <a:gd name="connsiteX3" fmla="*/ 146755 w 1923962"/>
              <a:gd name="connsiteY3" fmla="*/ 2476500 h 2976170"/>
              <a:gd name="connsiteX4" fmla="*/ 7055 w 1923962"/>
              <a:gd name="connsiteY4" fmla="*/ 2578100 h 2976170"/>
              <a:gd name="connsiteX5" fmla="*/ 32455 w 1923962"/>
              <a:gd name="connsiteY5" fmla="*/ 2755900 h 2976170"/>
              <a:gd name="connsiteX6" fmla="*/ 134055 w 1923962"/>
              <a:gd name="connsiteY6" fmla="*/ 2870200 h 2976170"/>
              <a:gd name="connsiteX7" fmla="*/ 337255 w 1923962"/>
              <a:gd name="connsiteY7" fmla="*/ 2971800 h 2976170"/>
              <a:gd name="connsiteX8" fmla="*/ 743655 w 1923962"/>
              <a:gd name="connsiteY8" fmla="*/ 2921000 h 2976170"/>
              <a:gd name="connsiteX9" fmla="*/ 1150055 w 1923962"/>
              <a:gd name="connsiteY9" fmla="*/ 2603500 h 2976170"/>
              <a:gd name="connsiteX10" fmla="*/ 1581855 w 1923962"/>
              <a:gd name="connsiteY10" fmla="*/ 2057400 h 2976170"/>
              <a:gd name="connsiteX11" fmla="*/ 1785055 w 1923962"/>
              <a:gd name="connsiteY11" fmla="*/ 1549400 h 2976170"/>
              <a:gd name="connsiteX12" fmla="*/ 1912055 w 1923962"/>
              <a:gd name="connsiteY12" fmla="*/ 1041400 h 2976170"/>
              <a:gd name="connsiteX13" fmla="*/ 1873955 w 1923962"/>
              <a:gd name="connsiteY13" fmla="*/ 571500 h 2976170"/>
              <a:gd name="connsiteX14" fmla="*/ 1518355 w 1923962"/>
              <a:gd name="connsiteY14" fmla="*/ 0 h 297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3962" h="2976170">
                <a:moveTo>
                  <a:pt x="756355" y="2755900"/>
                </a:moveTo>
                <a:cubicBezTo>
                  <a:pt x="666396" y="2684991"/>
                  <a:pt x="576438" y="2614083"/>
                  <a:pt x="502355" y="2565400"/>
                </a:cubicBezTo>
                <a:cubicBezTo>
                  <a:pt x="428272" y="2516717"/>
                  <a:pt x="371122" y="2478617"/>
                  <a:pt x="311855" y="2463800"/>
                </a:cubicBezTo>
                <a:cubicBezTo>
                  <a:pt x="252588" y="2448983"/>
                  <a:pt x="197555" y="2457450"/>
                  <a:pt x="146755" y="2476500"/>
                </a:cubicBezTo>
                <a:cubicBezTo>
                  <a:pt x="95955" y="2495550"/>
                  <a:pt x="26105" y="2531533"/>
                  <a:pt x="7055" y="2578100"/>
                </a:cubicBezTo>
                <a:cubicBezTo>
                  <a:pt x="-11995" y="2624667"/>
                  <a:pt x="11288" y="2707217"/>
                  <a:pt x="32455" y="2755900"/>
                </a:cubicBezTo>
                <a:cubicBezTo>
                  <a:pt x="53622" y="2804583"/>
                  <a:pt x="83255" y="2834217"/>
                  <a:pt x="134055" y="2870200"/>
                </a:cubicBezTo>
                <a:cubicBezTo>
                  <a:pt x="184855" y="2906183"/>
                  <a:pt x="235655" y="2963333"/>
                  <a:pt x="337255" y="2971800"/>
                </a:cubicBezTo>
                <a:cubicBezTo>
                  <a:pt x="438855" y="2980267"/>
                  <a:pt x="608188" y="2982383"/>
                  <a:pt x="743655" y="2921000"/>
                </a:cubicBezTo>
                <a:cubicBezTo>
                  <a:pt x="879122" y="2859617"/>
                  <a:pt x="1010355" y="2747433"/>
                  <a:pt x="1150055" y="2603500"/>
                </a:cubicBezTo>
                <a:cubicBezTo>
                  <a:pt x="1289755" y="2459567"/>
                  <a:pt x="1476022" y="2233083"/>
                  <a:pt x="1581855" y="2057400"/>
                </a:cubicBezTo>
                <a:cubicBezTo>
                  <a:pt x="1687688" y="1881717"/>
                  <a:pt x="1730022" y="1718733"/>
                  <a:pt x="1785055" y="1549400"/>
                </a:cubicBezTo>
                <a:cubicBezTo>
                  <a:pt x="1840088" y="1380067"/>
                  <a:pt x="1897238" y="1204383"/>
                  <a:pt x="1912055" y="1041400"/>
                </a:cubicBezTo>
                <a:cubicBezTo>
                  <a:pt x="1926872" y="878417"/>
                  <a:pt x="1939572" y="745067"/>
                  <a:pt x="1873955" y="571500"/>
                </a:cubicBezTo>
                <a:cubicBezTo>
                  <a:pt x="1808338" y="397933"/>
                  <a:pt x="1663346" y="198966"/>
                  <a:pt x="151835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Forma libre"/>
          <p:cNvSpPr/>
          <p:nvPr/>
        </p:nvSpPr>
        <p:spPr>
          <a:xfrm>
            <a:off x="2950861" y="1195332"/>
            <a:ext cx="2116439" cy="1268468"/>
          </a:xfrm>
          <a:custGeom>
            <a:avLst/>
            <a:gdLst>
              <a:gd name="connsiteX0" fmla="*/ 376539 w 2116439"/>
              <a:gd name="connsiteY0" fmla="*/ 1268468 h 1268468"/>
              <a:gd name="connsiteX1" fmla="*/ 109839 w 2116439"/>
              <a:gd name="connsiteY1" fmla="*/ 925568 h 1268468"/>
              <a:gd name="connsiteX2" fmla="*/ 8239 w 2116439"/>
              <a:gd name="connsiteY2" fmla="*/ 646168 h 1268468"/>
              <a:gd name="connsiteX3" fmla="*/ 46339 w 2116439"/>
              <a:gd name="connsiteY3" fmla="*/ 366768 h 1268468"/>
              <a:gd name="connsiteX4" fmla="*/ 363839 w 2116439"/>
              <a:gd name="connsiteY4" fmla="*/ 112768 h 1268468"/>
              <a:gd name="connsiteX5" fmla="*/ 821039 w 2116439"/>
              <a:gd name="connsiteY5" fmla="*/ 11168 h 1268468"/>
              <a:gd name="connsiteX6" fmla="*/ 1252839 w 2116439"/>
              <a:gd name="connsiteY6" fmla="*/ 11168 h 1268468"/>
              <a:gd name="connsiteX7" fmla="*/ 1646539 w 2116439"/>
              <a:gd name="connsiteY7" fmla="*/ 87368 h 1268468"/>
              <a:gd name="connsiteX8" fmla="*/ 1925939 w 2116439"/>
              <a:gd name="connsiteY8" fmla="*/ 227068 h 1268468"/>
              <a:gd name="connsiteX9" fmla="*/ 2116439 w 2116439"/>
              <a:gd name="connsiteY9" fmla="*/ 506468 h 126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6439" h="1268468">
                <a:moveTo>
                  <a:pt x="376539" y="1268468"/>
                </a:moveTo>
                <a:cubicBezTo>
                  <a:pt x="273880" y="1148876"/>
                  <a:pt x="171222" y="1029285"/>
                  <a:pt x="109839" y="925568"/>
                </a:cubicBezTo>
                <a:cubicBezTo>
                  <a:pt x="48456" y="821851"/>
                  <a:pt x="18822" y="739301"/>
                  <a:pt x="8239" y="646168"/>
                </a:cubicBezTo>
                <a:cubicBezTo>
                  <a:pt x="-2344" y="553035"/>
                  <a:pt x="-12928" y="455668"/>
                  <a:pt x="46339" y="366768"/>
                </a:cubicBezTo>
                <a:cubicBezTo>
                  <a:pt x="105606" y="277868"/>
                  <a:pt x="234722" y="172035"/>
                  <a:pt x="363839" y="112768"/>
                </a:cubicBezTo>
                <a:cubicBezTo>
                  <a:pt x="492956" y="53501"/>
                  <a:pt x="672872" y="28101"/>
                  <a:pt x="821039" y="11168"/>
                </a:cubicBezTo>
                <a:cubicBezTo>
                  <a:pt x="969206" y="-5765"/>
                  <a:pt x="1115256" y="-1532"/>
                  <a:pt x="1252839" y="11168"/>
                </a:cubicBezTo>
                <a:cubicBezTo>
                  <a:pt x="1390422" y="23868"/>
                  <a:pt x="1534356" y="51385"/>
                  <a:pt x="1646539" y="87368"/>
                </a:cubicBezTo>
                <a:cubicBezTo>
                  <a:pt x="1758722" y="123351"/>
                  <a:pt x="1847622" y="157218"/>
                  <a:pt x="1925939" y="227068"/>
                </a:cubicBezTo>
                <a:cubicBezTo>
                  <a:pt x="2004256" y="296918"/>
                  <a:pt x="2060347" y="401693"/>
                  <a:pt x="2116439" y="5064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Forma libre"/>
          <p:cNvSpPr/>
          <p:nvPr/>
        </p:nvSpPr>
        <p:spPr>
          <a:xfrm>
            <a:off x="5168900" y="1981200"/>
            <a:ext cx="127000" cy="393700"/>
          </a:xfrm>
          <a:custGeom>
            <a:avLst/>
            <a:gdLst>
              <a:gd name="connsiteX0" fmla="*/ 0 w 127000"/>
              <a:gd name="connsiteY0" fmla="*/ 0 h 393700"/>
              <a:gd name="connsiteX1" fmla="*/ 127000 w 127000"/>
              <a:gd name="connsiteY1" fmla="*/ 39370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0" h="393700">
                <a:moveTo>
                  <a:pt x="0" y="0"/>
                </a:moveTo>
                <a:lnTo>
                  <a:pt x="127000" y="3937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Forma libre"/>
          <p:cNvSpPr/>
          <p:nvPr/>
        </p:nvSpPr>
        <p:spPr>
          <a:xfrm>
            <a:off x="5334000" y="2806700"/>
            <a:ext cx="12700" cy="101600"/>
          </a:xfrm>
          <a:custGeom>
            <a:avLst/>
            <a:gdLst>
              <a:gd name="connsiteX0" fmla="*/ 0 w 12700"/>
              <a:gd name="connsiteY0" fmla="*/ 0 h 101600"/>
              <a:gd name="connsiteX1" fmla="*/ 12700 w 12700"/>
              <a:gd name="connsiteY1" fmla="*/ 10160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01600">
                <a:moveTo>
                  <a:pt x="0" y="0"/>
                </a:moveTo>
                <a:lnTo>
                  <a:pt x="12700" y="1016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Forma libre"/>
          <p:cNvSpPr/>
          <p:nvPr/>
        </p:nvSpPr>
        <p:spPr>
          <a:xfrm>
            <a:off x="4914900" y="3111500"/>
            <a:ext cx="419100" cy="431800"/>
          </a:xfrm>
          <a:custGeom>
            <a:avLst/>
            <a:gdLst>
              <a:gd name="connsiteX0" fmla="*/ 419100 w 419100"/>
              <a:gd name="connsiteY0" fmla="*/ 0 h 431800"/>
              <a:gd name="connsiteX1" fmla="*/ 368300 w 419100"/>
              <a:gd name="connsiteY1" fmla="*/ 241300 h 431800"/>
              <a:gd name="connsiteX2" fmla="*/ 254000 w 419100"/>
              <a:gd name="connsiteY2" fmla="*/ 368300 h 431800"/>
              <a:gd name="connsiteX3" fmla="*/ 0 w 419100"/>
              <a:gd name="connsiteY3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431800">
                <a:moveTo>
                  <a:pt x="419100" y="0"/>
                </a:moveTo>
                <a:cubicBezTo>
                  <a:pt x="407458" y="89958"/>
                  <a:pt x="395817" y="179917"/>
                  <a:pt x="368300" y="241300"/>
                </a:cubicBezTo>
                <a:cubicBezTo>
                  <a:pt x="340783" y="302683"/>
                  <a:pt x="315383" y="336550"/>
                  <a:pt x="254000" y="368300"/>
                </a:cubicBezTo>
                <a:cubicBezTo>
                  <a:pt x="192617" y="400050"/>
                  <a:pt x="96308" y="415925"/>
                  <a:pt x="0" y="4318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Forma libre"/>
          <p:cNvSpPr/>
          <p:nvPr/>
        </p:nvSpPr>
        <p:spPr>
          <a:xfrm>
            <a:off x="4545088" y="2403437"/>
            <a:ext cx="2554212" cy="1101763"/>
          </a:xfrm>
          <a:custGeom>
            <a:avLst/>
            <a:gdLst>
              <a:gd name="connsiteX0" fmla="*/ 153912 w 2554212"/>
              <a:gd name="connsiteY0" fmla="*/ 1101763 h 1101763"/>
              <a:gd name="connsiteX1" fmla="*/ 1512 w 2554212"/>
              <a:gd name="connsiteY1" fmla="*/ 974763 h 1101763"/>
              <a:gd name="connsiteX2" fmla="*/ 90412 w 2554212"/>
              <a:gd name="connsiteY2" fmla="*/ 682663 h 1101763"/>
              <a:gd name="connsiteX3" fmla="*/ 319012 w 2554212"/>
              <a:gd name="connsiteY3" fmla="*/ 517563 h 1101763"/>
              <a:gd name="connsiteX4" fmla="*/ 1106412 w 2554212"/>
              <a:gd name="connsiteY4" fmla="*/ 187363 h 1101763"/>
              <a:gd name="connsiteX5" fmla="*/ 1703312 w 2554212"/>
              <a:gd name="connsiteY5" fmla="*/ 60363 h 1101763"/>
              <a:gd name="connsiteX6" fmla="*/ 2122412 w 2554212"/>
              <a:gd name="connsiteY6" fmla="*/ 9563 h 1101763"/>
              <a:gd name="connsiteX7" fmla="*/ 2376412 w 2554212"/>
              <a:gd name="connsiteY7" fmla="*/ 22263 h 1101763"/>
              <a:gd name="connsiteX8" fmla="*/ 2554212 w 2554212"/>
              <a:gd name="connsiteY8" fmla="*/ 225463 h 11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212" h="1101763">
                <a:moveTo>
                  <a:pt x="153912" y="1101763"/>
                </a:moveTo>
                <a:cubicBezTo>
                  <a:pt x="83003" y="1073188"/>
                  <a:pt x="12095" y="1044613"/>
                  <a:pt x="1512" y="974763"/>
                </a:cubicBezTo>
                <a:cubicBezTo>
                  <a:pt x="-9071" y="904913"/>
                  <a:pt x="37495" y="758863"/>
                  <a:pt x="90412" y="682663"/>
                </a:cubicBezTo>
                <a:cubicBezTo>
                  <a:pt x="143329" y="606463"/>
                  <a:pt x="149679" y="600113"/>
                  <a:pt x="319012" y="517563"/>
                </a:cubicBezTo>
                <a:cubicBezTo>
                  <a:pt x="488345" y="435013"/>
                  <a:pt x="875695" y="263563"/>
                  <a:pt x="1106412" y="187363"/>
                </a:cubicBezTo>
                <a:cubicBezTo>
                  <a:pt x="1337129" y="111163"/>
                  <a:pt x="1533979" y="89996"/>
                  <a:pt x="1703312" y="60363"/>
                </a:cubicBezTo>
                <a:cubicBezTo>
                  <a:pt x="1872645" y="30730"/>
                  <a:pt x="2010229" y="15913"/>
                  <a:pt x="2122412" y="9563"/>
                </a:cubicBezTo>
                <a:cubicBezTo>
                  <a:pt x="2234595" y="3213"/>
                  <a:pt x="2304445" y="-13720"/>
                  <a:pt x="2376412" y="22263"/>
                </a:cubicBezTo>
                <a:cubicBezTo>
                  <a:pt x="2448379" y="58246"/>
                  <a:pt x="2501295" y="141854"/>
                  <a:pt x="2554212" y="22546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14" descr="http://www.sawgrassshack.com/files/sgs/imagecache/slideshow/kid-project-slideshows/ss_image1_andy'sairplanes_character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43094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Pentágono">
            <a:hlinkClick r:id="" action="ppaction://hlinkshowjump?jump=nextslide"/>
          </p:cNvPr>
          <p:cNvSpPr/>
          <p:nvPr/>
        </p:nvSpPr>
        <p:spPr>
          <a:xfrm>
            <a:off x="6012160" y="6232252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NEXT</a:t>
            </a:r>
            <a:endParaRPr lang="es-ES" b="1" dirty="0"/>
          </a:p>
        </p:txBody>
      </p:sp>
      <p:pic>
        <p:nvPicPr>
          <p:cNvPr id="37" name="Picture 12" descr="http://previewcf.turbosquid.com/Preview/2014/07/08__15_04_13/Bush03.jpg067daa6f-ebc5-4d0f-864a-158b204eeb50Large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17850" r="14146" b="43004"/>
          <a:stretch/>
        </p:blipFill>
        <p:spPr bwMode="auto">
          <a:xfrm>
            <a:off x="0" y="499852"/>
            <a:ext cx="985027" cy="37738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37 CuadroTexto"/>
          <p:cNvSpPr txBox="1"/>
          <p:nvPr/>
        </p:nvSpPr>
        <p:spPr>
          <a:xfrm>
            <a:off x="8273455" y="44624"/>
            <a:ext cx="7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3/10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8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3.33333E-6 L 0.09462 -0.01064 L 0.16545 -3.33333E-6 L 0.18125 0.01042 L 0.17327 0.0419 L 0.15764 0.07338 L 0.11823 0.12593 L 0.11024 0.16783 L 0.11024 0.19954 L 0.13386 0.25186 L 0.22049 0.32547 L 0.29931 0.38843 L 0.36233 0.47246 L 0.38594 0.50394 L 0.39375 0.54584 L 0.39375 0.55649 L 0.37014 0.59838 L 0.35434 0.60903 L 0.29931 0.60903 L 0.2599 0.58797 L 0.22049 0.54584 L 0.18906 0.50394 L 0.14184 0.49352 L 0.13386 0.51436 L 0.14184 0.54584 L 0.18125 0.57755 L 0.22847 0.55649 L 0.2757 0.50394 L 0.31511 0.41991 L 0.33872 0.33588 L 0.34653 0.2625 L 0.33073 0.20996 L 0.30712 0.147 L 0.2599 0.07338 L 0.22847 0.02084 L 0.23629 -0.02106 L 0.2599 -0.06296 L 0.31511 -0.08402 L 0.39375 -0.07361 L 0.44896 -0.05254 L 0.46476 -0.01064 L 0.48038 0.07338 L 0.48837 0.147 L 0.48837 0.20996 L 0.47257 0.25186 L 0.44097 0.25186 L 0.41736 0.25186 L 0.40955 0.22038 L 0.41736 0.18889 L 0.45677 0.16783 L 0.52761 0.12593 L 0.59861 0.10487 L 0.64583 0.09445 L 0.67726 0.11551 L 0.70087 0.15741 L 0.74028 0.24144 " pathEditMode="relative" ptsTypes="AAAAAAAAAAAAAAAAAAAAAAAAAAAAAAAAAAAAAAAAAAAAAAAAAAAAAAAA">
                                      <p:cBhvr>
                                        <p:cTn id="55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wes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0" y="0"/>
            <a:ext cx="9144000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1465435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46" y="476672"/>
            <a:ext cx="2033403" cy="14805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33286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3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7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LIZ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3139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90" y="5206861"/>
            <a:ext cx="1969949" cy="12812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24 CuadroTexto"/>
          <p:cNvSpPr txBox="1"/>
          <p:nvPr/>
        </p:nvSpPr>
        <p:spPr>
          <a:xfrm>
            <a:off x="1302593" y="11663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bakery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70" y="3649947"/>
            <a:ext cx="1871369" cy="130374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7351325" y="620688"/>
            <a:ext cx="154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BAKERY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2" descr="http://www.graphicmania.net/wp-content/uploads/13012011/cg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51520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1249411" y="62322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4" descr="http://www.sawgrassshack.com/files/sgs/imagecache/slideshow/kid-project-slideshows/ss_image1_andy'sairplanes_character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43094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33286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Pentágono">
            <a:hlinkClick r:id="" action="ppaction://hlinkshowjump?jump=nextslide"/>
          </p:cNvPr>
          <p:cNvSpPr/>
          <p:nvPr/>
        </p:nvSpPr>
        <p:spPr>
          <a:xfrm>
            <a:off x="6012160" y="6232252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NEXT</a:t>
            </a:r>
            <a:endParaRPr lang="es-ES" b="1" dirty="0"/>
          </a:p>
        </p:txBody>
      </p:sp>
      <p:sp>
        <p:nvSpPr>
          <p:cNvPr id="2" name="1 Forma libre"/>
          <p:cNvSpPr/>
          <p:nvPr/>
        </p:nvSpPr>
        <p:spPr>
          <a:xfrm>
            <a:off x="914400" y="4630057"/>
            <a:ext cx="1262743" cy="1103086"/>
          </a:xfrm>
          <a:custGeom>
            <a:avLst/>
            <a:gdLst>
              <a:gd name="connsiteX0" fmla="*/ 0 w 1262743"/>
              <a:gd name="connsiteY0" fmla="*/ 1103086 h 1103086"/>
              <a:gd name="connsiteX1" fmla="*/ 493486 w 1262743"/>
              <a:gd name="connsiteY1" fmla="*/ 899886 h 1103086"/>
              <a:gd name="connsiteX2" fmla="*/ 957943 w 1262743"/>
              <a:gd name="connsiteY2" fmla="*/ 580572 h 1103086"/>
              <a:gd name="connsiteX3" fmla="*/ 1146629 w 1262743"/>
              <a:gd name="connsiteY3" fmla="*/ 362857 h 1103086"/>
              <a:gd name="connsiteX4" fmla="*/ 1233714 w 1262743"/>
              <a:gd name="connsiteY4" fmla="*/ 188686 h 1103086"/>
              <a:gd name="connsiteX5" fmla="*/ 1262743 w 1262743"/>
              <a:gd name="connsiteY5" fmla="*/ 0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2743" h="1103086">
                <a:moveTo>
                  <a:pt x="0" y="1103086"/>
                </a:moveTo>
                <a:cubicBezTo>
                  <a:pt x="166914" y="1045029"/>
                  <a:pt x="333829" y="986972"/>
                  <a:pt x="493486" y="899886"/>
                </a:cubicBezTo>
                <a:cubicBezTo>
                  <a:pt x="653143" y="812800"/>
                  <a:pt x="849086" y="670077"/>
                  <a:pt x="957943" y="580572"/>
                </a:cubicBezTo>
                <a:cubicBezTo>
                  <a:pt x="1066800" y="491067"/>
                  <a:pt x="1100667" y="428171"/>
                  <a:pt x="1146629" y="362857"/>
                </a:cubicBezTo>
                <a:cubicBezTo>
                  <a:pt x="1192591" y="297543"/>
                  <a:pt x="1214362" y="249162"/>
                  <a:pt x="1233714" y="188686"/>
                </a:cubicBezTo>
                <a:cubicBezTo>
                  <a:pt x="1253066" y="128210"/>
                  <a:pt x="1257904" y="64105"/>
                  <a:pt x="1262743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Forma libre"/>
          <p:cNvSpPr/>
          <p:nvPr/>
        </p:nvSpPr>
        <p:spPr>
          <a:xfrm>
            <a:off x="1148380" y="4310743"/>
            <a:ext cx="956191" cy="1117600"/>
          </a:xfrm>
          <a:custGeom>
            <a:avLst/>
            <a:gdLst>
              <a:gd name="connsiteX0" fmla="*/ 956191 w 956191"/>
              <a:gd name="connsiteY0" fmla="*/ 159657 h 1117600"/>
              <a:gd name="connsiteX1" fmla="*/ 825563 w 956191"/>
              <a:gd name="connsiteY1" fmla="*/ 58057 h 1117600"/>
              <a:gd name="connsiteX2" fmla="*/ 578820 w 956191"/>
              <a:gd name="connsiteY2" fmla="*/ 0 h 1117600"/>
              <a:gd name="connsiteX3" fmla="*/ 288534 w 956191"/>
              <a:gd name="connsiteY3" fmla="*/ 58057 h 1117600"/>
              <a:gd name="connsiteX4" fmla="*/ 128877 w 956191"/>
              <a:gd name="connsiteY4" fmla="*/ 159657 h 1117600"/>
              <a:gd name="connsiteX5" fmla="*/ 12763 w 956191"/>
              <a:gd name="connsiteY5" fmla="*/ 420914 h 1117600"/>
              <a:gd name="connsiteX6" fmla="*/ 12763 w 956191"/>
              <a:gd name="connsiteY6" fmla="*/ 624114 h 1117600"/>
              <a:gd name="connsiteX7" fmla="*/ 99849 w 956191"/>
              <a:gd name="connsiteY7" fmla="*/ 812800 h 1117600"/>
              <a:gd name="connsiteX8" fmla="*/ 259506 w 956191"/>
              <a:gd name="connsiteY8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191" h="1117600">
                <a:moveTo>
                  <a:pt x="956191" y="159657"/>
                </a:moveTo>
                <a:cubicBezTo>
                  <a:pt x="922324" y="122161"/>
                  <a:pt x="888458" y="84666"/>
                  <a:pt x="825563" y="58057"/>
                </a:cubicBezTo>
                <a:cubicBezTo>
                  <a:pt x="762668" y="31448"/>
                  <a:pt x="668325" y="0"/>
                  <a:pt x="578820" y="0"/>
                </a:cubicBezTo>
                <a:cubicBezTo>
                  <a:pt x="489315" y="0"/>
                  <a:pt x="363524" y="31447"/>
                  <a:pt x="288534" y="58057"/>
                </a:cubicBezTo>
                <a:cubicBezTo>
                  <a:pt x="213543" y="84666"/>
                  <a:pt x="174839" y="99181"/>
                  <a:pt x="128877" y="159657"/>
                </a:cubicBezTo>
                <a:cubicBezTo>
                  <a:pt x="82915" y="220133"/>
                  <a:pt x="32115" y="343505"/>
                  <a:pt x="12763" y="420914"/>
                </a:cubicBezTo>
                <a:cubicBezTo>
                  <a:pt x="-6589" y="498323"/>
                  <a:pt x="-1751" y="558800"/>
                  <a:pt x="12763" y="624114"/>
                </a:cubicBezTo>
                <a:cubicBezTo>
                  <a:pt x="27277" y="689428"/>
                  <a:pt x="58725" y="730552"/>
                  <a:pt x="99849" y="812800"/>
                </a:cubicBezTo>
                <a:cubicBezTo>
                  <a:pt x="140973" y="895048"/>
                  <a:pt x="200239" y="1006324"/>
                  <a:pt x="259506" y="11176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Forma libre"/>
          <p:cNvSpPr/>
          <p:nvPr/>
        </p:nvSpPr>
        <p:spPr>
          <a:xfrm>
            <a:off x="1538514" y="5283200"/>
            <a:ext cx="1974411" cy="759854"/>
          </a:xfrm>
          <a:custGeom>
            <a:avLst/>
            <a:gdLst>
              <a:gd name="connsiteX0" fmla="*/ 0 w 1974411"/>
              <a:gd name="connsiteY0" fmla="*/ 275771 h 759854"/>
              <a:gd name="connsiteX1" fmla="*/ 362857 w 1974411"/>
              <a:gd name="connsiteY1" fmla="*/ 595086 h 759854"/>
              <a:gd name="connsiteX2" fmla="*/ 928915 w 1974411"/>
              <a:gd name="connsiteY2" fmla="*/ 754743 h 759854"/>
              <a:gd name="connsiteX3" fmla="*/ 1451429 w 1974411"/>
              <a:gd name="connsiteY3" fmla="*/ 696686 h 759854"/>
              <a:gd name="connsiteX4" fmla="*/ 1901372 w 1974411"/>
              <a:gd name="connsiteY4" fmla="*/ 464457 h 759854"/>
              <a:gd name="connsiteX5" fmla="*/ 1973943 w 1974411"/>
              <a:gd name="connsiteY5" fmla="*/ 290286 h 759854"/>
              <a:gd name="connsiteX6" fmla="*/ 1930400 w 1974411"/>
              <a:gd name="connsiteY6" fmla="*/ 101600 h 759854"/>
              <a:gd name="connsiteX7" fmla="*/ 1886857 w 1974411"/>
              <a:gd name="connsiteY7" fmla="*/ 0 h 7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4411" h="759854">
                <a:moveTo>
                  <a:pt x="0" y="275771"/>
                </a:moveTo>
                <a:cubicBezTo>
                  <a:pt x="104019" y="395514"/>
                  <a:pt x="208038" y="515257"/>
                  <a:pt x="362857" y="595086"/>
                </a:cubicBezTo>
                <a:cubicBezTo>
                  <a:pt x="517676" y="674915"/>
                  <a:pt x="747486" y="737810"/>
                  <a:pt x="928915" y="754743"/>
                </a:cubicBezTo>
                <a:cubicBezTo>
                  <a:pt x="1110344" y="771676"/>
                  <a:pt x="1289353" y="745067"/>
                  <a:pt x="1451429" y="696686"/>
                </a:cubicBezTo>
                <a:cubicBezTo>
                  <a:pt x="1613505" y="648305"/>
                  <a:pt x="1814286" y="532190"/>
                  <a:pt x="1901372" y="464457"/>
                </a:cubicBezTo>
                <a:cubicBezTo>
                  <a:pt x="1988458" y="396724"/>
                  <a:pt x="1969105" y="350762"/>
                  <a:pt x="1973943" y="290286"/>
                </a:cubicBezTo>
                <a:cubicBezTo>
                  <a:pt x="1978781" y="229810"/>
                  <a:pt x="1944914" y="149981"/>
                  <a:pt x="1930400" y="101600"/>
                </a:cubicBezTo>
                <a:cubicBezTo>
                  <a:pt x="1915886" y="53219"/>
                  <a:pt x="1901371" y="26609"/>
                  <a:pt x="1886857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Forma libre"/>
          <p:cNvSpPr/>
          <p:nvPr/>
        </p:nvSpPr>
        <p:spPr>
          <a:xfrm>
            <a:off x="2844800" y="4412343"/>
            <a:ext cx="464457" cy="653143"/>
          </a:xfrm>
          <a:custGeom>
            <a:avLst/>
            <a:gdLst>
              <a:gd name="connsiteX0" fmla="*/ 464457 w 464457"/>
              <a:gd name="connsiteY0" fmla="*/ 653143 h 653143"/>
              <a:gd name="connsiteX1" fmla="*/ 0 w 464457"/>
              <a:gd name="connsiteY1" fmla="*/ 0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4457" h="653143">
                <a:moveTo>
                  <a:pt x="464457" y="653143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Forma libre"/>
          <p:cNvSpPr/>
          <p:nvPr/>
        </p:nvSpPr>
        <p:spPr>
          <a:xfrm>
            <a:off x="2496457" y="3904343"/>
            <a:ext cx="217714" cy="348343"/>
          </a:xfrm>
          <a:custGeom>
            <a:avLst/>
            <a:gdLst>
              <a:gd name="connsiteX0" fmla="*/ 217714 w 217714"/>
              <a:gd name="connsiteY0" fmla="*/ 348343 h 348343"/>
              <a:gd name="connsiteX1" fmla="*/ 0 w 217714"/>
              <a:gd name="connsiteY1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714" h="348343">
                <a:moveTo>
                  <a:pt x="217714" y="348343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Forma libre"/>
          <p:cNvSpPr/>
          <p:nvPr/>
        </p:nvSpPr>
        <p:spPr>
          <a:xfrm>
            <a:off x="2235200" y="2724695"/>
            <a:ext cx="1262743" cy="1644105"/>
          </a:xfrm>
          <a:custGeom>
            <a:avLst/>
            <a:gdLst>
              <a:gd name="connsiteX0" fmla="*/ 72571 w 1262743"/>
              <a:gd name="connsiteY0" fmla="*/ 816791 h 1644105"/>
              <a:gd name="connsiteX1" fmla="*/ 0 w 1262743"/>
              <a:gd name="connsiteY1" fmla="*/ 468448 h 1644105"/>
              <a:gd name="connsiteX2" fmla="*/ 72571 w 1262743"/>
              <a:gd name="connsiteY2" fmla="*/ 192676 h 1644105"/>
              <a:gd name="connsiteX3" fmla="*/ 217714 w 1262743"/>
              <a:gd name="connsiteY3" fmla="*/ 33019 h 1644105"/>
              <a:gd name="connsiteX4" fmla="*/ 566057 w 1262743"/>
              <a:gd name="connsiteY4" fmla="*/ 3991 h 1644105"/>
              <a:gd name="connsiteX5" fmla="*/ 841829 w 1262743"/>
              <a:gd name="connsiteY5" fmla="*/ 91076 h 1644105"/>
              <a:gd name="connsiteX6" fmla="*/ 986971 w 1262743"/>
              <a:gd name="connsiteY6" fmla="*/ 323305 h 1644105"/>
              <a:gd name="connsiteX7" fmla="*/ 1132114 w 1262743"/>
              <a:gd name="connsiteY7" fmla="*/ 758734 h 1644105"/>
              <a:gd name="connsiteX8" fmla="*/ 1262743 w 1262743"/>
              <a:gd name="connsiteY8" fmla="*/ 1644105 h 164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2743" h="1644105">
                <a:moveTo>
                  <a:pt x="72571" y="816791"/>
                </a:moveTo>
                <a:cubicBezTo>
                  <a:pt x="36285" y="694629"/>
                  <a:pt x="0" y="572467"/>
                  <a:pt x="0" y="468448"/>
                </a:cubicBezTo>
                <a:cubicBezTo>
                  <a:pt x="0" y="364429"/>
                  <a:pt x="36285" y="265247"/>
                  <a:pt x="72571" y="192676"/>
                </a:cubicBezTo>
                <a:cubicBezTo>
                  <a:pt x="108857" y="120104"/>
                  <a:pt x="135466" y="64466"/>
                  <a:pt x="217714" y="33019"/>
                </a:cubicBezTo>
                <a:cubicBezTo>
                  <a:pt x="299962" y="1571"/>
                  <a:pt x="462038" y="-5685"/>
                  <a:pt x="566057" y="3991"/>
                </a:cubicBezTo>
                <a:cubicBezTo>
                  <a:pt x="670076" y="13667"/>
                  <a:pt x="771677" y="37857"/>
                  <a:pt x="841829" y="91076"/>
                </a:cubicBezTo>
                <a:cubicBezTo>
                  <a:pt x="911981" y="144295"/>
                  <a:pt x="938590" y="212029"/>
                  <a:pt x="986971" y="323305"/>
                </a:cubicBezTo>
                <a:cubicBezTo>
                  <a:pt x="1035352" y="434581"/>
                  <a:pt x="1086152" y="538601"/>
                  <a:pt x="1132114" y="758734"/>
                </a:cubicBezTo>
                <a:cubicBezTo>
                  <a:pt x="1178076" y="978867"/>
                  <a:pt x="1220409" y="1311486"/>
                  <a:pt x="1262743" y="164410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Forma libre"/>
          <p:cNvSpPr/>
          <p:nvPr/>
        </p:nvSpPr>
        <p:spPr>
          <a:xfrm>
            <a:off x="3701143" y="4891314"/>
            <a:ext cx="478971" cy="251074"/>
          </a:xfrm>
          <a:custGeom>
            <a:avLst/>
            <a:gdLst>
              <a:gd name="connsiteX0" fmla="*/ 0 w 478971"/>
              <a:gd name="connsiteY0" fmla="*/ 0 h 251074"/>
              <a:gd name="connsiteX1" fmla="*/ 130628 w 478971"/>
              <a:gd name="connsiteY1" fmla="*/ 217715 h 251074"/>
              <a:gd name="connsiteX2" fmla="*/ 478971 w 478971"/>
              <a:gd name="connsiteY2" fmla="*/ 246743 h 2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971" h="251074">
                <a:moveTo>
                  <a:pt x="0" y="0"/>
                </a:moveTo>
                <a:cubicBezTo>
                  <a:pt x="25400" y="88295"/>
                  <a:pt x="50800" y="176591"/>
                  <a:pt x="130628" y="217715"/>
                </a:cubicBezTo>
                <a:cubicBezTo>
                  <a:pt x="210457" y="258839"/>
                  <a:pt x="344714" y="252791"/>
                  <a:pt x="478971" y="2467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Forma libre"/>
          <p:cNvSpPr/>
          <p:nvPr/>
        </p:nvSpPr>
        <p:spPr>
          <a:xfrm>
            <a:off x="4194629" y="2249714"/>
            <a:ext cx="118091" cy="2714172"/>
          </a:xfrm>
          <a:custGeom>
            <a:avLst/>
            <a:gdLst>
              <a:gd name="connsiteX0" fmla="*/ 58057 w 118091"/>
              <a:gd name="connsiteY0" fmla="*/ 2714172 h 2714172"/>
              <a:gd name="connsiteX1" fmla="*/ 116114 w 118091"/>
              <a:gd name="connsiteY1" fmla="*/ 2452915 h 2714172"/>
              <a:gd name="connsiteX2" fmla="*/ 101600 w 118091"/>
              <a:gd name="connsiteY2" fmla="*/ 2075543 h 2714172"/>
              <a:gd name="connsiteX3" fmla="*/ 72571 w 118091"/>
              <a:gd name="connsiteY3" fmla="*/ 1611086 h 2714172"/>
              <a:gd name="connsiteX4" fmla="*/ 14514 w 118091"/>
              <a:gd name="connsiteY4" fmla="*/ 972457 h 2714172"/>
              <a:gd name="connsiteX5" fmla="*/ 0 w 118091"/>
              <a:gd name="connsiteY5" fmla="*/ 478972 h 2714172"/>
              <a:gd name="connsiteX6" fmla="*/ 29028 w 118091"/>
              <a:gd name="connsiteY6" fmla="*/ 188686 h 2714172"/>
              <a:gd name="connsiteX7" fmla="*/ 87085 w 118091"/>
              <a:gd name="connsiteY7" fmla="*/ 0 h 271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091" h="2714172">
                <a:moveTo>
                  <a:pt x="58057" y="2714172"/>
                </a:moveTo>
                <a:cubicBezTo>
                  <a:pt x="83457" y="2636762"/>
                  <a:pt x="108857" y="2559353"/>
                  <a:pt x="116114" y="2452915"/>
                </a:cubicBezTo>
                <a:cubicBezTo>
                  <a:pt x="123371" y="2346477"/>
                  <a:pt x="108857" y="2215848"/>
                  <a:pt x="101600" y="2075543"/>
                </a:cubicBezTo>
                <a:cubicBezTo>
                  <a:pt x="94343" y="1935238"/>
                  <a:pt x="87085" y="1794934"/>
                  <a:pt x="72571" y="1611086"/>
                </a:cubicBezTo>
                <a:cubicBezTo>
                  <a:pt x="58057" y="1427238"/>
                  <a:pt x="26609" y="1161143"/>
                  <a:pt x="14514" y="972457"/>
                </a:cubicBezTo>
                <a:cubicBezTo>
                  <a:pt x="2419" y="783771"/>
                  <a:pt x="-2419" y="609600"/>
                  <a:pt x="0" y="478972"/>
                </a:cubicBezTo>
                <a:cubicBezTo>
                  <a:pt x="2419" y="348344"/>
                  <a:pt x="14514" y="268515"/>
                  <a:pt x="29028" y="188686"/>
                </a:cubicBezTo>
                <a:cubicBezTo>
                  <a:pt x="43542" y="108857"/>
                  <a:pt x="65313" y="54428"/>
                  <a:pt x="8708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Forma libre"/>
          <p:cNvSpPr/>
          <p:nvPr/>
        </p:nvSpPr>
        <p:spPr>
          <a:xfrm>
            <a:off x="4412343" y="1915886"/>
            <a:ext cx="537028" cy="159657"/>
          </a:xfrm>
          <a:custGeom>
            <a:avLst/>
            <a:gdLst>
              <a:gd name="connsiteX0" fmla="*/ 0 w 537028"/>
              <a:gd name="connsiteY0" fmla="*/ 159657 h 159657"/>
              <a:gd name="connsiteX1" fmla="*/ 232228 w 537028"/>
              <a:gd name="connsiteY1" fmla="*/ 43543 h 159657"/>
              <a:gd name="connsiteX2" fmla="*/ 537028 w 537028"/>
              <a:gd name="connsiteY2" fmla="*/ 0 h 15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028" h="159657">
                <a:moveTo>
                  <a:pt x="0" y="159657"/>
                </a:moveTo>
                <a:cubicBezTo>
                  <a:pt x="71362" y="114904"/>
                  <a:pt x="142724" y="70152"/>
                  <a:pt x="232228" y="43543"/>
                </a:cubicBezTo>
                <a:cubicBezTo>
                  <a:pt x="321732" y="16934"/>
                  <a:pt x="429380" y="8467"/>
                  <a:pt x="53702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Forma libre"/>
          <p:cNvSpPr/>
          <p:nvPr/>
        </p:nvSpPr>
        <p:spPr>
          <a:xfrm>
            <a:off x="5297714" y="1973943"/>
            <a:ext cx="972457" cy="362857"/>
          </a:xfrm>
          <a:custGeom>
            <a:avLst/>
            <a:gdLst>
              <a:gd name="connsiteX0" fmla="*/ 0 w 972457"/>
              <a:gd name="connsiteY0" fmla="*/ 0 h 362857"/>
              <a:gd name="connsiteX1" fmla="*/ 464457 w 972457"/>
              <a:gd name="connsiteY1" fmla="*/ 87086 h 362857"/>
              <a:gd name="connsiteX2" fmla="*/ 972457 w 972457"/>
              <a:gd name="connsiteY2" fmla="*/ 362857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2457" h="362857">
                <a:moveTo>
                  <a:pt x="0" y="0"/>
                </a:moveTo>
                <a:cubicBezTo>
                  <a:pt x="151190" y="13305"/>
                  <a:pt x="302381" y="26610"/>
                  <a:pt x="464457" y="87086"/>
                </a:cubicBezTo>
                <a:cubicBezTo>
                  <a:pt x="626533" y="147562"/>
                  <a:pt x="799495" y="255209"/>
                  <a:pt x="972457" y="3628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44 Forma libre"/>
          <p:cNvSpPr/>
          <p:nvPr/>
        </p:nvSpPr>
        <p:spPr>
          <a:xfrm>
            <a:off x="6473371" y="2510971"/>
            <a:ext cx="350419" cy="827315"/>
          </a:xfrm>
          <a:custGeom>
            <a:avLst/>
            <a:gdLst>
              <a:gd name="connsiteX0" fmla="*/ 0 w 350419"/>
              <a:gd name="connsiteY0" fmla="*/ 0 h 827315"/>
              <a:gd name="connsiteX1" fmla="*/ 261258 w 350419"/>
              <a:gd name="connsiteY1" fmla="*/ 261258 h 827315"/>
              <a:gd name="connsiteX2" fmla="*/ 348343 w 350419"/>
              <a:gd name="connsiteY2" fmla="*/ 580572 h 827315"/>
              <a:gd name="connsiteX3" fmla="*/ 319315 w 350419"/>
              <a:gd name="connsiteY3" fmla="*/ 754743 h 827315"/>
              <a:gd name="connsiteX4" fmla="*/ 275772 w 350419"/>
              <a:gd name="connsiteY4" fmla="*/ 827315 h 82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19" h="827315">
                <a:moveTo>
                  <a:pt x="0" y="0"/>
                </a:moveTo>
                <a:cubicBezTo>
                  <a:pt x="101600" y="82248"/>
                  <a:pt x="203201" y="164496"/>
                  <a:pt x="261258" y="261258"/>
                </a:cubicBezTo>
                <a:cubicBezTo>
                  <a:pt x="319315" y="358020"/>
                  <a:pt x="338667" y="498325"/>
                  <a:pt x="348343" y="580572"/>
                </a:cubicBezTo>
                <a:cubicBezTo>
                  <a:pt x="358019" y="662819"/>
                  <a:pt x="331410" y="713619"/>
                  <a:pt x="319315" y="754743"/>
                </a:cubicBezTo>
                <a:cubicBezTo>
                  <a:pt x="307220" y="795867"/>
                  <a:pt x="291496" y="811591"/>
                  <a:pt x="275772" y="82731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46 Forma libre"/>
          <p:cNvSpPr/>
          <p:nvPr/>
        </p:nvSpPr>
        <p:spPr>
          <a:xfrm>
            <a:off x="6400800" y="3454400"/>
            <a:ext cx="188686" cy="72571"/>
          </a:xfrm>
          <a:custGeom>
            <a:avLst/>
            <a:gdLst>
              <a:gd name="connsiteX0" fmla="*/ 188686 w 188686"/>
              <a:gd name="connsiteY0" fmla="*/ 0 h 72571"/>
              <a:gd name="connsiteX1" fmla="*/ 0 w 188686"/>
              <a:gd name="connsiteY1" fmla="*/ 72571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686" h="72571">
                <a:moveTo>
                  <a:pt x="188686" y="0"/>
                </a:moveTo>
                <a:lnTo>
                  <a:pt x="0" y="72571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Forma libre"/>
          <p:cNvSpPr/>
          <p:nvPr/>
        </p:nvSpPr>
        <p:spPr>
          <a:xfrm>
            <a:off x="4777740" y="3581400"/>
            <a:ext cx="1402080" cy="571500"/>
          </a:xfrm>
          <a:custGeom>
            <a:avLst/>
            <a:gdLst>
              <a:gd name="connsiteX0" fmla="*/ 1402080 w 1402080"/>
              <a:gd name="connsiteY0" fmla="*/ 0 h 571500"/>
              <a:gd name="connsiteX1" fmla="*/ 1074420 w 1402080"/>
              <a:gd name="connsiteY1" fmla="*/ 53340 h 571500"/>
              <a:gd name="connsiteX2" fmla="*/ 739140 w 1402080"/>
              <a:gd name="connsiteY2" fmla="*/ 91440 h 571500"/>
              <a:gd name="connsiteX3" fmla="*/ 441960 w 1402080"/>
              <a:gd name="connsiteY3" fmla="*/ 160020 h 571500"/>
              <a:gd name="connsiteX4" fmla="*/ 228600 w 1402080"/>
              <a:gd name="connsiteY4" fmla="*/ 251460 h 571500"/>
              <a:gd name="connsiteX5" fmla="*/ 83820 w 1402080"/>
              <a:gd name="connsiteY5" fmla="*/ 403860 h 571500"/>
              <a:gd name="connsiteX6" fmla="*/ 0 w 140208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2080" h="571500">
                <a:moveTo>
                  <a:pt x="1402080" y="0"/>
                </a:moveTo>
                <a:cubicBezTo>
                  <a:pt x="1293495" y="19050"/>
                  <a:pt x="1184910" y="38100"/>
                  <a:pt x="1074420" y="53340"/>
                </a:cubicBezTo>
                <a:cubicBezTo>
                  <a:pt x="963930" y="68580"/>
                  <a:pt x="844550" y="73660"/>
                  <a:pt x="739140" y="91440"/>
                </a:cubicBezTo>
                <a:cubicBezTo>
                  <a:pt x="633730" y="109220"/>
                  <a:pt x="527050" y="133350"/>
                  <a:pt x="441960" y="160020"/>
                </a:cubicBezTo>
                <a:cubicBezTo>
                  <a:pt x="356870" y="186690"/>
                  <a:pt x="288290" y="210820"/>
                  <a:pt x="228600" y="251460"/>
                </a:cubicBezTo>
                <a:cubicBezTo>
                  <a:pt x="168910" y="292100"/>
                  <a:pt x="121920" y="350520"/>
                  <a:pt x="83820" y="403860"/>
                </a:cubicBezTo>
                <a:cubicBezTo>
                  <a:pt x="45720" y="457200"/>
                  <a:pt x="22860" y="514350"/>
                  <a:pt x="0" y="5715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Forma libre"/>
          <p:cNvSpPr/>
          <p:nvPr/>
        </p:nvSpPr>
        <p:spPr>
          <a:xfrm>
            <a:off x="4594860" y="4320540"/>
            <a:ext cx="1607820" cy="1772643"/>
          </a:xfrm>
          <a:custGeom>
            <a:avLst/>
            <a:gdLst>
              <a:gd name="connsiteX0" fmla="*/ 106680 w 1607820"/>
              <a:gd name="connsiteY0" fmla="*/ 0 h 1772643"/>
              <a:gd name="connsiteX1" fmla="*/ 45720 w 1607820"/>
              <a:gd name="connsiteY1" fmla="*/ 297180 h 1772643"/>
              <a:gd name="connsiteX2" fmla="*/ 0 w 1607820"/>
              <a:gd name="connsiteY2" fmla="*/ 655320 h 1772643"/>
              <a:gd name="connsiteX3" fmla="*/ 38100 w 1607820"/>
              <a:gd name="connsiteY3" fmla="*/ 1112520 h 1772643"/>
              <a:gd name="connsiteX4" fmla="*/ 160020 w 1607820"/>
              <a:gd name="connsiteY4" fmla="*/ 1485900 h 1772643"/>
              <a:gd name="connsiteX5" fmla="*/ 320040 w 1607820"/>
              <a:gd name="connsiteY5" fmla="*/ 1684020 h 1772643"/>
              <a:gd name="connsiteX6" fmla="*/ 601980 w 1607820"/>
              <a:gd name="connsiteY6" fmla="*/ 1767840 h 1772643"/>
              <a:gd name="connsiteX7" fmla="*/ 1089660 w 1607820"/>
              <a:gd name="connsiteY7" fmla="*/ 1722120 h 1772643"/>
              <a:gd name="connsiteX8" fmla="*/ 1607820 w 1607820"/>
              <a:gd name="connsiteY8" fmla="*/ 1394460 h 177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7820" h="1772643">
                <a:moveTo>
                  <a:pt x="106680" y="0"/>
                </a:moveTo>
                <a:cubicBezTo>
                  <a:pt x="85090" y="93980"/>
                  <a:pt x="63500" y="187960"/>
                  <a:pt x="45720" y="297180"/>
                </a:cubicBezTo>
                <a:cubicBezTo>
                  <a:pt x="27940" y="406400"/>
                  <a:pt x="1270" y="519430"/>
                  <a:pt x="0" y="655320"/>
                </a:cubicBezTo>
                <a:cubicBezTo>
                  <a:pt x="-1270" y="791210"/>
                  <a:pt x="11430" y="974090"/>
                  <a:pt x="38100" y="1112520"/>
                </a:cubicBezTo>
                <a:cubicBezTo>
                  <a:pt x="64770" y="1250950"/>
                  <a:pt x="113030" y="1390650"/>
                  <a:pt x="160020" y="1485900"/>
                </a:cubicBezTo>
                <a:cubicBezTo>
                  <a:pt x="207010" y="1581150"/>
                  <a:pt x="246380" y="1637030"/>
                  <a:pt x="320040" y="1684020"/>
                </a:cubicBezTo>
                <a:cubicBezTo>
                  <a:pt x="393700" y="1731010"/>
                  <a:pt x="473710" y="1761490"/>
                  <a:pt x="601980" y="1767840"/>
                </a:cubicBezTo>
                <a:cubicBezTo>
                  <a:pt x="730250" y="1774190"/>
                  <a:pt x="922020" y="1784350"/>
                  <a:pt x="1089660" y="1722120"/>
                </a:cubicBezTo>
                <a:cubicBezTo>
                  <a:pt x="1257300" y="1659890"/>
                  <a:pt x="1432560" y="1527175"/>
                  <a:pt x="1607820" y="139446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Forma libre"/>
          <p:cNvSpPr/>
          <p:nvPr/>
        </p:nvSpPr>
        <p:spPr>
          <a:xfrm>
            <a:off x="6240780" y="4320540"/>
            <a:ext cx="213579" cy="1234440"/>
          </a:xfrm>
          <a:custGeom>
            <a:avLst/>
            <a:gdLst>
              <a:gd name="connsiteX0" fmla="*/ 91440 w 213579"/>
              <a:gd name="connsiteY0" fmla="*/ 1234440 h 1234440"/>
              <a:gd name="connsiteX1" fmla="*/ 190500 w 213579"/>
              <a:gd name="connsiteY1" fmla="*/ 1059180 h 1234440"/>
              <a:gd name="connsiteX2" fmla="*/ 213360 w 213579"/>
              <a:gd name="connsiteY2" fmla="*/ 868680 h 1234440"/>
              <a:gd name="connsiteX3" fmla="*/ 182880 w 213579"/>
              <a:gd name="connsiteY3" fmla="*/ 640080 h 1234440"/>
              <a:gd name="connsiteX4" fmla="*/ 106680 w 213579"/>
              <a:gd name="connsiteY4" fmla="*/ 350520 h 1234440"/>
              <a:gd name="connsiteX5" fmla="*/ 0 w 213579"/>
              <a:gd name="connsiteY5" fmla="*/ 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579" h="1234440">
                <a:moveTo>
                  <a:pt x="91440" y="1234440"/>
                </a:moveTo>
                <a:cubicBezTo>
                  <a:pt x="130810" y="1177290"/>
                  <a:pt x="170180" y="1120140"/>
                  <a:pt x="190500" y="1059180"/>
                </a:cubicBezTo>
                <a:cubicBezTo>
                  <a:pt x="210820" y="998220"/>
                  <a:pt x="214630" y="938530"/>
                  <a:pt x="213360" y="868680"/>
                </a:cubicBezTo>
                <a:cubicBezTo>
                  <a:pt x="212090" y="798830"/>
                  <a:pt x="200660" y="726440"/>
                  <a:pt x="182880" y="640080"/>
                </a:cubicBezTo>
                <a:cubicBezTo>
                  <a:pt x="165100" y="553720"/>
                  <a:pt x="137160" y="457200"/>
                  <a:pt x="106680" y="350520"/>
                </a:cubicBezTo>
                <a:cubicBezTo>
                  <a:pt x="76200" y="243840"/>
                  <a:pt x="38100" y="121920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50 Forma libre"/>
          <p:cNvSpPr/>
          <p:nvPr/>
        </p:nvSpPr>
        <p:spPr>
          <a:xfrm>
            <a:off x="6131168" y="4067007"/>
            <a:ext cx="33412" cy="78273"/>
          </a:xfrm>
          <a:custGeom>
            <a:avLst/>
            <a:gdLst>
              <a:gd name="connsiteX0" fmla="*/ 33412 w 33412"/>
              <a:gd name="connsiteY0" fmla="*/ 78273 h 78273"/>
              <a:gd name="connsiteX1" fmla="*/ 2932 w 33412"/>
              <a:gd name="connsiteY1" fmla="*/ 9693 h 78273"/>
              <a:gd name="connsiteX2" fmla="*/ 2932 w 33412"/>
              <a:gd name="connsiteY2" fmla="*/ 2073 h 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12" h="78273">
                <a:moveTo>
                  <a:pt x="33412" y="78273"/>
                </a:moveTo>
                <a:cubicBezTo>
                  <a:pt x="20712" y="49698"/>
                  <a:pt x="8012" y="22393"/>
                  <a:pt x="2932" y="9693"/>
                </a:cubicBezTo>
                <a:cubicBezTo>
                  <a:pt x="-2148" y="-3007"/>
                  <a:pt x="392" y="-467"/>
                  <a:pt x="2932" y="207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Forma libre"/>
          <p:cNvSpPr/>
          <p:nvPr/>
        </p:nvSpPr>
        <p:spPr>
          <a:xfrm>
            <a:off x="6004560" y="3710940"/>
            <a:ext cx="53340" cy="167640"/>
          </a:xfrm>
          <a:custGeom>
            <a:avLst/>
            <a:gdLst>
              <a:gd name="connsiteX0" fmla="*/ 53340 w 53340"/>
              <a:gd name="connsiteY0" fmla="*/ 167640 h 167640"/>
              <a:gd name="connsiteX1" fmla="*/ 0 w 53340"/>
              <a:gd name="connsiteY1" fmla="*/ 0 h 16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40" h="167640">
                <a:moveTo>
                  <a:pt x="53340" y="16764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52 Forma libre"/>
          <p:cNvSpPr/>
          <p:nvPr/>
        </p:nvSpPr>
        <p:spPr>
          <a:xfrm>
            <a:off x="5753100" y="3063240"/>
            <a:ext cx="190500" cy="472440"/>
          </a:xfrm>
          <a:custGeom>
            <a:avLst/>
            <a:gdLst>
              <a:gd name="connsiteX0" fmla="*/ 190500 w 190500"/>
              <a:gd name="connsiteY0" fmla="*/ 472440 h 472440"/>
              <a:gd name="connsiteX1" fmla="*/ 0 w 190500"/>
              <a:gd name="connsiteY1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 h="472440">
                <a:moveTo>
                  <a:pt x="190500" y="47244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53 Forma libre"/>
          <p:cNvSpPr/>
          <p:nvPr/>
        </p:nvSpPr>
        <p:spPr>
          <a:xfrm>
            <a:off x="5661660" y="2743200"/>
            <a:ext cx="45720" cy="152400"/>
          </a:xfrm>
          <a:custGeom>
            <a:avLst/>
            <a:gdLst>
              <a:gd name="connsiteX0" fmla="*/ 45720 w 45720"/>
              <a:gd name="connsiteY0" fmla="*/ 152400 h 152400"/>
              <a:gd name="connsiteX1" fmla="*/ 0 w 45720"/>
              <a:gd name="connsiteY1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" h="152400">
                <a:moveTo>
                  <a:pt x="45720" y="15240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54 Forma libre"/>
          <p:cNvSpPr/>
          <p:nvPr/>
        </p:nvSpPr>
        <p:spPr>
          <a:xfrm>
            <a:off x="5554120" y="2110740"/>
            <a:ext cx="38960" cy="403860"/>
          </a:xfrm>
          <a:custGeom>
            <a:avLst/>
            <a:gdLst>
              <a:gd name="connsiteX0" fmla="*/ 38960 w 38960"/>
              <a:gd name="connsiteY0" fmla="*/ 403860 h 403860"/>
              <a:gd name="connsiteX1" fmla="*/ 860 w 38960"/>
              <a:gd name="connsiteY1" fmla="*/ 129540 h 403860"/>
              <a:gd name="connsiteX2" fmla="*/ 16100 w 38960"/>
              <a:gd name="connsiteY2" fmla="*/ 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60" h="403860">
                <a:moveTo>
                  <a:pt x="38960" y="403860"/>
                </a:moveTo>
                <a:cubicBezTo>
                  <a:pt x="21815" y="300355"/>
                  <a:pt x="4670" y="196850"/>
                  <a:pt x="860" y="129540"/>
                </a:cubicBezTo>
                <a:cubicBezTo>
                  <a:pt x="-2950" y="62230"/>
                  <a:pt x="6575" y="31115"/>
                  <a:pt x="1610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Forma libre"/>
          <p:cNvSpPr/>
          <p:nvPr/>
        </p:nvSpPr>
        <p:spPr>
          <a:xfrm>
            <a:off x="5593080" y="1582940"/>
            <a:ext cx="1501140" cy="367780"/>
          </a:xfrm>
          <a:custGeom>
            <a:avLst/>
            <a:gdLst>
              <a:gd name="connsiteX0" fmla="*/ 0 w 1501140"/>
              <a:gd name="connsiteY0" fmla="*/ 367780 h 367780"/>
              <a:gd name="connsiteX1" fmla="*/ 99060 w 1501140"/>
              <a:gd name="connsiteY1" fmla="*/ 184900 h 367780"/>
              <a:gd name="connsiteX2" fmla="*/ 304800 w 1501140"/>
              <a:gd name="connsiteY2" fmla="*/ 62980 h 367780"/>
              <a:gd name="connsiteX3" fmla="*/ 548640 w 1501140"/>
              <a:gd name="connsiteY3" fmla="*/ 2020 h 367780"/>
              <a:gd name="connsiteX4" fmla="*/ 853440 w 1501140"/>
              <a:gd name="connsiteY4" fmla="*/ 24880 h 367780"/>
              <a:gd name="connsiteX5" fmla="*/ 1303020 w 1501140"/>
              <a:gd name="connsiteY5" fmla="*/ 123940 h 367780"/>
              <a:gd name="connsiteX6" fmla="*/ 1501140 w 1501140"/>
              <a:gd name="connsiteY6" fmla="*/ 162040 h 367780"/>
              <a:gd name="connsiteX7" fmla="*/ 1501140 w 1501140"/>
              <a:gd name="connsiteY7" fmla="*/ 162040 h 36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1140" h="367780">
                <a:moveTo>
                  <a:pt x="0" y="367780"/>
                </a:moveTo>
                <a:cubicBezTo>
                  <a:pt x="24130" y="301740"/>
                  <a:pt x="48260" y="235700"/>
                  <a:pt x="99060" y="184900"/>
                </a:cubicBezTo>
                <a:cubicBezTo>
                  <a:pt x="149860" y="134100"/>
                  <a:pt x="229870" y="93460"/>
                  <a:pt x="304800" y="62980"/>
                </a:cubicBezTo>
                <a:cubicBezTo>
                  <a:pt x="379730" y="32500"/>
                  <a:pt x="457200" y="8370"/>
                  <a:pt x="548640" y="2020"/>
                </a:cubicBezTo>
                <a:cubicBezTo>
                  <a:pt x="640080" y="-4330"/>
                  <a:pt x="727710" y="4560"/>
                  <a:pt x="853440" y="24880"/>
                </a:cubicBezTo>
                <a:cubicBezTo>
                  <a:pt x="979170" y="45200"/>
                  <a:pt x="1195070" y="101080"/>
                  <a:pt x="1303020" y="123940"/>
                </a:cubicBezTo>
                <a:cubicBezTo>
                  <a:pt x="1410970" y="146800"/>
                  <a:pt x="1501140" y="162040"/>
                  <a:pt x="1501140" y="162040"/>
                </a:cubicBezTo>
                <a:lnTo>
                  <a:pt x="1501140" y="16204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33286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21" y="2230866"/>
            <a:ext cx="1970218" cy="110742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1" name="Picture 12" descr="http://previewcf.turbosquid.com/Preview/2014/07/08__15_04_13/Bush03.jpg067daa6f-ebc5-4d0f-864a-158b204eeb50Large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17850" r="14146" b="43004"/>
          <a:stretch/>
        </p:blipFill>
        <p:spPr bwMode="auto">
          <a:xfrm>
            <a:off x="0" y="499852"/>
            <a:ext cx="985027" cy="37738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41 CuadroTexto"/>
          <p:cNvSpPr txBox="1"/>
          <p:nvPr/>
        </p:nvSpPr>
        <p:spPr>
          <a:xfrm>
            <a:off x="8273455" y="44624"/>
            <a:ext cx="7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4/10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425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75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3 0.02821 L 0.12326 -0.02428 L 0.1783 -0.08717 L 0.19409 -0.13965 L 0.18628 -0.1815 L 0.15468 -0.19214 L 0.09965 -0.1815 L 0.08385 -0.13965 L 0.07604 -0.08717 L 0.11545 -0.01387 L 0.17048 0.04925 L 0.26493 0.05965 L 0.31232 0.02821 L 0.33593 -0.00324 L 0.33593 -0.03468 L 0.31232 -0.08717 L 0.25712 -0.1815 L 0.21771 -0.27607 L 0.19409 -0.34936 L 0.20208 -0.40185 L 0.22569 -0.42289 L 0.25712 -0.42289 L 0.29652 -0.40185 L 0.31232 -0.35977 L 0.32795 -0.24439 L 0.33593 -0.1815 L 0.35156 -0.12925 L 0.36736 -0.07676 L 0.39097 -0.06613 L 0.40677 -0.06613 L 0.41458 -0.09757 L 0.43038 -0.13965 L 0.42257 -0.22358 L 0.41458 -0.34936 L 0.41458 -0.43329 L 0.42257 -0.49618 L 0.44618 -0.52763 L 0.47743 -0.53826 L 0.52482 -0.53826 L 0.58003 -0.51722 L 0.66666 -0.45433 L 0.69027 -0.40185 L 0.69809 -0.34936 L 0.69027 -0.32832 L 0.66666 -0.30751 L 0.61146 -0.28647 L 0.54062 -0.27607 L 0.50121 -0.26543 L 0.46979 -0.21295 L 0.4618 -0.16069 L 0.45399 -0.08717 L 0.4618 -0.00324 L 0.48541 0.05965 L 0.54843 0.07006 L 0.59566 0.04925 L 0.64305 0.00717 L 0.65868 -0.03468 L 0.65868 -0.07676 L 0.65087 -0.12925 L 0.63507 -0.19214 L 0.60364 -0.29688 L 0.58784 -0.3704 L 0.57205 -0.43329 L 0.56423 -0.47514 L 0.56423 -0.52763 L 0.58003 -0.56971 L 0.61944 -0.59052 L 0.65868 -0.59052 L 0.70607 -0.56971 L 0.7533 -0.53826 L 0.84774 -0.54867 " pathEditMode="relative" ptsTypes="AAAAAAAAAAAAAAAAAAAAAAAAAAAAAAAAAAAAAAAAAAAAAAAAAAAAAAAAAAAAAAAAAAAAAAA">
                                      <p:cBhvr>
                                        <p:cTn id="117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4" grpId="0"/>
      <p:bldP spid="46" grpId="0" animBg="1"/>
      <p:bldP spid="2" grpId="0" animBg="1"/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0" y="0"/>
            <a:ext cx="9144000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6" name="Picture 12" descr="http://previewcf.turbosquid.com/Preview/2014/07/08__15_04_13/Bush03.jpg067daa6f-ebc5-4d0f-864a-158b204eeb50Lar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17850" r="14146" b="43004"/>
          <a:stretch/>
        </p:blipFill>
        <p:spPr bwMode="auto">
          <a:xfrm>
            <a:off x="0" y="499852"/>
            <a:ext cx="985027" cy="37738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5400000">
            <a:off x="1295636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70" y="602397"/>
            <a:ext cx="1871369" cy="12399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53730" y="1775769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04538" y="615601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7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LIZ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3139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72" y="5253486"/>
            <a:ext cx="1848468" cy="121346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24 CuadroTexto"/>
          <p:cNvSpPr txBox="1"/>
          <p:nvPr/>
        </p:nvSpPr>
        <p:spPr>
          <a:xfrm>
            <a:off x="1302593" y="11663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florist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2" descr="http://www.graphicmania.net/wp-content/uploads/13012011/cg0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51520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1249411" y="62322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4" descr="http://www.sawgrassshack.com/files/sgs/imagecache/slideshow/kid-project-slideshows/ss_image1_andy'sairplanes_character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14346" y="511641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33286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Pentágono">
            <a:hlinkClick r:id="" action="ppaction://hlinkshowjump?jump=nextslide"/>
          </p:cNvPr>
          <p:cNvSpPr/>
          <p:nvPr/>
        </p:nvSpPr>
        <p:spPr>
          <a:xfrm>
            <a:off x="6012160" y="6232252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NEXT</a:t>
            </a:r>
            <a:endParaRPr lang="es-ES" b="1" dirty="0"/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61" y="2060848"/>
            <a:ext cx="2008388" cy="141085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1 Forma libre"/>
          <p:cNvSpPr/>
          <p:nvPr/>
        </p:nvSpPr>
        <p:spPr>
          <a:xfrm>
            <a:off x="682171" y="1407886"/>
            <a:ext cx="1146629" cy="449943"/>
          </a:xfrm>
          <a:custGeom>
            <a:avLst/>
            <a:gdLst>
              <a:gd name="connsiteX0" fmla="*/ 0 w 1146629"/>
              <a:gd name="connsiteY0" fmla="*/ 0 h 449943"/>
              <a:gd name="connsiteX1" fmla="*/ 464458 w 1146629"/>
              <a:gd name="connsiteY1" fmla="*/ 14514 h 449943"/>
              <a:gd name="connsiteX2" fmla="*/ 769258 w 1146629"/>
              <a:gd name="connsiteY2" fmla="*/ 72571 h 449943"/>
              <a:gd name="connsiteX3" fmla="*/ 1030515 w 1146629"/>
              <a:gd name="connsiteY3" fmla="*/ 261257 h 449943"/>
              <a:gd name="connsiteX4" fmla="*/ 1146629 w 1146629"/>
              <a:gd name="connsiteY4" fmla="*/ 449943 h 4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629" h="449943">
                <a:moveTo>
                  <a:pt x="0" y="0"/>
                </a:moveTo>
                <a:cubicBezTo>
                  <a:pt x="168124" y="1209"/>
                  <a:pt x="336248" y="2419"/>
                  <a:pt x="464458" y="14514"/>
                </a:cubicBezTo>
                <a:cubicBezTo>
                  <a:pt x="592668" y="26609"/>
                  <a:pt x="674915" y="31447"/>
                  <a:pt x="769258" y="72571"/>
                </a:cubicBezTo>
                <a:cubicBezTo>
                  <a:pt x="863601" y="113695"/>
                  <a:pt x="967620" y="198362"/>
                  <a:pt x="1030515" y="261257"/>
                </a:cubicBezTo>
                <a:cubicBezTo>
                  <a:pt x="1093410" y="324152"/>
                  <a:pt x="1120019" y="387047"/>
                  <a:pt x="1146629" y="4499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Forma libre"/>
          <p:cNvSpPr/>
          <p:nvPr/>
        </p:nvSpPr>
        <p:spPr>
          <a:xfrm>
            <a:off x="1625600" y="1726677"/>
            <a:ext cx="1168668" cy="669415"/>
          </a:xfrm>
          <a:custGeom>
            <a:avLst/>
            <a:gdLst>
              <a:gd name="connsiteX0" fmla="*/ 275771 w 1168668"/>
              <a:gd name="connsiteY0" fmla="*/ 290809 h 669415"/>
              <a:gd name="connsiteX1" fmla="*/ 449943 w 1168668"/>
              <a:gd name="connsiteY1" fmla="*/ 508523 h 669415"/>
              <a:gd name="connsiteX2" fmla="*/ 696686 w 1168668"/>
              <a:gd name="connsiteY2" fmla="*/ 668180 h 669415"/>
              <a:gd name="connsiteX3" fmla="*/ 1103086 w 1168668"/>
              <a:gd name="connsiteY3" fmla="*/ 566580 h 669415"/>
              <a:gd name="connsiteX4" fmla="*/ 1161143 w 1168668"/>
              <a:gd name="connsiteY4" fmla="*/ 290809 h 669415"/>
              <a:gd name="connsiteX5" fmla="*/ 1030514 w 1168668"/>
              <a:gd name="connsiteY5" fmla="*/ 73094 h 669415"/>
              <a:gd name="connsiteX6" fmla="*/ 740229 w 1168668"/>
              <a:gd name="connsiteY6" fmla="*/ 523 h 669415"/>
              <a:gd name="connsiteX7" fmla="*/ 406400 w 1168668"/>
              <a:gd name="connsiteY7" fmla="*/ 102123 h 669415"/>
              <a:gd name="connsiteX8" fmla="*/ 0 w 1168668"/>
              <a:gd name="connsiteY8" fmla="*/ 406923 h 66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668" h="669415">
                <a:moveTo>
                  <a:pt x="275771" y="290809"/>
                </a:moveTo>
                <a:cubicBezTo>
                  <a:pt x="327781" y="368218"/>
                  <a:pt x="379791" y="445628"/>
                  <a:pt x="449943" y="508523"/>
                </a:cubicBezTo>
                <a:cubicBezTo>
                  <a:pt x="520096" y="571418"/>
                  <a:pt x="587829" y="658504"/>
                  <a:pt x="696686" y="668180"/>
                </a:cubicBezTo>
                <a:cubicBezTo>
                  <a:pt x="805543" y="677856"/>
                  <a:pt x="1025677" y="629475"/>
                  <a:pt x="1103086" y="566580"/>
                </a:cubicBezTo>
                <a:cubicBezTo>
                  <a:pt x="1180495" y="503685"/>
                  <a:pt x="1173238" y="373057"/>
                  <a:pt x="1161143" y="290809"/>
                </a:cubicBezTo>
                <a:cubicBezTo>
                  <a:pt x="1149048" y="208561"/>
                  <a:pt x="1100666" y="121475"/>
                  <a:pt x="1030514" y="73094"/>
                </a:cubicBezTo>
                <a:cubicBezTo>
                  <a:pt x="960362" y="24713"/>
                  <a:pt x="844248" y="-4315"/>
                  <a:pt x="740229" y="523"/>
                </a:cubicBezTo>
                <a:cubicBezTo>
                  <a:pt x="636210" y="5361"/>
                  <a:pt x="529771" y="34390"/>
                  <a:pt x="406400" y="102123"/>
                </a:cubicBezTo>
                <a:cubicBezTo>
                  <a:pt x="283029" y="169856"/>
                  <a:pt x="141514" y="288389"/>
                  <a:pt x="0" y="40692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Forma libre"/>
          <p:cNvSpPr/>
          <p:nvPr/>
        </p:nvSpPr>
        <p:spPr>
          <a:xfrm>
            <a:off x="1117600" y="2394857"/>
            <a:ext cx="261257" cy="696686"/>
          </a:xfrm>
          <a:custGeom>
            <a:avLst/>
            <a:gdLst>
              <a:gd name="connsiteX0" fmla="*/ 261257 w 261257"/>
              <a:gd name="connsiteY0" fmla="*/ 0 h 696686"/>
              <a:gd name="connsiteX1" fmla="*/ 72571 w 261257"/>
              <a:gd name="connsiteY1" fmla="*/ 319314 h 696686"/>
              <a:gd name="connsiteX2" fmla="*/ 0 w 261257"/>
              <a:gd name="connsiteY2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257" h="696686">
                <a:moveTo>
                  <a:pt x="261257" y="0"/>
                </a:moveTo>
                <a:cubicBezTo>
                  <a:pt x="188685" y="101600"/>
                  <a:pt x="116114" y="203200"/>
                  <a:pt x="72571" y="319314"/>
                </a:cubicBezTo>
                <a:cubicBezTo>
                  <a:pt x="29028" y="435428"/>
                  <a:pt x="14514" y="566057"/>
                  <a:pt x="0" y="69668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orma libre"/>
          <p:cNvSpPr/>
          <p:nvPr/>
        </p:nvSpPr>
        <p:spPr>
          <a:xfrm>
            <a:off x="1074057" y="3265714"/>
            <a:ext cx="1146629" cy="1320800"/>
          </a:xfrm>
          <a:custGeom>
            <a:avLst/>
            <a:gdLst>
              <a:gd name="connsiteX0" fmla="*/ 0 w 1146629"/>
              <a:gd name="connsiteY0" fmla="*/ 0 h 1320800"/>
              <a:gd name="connsiteX1" fmla="*/ 87086 w 1146629"/>
              <a:gd name="connsiteY1" fmla="*/ 406400 h 1320800"/>
              <a:gd name="connsiteX2" fmla="*/ 406400 w 1146629"/>
              <a:gd name="connsiteY2" fmla="*/ 885372 h 1320800"/>
              <a:gd name="connsiteX3" fmla="*/ 943429 w 1146629"/>
              <a:gd name="connsiteY3" fmla="*/ 1233715 h 1320800"/>
              <a:gd name="connsiteX4" fmla="*/ 1146629 w 1146629"/>
              <a:gd name="connsiteY4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629" h="1320800">
                <a:moveTo>
                  <a:pt x="0" y="0"/>
                </a:moveTo>
                <a:cubicBezTo>
                  <a:pt x="9676" y="129419"/>
                  <a:pt x="19353" y="258838"/>
                  <a:pt x="87086" y="406400"/>
                </a:cubicBezTo>
                <a:cubicBezTo>
                  <a:pt x="154819" y="553962"/>
                  <a:pt x="263676" y="747486"/>
                  <a:pt x="406400" y="885372"/>
                </a:cubicBezTo>
                <a:cubicBezTo>
                  <a:pt x="549124" y="1023258"/>
                  <a:pt x="820058" y="1161144"/>
                  <a:pt x="943429" y="1233715"/>
                </a:cubicBezTo>
                <a:cubicBezTo>
                  <a:pt x="1066801" y="1306286"/>
                  <a:pt x="1106715" y="1313543"/>
                  <a:pt x="1146629" y="13208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Forma libre"/>
          <p:cNvSpPr/>
          <p:nvPr/>
        </p:nvSpPr>
        <p:spPr>
          <a:xfrm>
            <a:off x="2467429" y="4702629"/>
            <a:ext cx="1872342" cy="537028"/>
          </a:xfrm>
          <a:custGeom>
            <a:avLst/>
            <a:gdLst>
              <a:gd name="connsiteX0" fmla="*/ 0 w 1872342"/>
              <a:gd name="connsiteY0" fmla="*/ 0 h 537028"/>
              <a:gd name="connsiteX1" fmla="*/ 1059542 w 1872342"/>
              <a:gd name="connsiteY1" fmla="*/ 391885 h 537028"/>
              <a:gd name="connsiteX2" fmla="*/ 1872342 w 1872342"/>
              <a:gd name="connsiteY2" fmla="*/ 537028 h 5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2342" h="537028">
                <a:moveTo>
                  <a:pt x="0" y="0"/>
                </a:moveTo>
                <a:cubicBezTo>
                  <a:pt x="373742" y="151190"/>
                  <a:pt x="747485" y="302380"/>
                  <a:pt x="1059542" y="391885"/>
                </a:cubicBezTo>
                <a:cubicBezTo>
                  <a:pt x="1371599" y="481390"/>
                  <a:pt x="1621970" y="509209"/>
                  <a:pt x="1872342" y="53702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Forma libre"/>
          <p:cNvSpPr/>
          <p:nvPr/>
        </p:nvSpPr>
        <p:spPr>
          <a:xfrm>
            <a:off x="4542971" y="5167086"/>
            <a:ext cx="217715" cy="72571"/>
          </a:xfrm>
          <a:custGeom>
            <a:avLst/>
            <a:gdLst>
              <a:gd name="connsiteX0" fmla="*/ 0 w 217715"/>
              <a:gd name="connsiteY0" fmla="*/ 72571 h 72571"/>
              <a:gd name="connsiteX1" fmla="*/ 174172 w 217715"/>
              <a:gd name="connsiteY1" fmla="*/ 58057 h 72571"/>
              <a:gd name="connsiteX2" fmla="*/ 217715 w 217715"/>
              <a:gd name="connsiteY2" fmla="*/ 0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715" h="72571">
                <a:moveTo>
                  <a:pt x="0" y="72571"/>
                </a:moveTo>
                <a:cubicBezTo>
                  <a:pt x="68943" y="71361"/>
                  <a:pt x="137886" y="70152"/>
                  <a:pt x="174172" y="58057"/>
                </a:cubicBezTo>
                <a:cubicBezTo>
                  <a:pt x="210458" y="45962"/>
                  <a:pt x="214086" y="22981"/>
                  <a:pt x="21771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orma libre"/>
          <p:cNvSpPr/>
          <p:nvPr/>
        </p:nvSpPr>
        <p:spPr>
          <a:xfrm>
            <a:off x="4586514" y="4601029"/>
            <a:ext cx="364495" cy="420914"/>
          </a:xfrm>
          <a:custGeom>
            <a:avLst/>
            <a:gdLst>
              <a:gd name="connsiteX0" fmla="*/ 333829 w 364495"/>
              <a:gd name="connsiteY0" fmla="*/ 420914 h 420914"/>
              <a:gd name="connsiteX1" fmla="*/ 362857 w 364495"/>
              <a:gd name="connsiteY1" fmla="*/ 246742 h 420914"/>
              <a:gd name="connsiteX2" fmla="*/ 290286 w 364495"/>
              <a:gd name="connsiteY2" fmla="*/ 116114 h 420914"/>
              <a:gd name="connsiteX3" fmla="*/ 145143 w 364495"/>
              <a:gd name="connsiteY3" fmla="*/ 29028 h 420914"/>
              <a:gd name="connsiteX4" fmla="*/ 0 w 364495"/>
              <a:gd name="connsiteY4" fmla="*/ 0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95" h="420914">
                <a:moveTo>
                  <a:pt x="333829" y="420914"/>
                </a:moveTo>
                <a:cubicBezTo>
                  <a:pt x="351971" y="359228"/>
                  <a:pt x="370114" y="297542"/>
                  <a:pt x="362857" y="246742"/>
                </a:cubicBezTo>
                <a:cubicBezTo>
                  <a:pt x="355600" y="195942"/>
                  <a:pt x="326572" y="152400"/>
                  <a:pt x="290286" y="116114"/>
                </a:cubicBezTo>
                <a:cubicBezTo>
                  <a:pt x="254000" y="79828"/>
                  <a:pt x="193524" y="48380"/>
                  <a:pt x="145143" y="29028"/>
                </a:cubicBezTo>
                <a:cubicBezTo>
                  <a:pt x="96762" y="9676"/>
                  <a:pt x="48381" y="4838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orma libre"/>
          <p:cNvSpPr/>
          <p:nvPr/>
        </p:nvSpPr>
        <p:spPr>
          <a:xfrm>
            <a:off x="3917950" y="4616450"/>
            <a:ext cx="476250" cy="463550"/>
          </a:xfrm>
          <a:custGeom>
            <a:avLst/>
            <a:gdLst>
              <a:gd name="connsiteX0" fmla="*/ 476250 w 476250"/>
              <a:gd name="connsiteY0" fmla="*/ 0 h 463550"/>
              <a:gd name="connsiteX1" fmla="*/ 323850 w 476250"/>
              <a:gd name="connsiteY1" fmla="*/ 57150 h 463550"/>
              <a:gd name="connsiteX2" fmla="*/ 165100 w 476250"/>
              <a:gd name="connsiteY2" fmla="*/ 177800 h 463550"/>
              <a:gd name="connsiteX3" fmla="*/ 76200 w 476250"/>
              <a:gd name="connsiteY3" fmla="*/ 311150 h 463550"/>
              <a:gd name="connsiteX4" fmla="*/ 0 w 476250"/>
              <a:gd name="connsiteY4" fmla="*/ 463550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" h="463550">
                <a:moveTo>
                  <a:pt x="476250" y="0"/>
                </a:moveTo>
                <a:cubicBezTo>
                  <a:pt x="425979" y="13758"/>
                  <a:pt x="375708" y="27517"/>
                  <a:pt x="323850" y="57150"/>
                </a:cubicBezTo>
                <a:cubicBezTo>
                  <a:pt x="271992" y="86783"/>
                  <a:pt x="206375" y="135467"/>
                  <a:pt x="165100" y="177800"/>
                </a:cubicBezTo>
                <a:cubicBezTo>
                  <a:pt x="123825" y="220133"/>
                  <a:pt x="103717" y="263525"/>
                  <a:pt x="76200" y="311150"/>
                </a:cubicBezTo>
                <a:cubicBezTo>
                  <a:pt x="48683" y="358775"/>
                  <a:pt x="24341" y="411162"/>
                  <a:pt x="0" y="46355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orma libre"/>
          <p:cNvSpPr/>
          <p:nvPr/>
        </p:nvSpPr>
        <p:spPr>
          <a:xfrm>
            <a:off x="3886200" y="5251450"/>
            <a:ext cx="146050" cy="450850"/>
          </a:xfrm>
          <a:custGeom>
            <a:avLst/>
            <a:gdLst>
              <a:gd name="connsiteX0" fmla="*/ 0 w 146050"/>
              <a:gd name="connsiteY0" fmla="*/ 0 h 450850"/>
              <a:gd name="connsiteX1" fmla="*/ 6350 w 146050"/>
              <a:gd name="connsiteY1" fmla="*/ 184150 h 450850"/>
              <a:gd name="connsiteX2" fmla="*/ 31750 w 146050"/>
              <a:gd name="connsiteY2" fmla="*/ 292100 h 450850"/>
              <a:gd name="connsiteX3" fmla="*/ 95250 w 146050"/>
              <a:gd name="connsiteY3" fmla="*/ 393700 h 450850"/>
              <a:gd name="connsiteX4" fmla="*/ 146050 w 146050"/>
              <a:gd name="connsiteY4" fmla="*/ 45085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050" h="450850">
                <a:moveTo>
                  <a:pt x="0" y="0"/>
                </a:moveTo>
                <a:cubicBezTo>
                  <a:pt x="529" y="67733"/>
                  <a:pt x="1058" y="135467"/>
                  <a:pt x="6350" y="184150"/>
                </a:cubicBezTo>
                <a:cubicBezTo>
                  <a:pt x="11642" y="232833"/>
                  <a:pt x="16933" y="257175"/>
                  <a:pt x="31750" y="292100"/>
                </a:cubicBezTo>
                <a:cubicBezTo>
                  <a:pt x="46567" y="327025"/>
                  <a:pt x="76200" y="367242"/>
                  <a:pt x="95250" y="393700"/>
                </a:cubicBezTo>
                <a:cubicBezTo>
                  <a:pt x="114300" y="420158"/>
                  <a:pt x="130175" y="435504"/>
                  <a:pt x="146050" y="45085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Forma libre"/>
          <p:cNvSpPr/>
          <p:nvPr/>
        </p:nvSpPr>
        <p:spPr>
          <a:xfrm>
            <a:off x="4159250" y="5816600"/>
            <a:ext cx="222250" cy="120650"/>
          </a:xfrm>
          <a:custGeom>
            <a:avLst/>
            <a:gdLst>
              <a:gd name="connsiteX0" fmla="*/ 0 w 222250"/>
              <a:gd name="connsiteY0" fmla="*/ 0 h 120650"/>
              <a:gd name="connsiteX1" fmla="*/ 222250 w 222250"/>
              <a:gd name="connsiteY1" fmla="*/ 12065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2250" h="120650">
                <a:moveTo>
                  <a:pt x="0" y="0"/>
                </a:moveTo>
                <a:lnTo>
                  <a:pt x="222250" y="12065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Forma libre"/>
          <p:cNvSpPr/>
          <p:nvPr/>
        </p:nvSpPr>
        <p:spPr>
          <a:xfrm>
            <a:off x="4630057" y="5660571"/>
            <a:ext cx="1291772" cy="391886"/>
          </a:xfrm>
          <a:custGeom>
            <a:avLst/>
            <a:gdLst>
              <a:gd name="connsiteX0" fmla="*/ 0 w 1291772"/>
              <a:gd name="connsiteY0" fmla="*/ 348343 h 391886"/>
              <a:gd name="connsiteX1" fmla="*/ 377372 w 1291772"/>
              <a:gd name="connsiteY1" fmla="*/ 391886 h 391886"/>
              <a:gd name="connsiteX2" fmla="*/ 754743 w 1291772"/>
              <a:gd name="connsiteY2" fmla="*/ 348343 h 391886"/>
              <a:gd name="connsiteX3" fmla="*/ 1103086 w 1291772"/>
              <a:gd name="connsiteY3" fmla="*/ 232229 h 391886"/>
              <a:gd name="connsiteX4" fmla="*/ 1291772 w 1291772"/>
              <a:gd name="connsiteY4" fmla="*/ 0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1772" h="391886">
                <a:moveTo>
                  <a:pt x="0" y="348343"/>
                </a:moveTo>
                <a:cubicBezTo>
                  <a:pt x="125791" y="370114"/>
                  <a:pt x="251582" y="391886"/>
                  <a:pt x="377372" y="391886"/>
                </a:cubicBezTo>
                <a:cubicBezTo>
                  <a:pt x="503162" y="391886"/>
                  <a:pt x="633791" y="374952"/>
                  <a:pt x="754743" y="348343"/>
                </a:cubicBezTo>
                <a:cubicBezTo>
                  <a:pt x="875695" y="321734"/>
                  <a:pt x="1013581" y="290286"/>
                  <a:pt x="1103086" y="232229"/>
                </a:cubicBezTo>
                <a:cubicBezTo>
                  <a:pt x="1192591" y="174172"/>
                  <a:pt x="1242181" y="87086"/>
                  <a:pt x="1291772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Forma libre"/>
          <p:cNvSpPr/>
          <p:nvPr/>
        </p:nvSpPr>
        <p:spPr>
          <a:xfrm>
            <a:off x="5539740" y="4556760"/>
            <a:ext cx="425699" cy="922020"/>
          </a:xfrm>
          <a:custGeom>
            <a:avLst/>
            <a:gdLst>
              <a:gd name="connsiteX0" fmla="*/ 419100 w 425699"/>
              <a:gd name="connsiteY0" fmla="*/ 922020 h 922020"/>
              <a:gd name="connsiteX1" fmla="*/ 419100 w 425699"/>
              <a:gd name="connsiteY1" fmla="*/ 746760 h 922020"/>
              <a:gd name="connsiteX2" fmla="*/ 350520 w 425699"/>
              <a:gd name="connsiteY2" fmla="*/ 548640 h 922020"/>
              <a:gd name="connsiteX3" fmla="*/ 0 w 425699"/>
              <a:gd name="connsiteY3" fmla="*/ 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699" h="922020">
                <a:moveTo>
                  <a:pt x="419100" y="922020"/>
                </a:moveTo>
                <a:cubicBezTo>
                  <a:pt x="424815" y="865505"/>
                  <a:pt x="430530" y="808990"/>
                  <a:pt x="419100" y="746760"/>
                </a:cubicBezTo>
                <a:cubicBezTo>
                  <a:pt x="407670" y="684530"/>
                  <a:pt x="420370" y="673100"/>
                  <a:pt x="350520" y="548640"/>
                </a:cubicBezTo>
                <a:cubicBezTo>
                  <a:pt x="280670" y="424180"/>
                  <a:pt x="140335" y="212090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Forma libre"/>
          <p:cNvSpPr/>
          <p:nvPr/>
        </p:nvSpPr>
        <p:spPr>
          <a:xfrm>
            <a:off x="5029200" y="3756660"/>
            <a:ext cx="411480" cy="655320"/>
          </a:xfrm>
          <a:custGeom>
            <a:avLst/>
            <a:gdLst>
              <a:gd name="connsiteX0" fmla="*/ 411480 w 411480"/>
              <a:gd name="connsiteY0" fmla="*/ 655320 h 655320"/>
              <a:gd name="connsiteX1" fmla="*/ 182880 w 411480"/>
              <a:gd name="connsiteY1" fmla="*/ 350520 h 655320"/>
              <a:gd name="connsiteX2" fmla="*/ 60960 w 411480"/>
              <a:gd name="connsiteY2" fmla="*/ 129540 h 655320"/>
              <a:gd name="connsiteX3" fmla="*/ 0 w 411480"/>
              <a:gd name="connsiteY3" fmla="*/ 0 h 655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" h="655320">
                <a:moveTo>
                  <a:pt x="411480" y="655320"/>
                </a:moveTo>
                <a:cubicBezTo>
                  <a:pt x="326390" y="546735"/>
                  <a:pt x="241300" y="438150"/>
                  <a:pt x="182880" y="350520"/>
                </a:cubicBezTo>
                <a:cubicBezTo>
                  <a:pt x="124460" y="262890"/>
                  <a:pt x="91440" y="187960"/>
                  <a:pt x="60960" y="129540"/>
                </a:cubicBezTo>
                <a:cubicBezTo>
                  <a:pt x="30480" y="71120"/>
                  <a:pt x="15240" y="35560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Forma libre"/>
          <p:cNvSpPr/>
          <p:nvPr/>
        </p:nvSpPr>
        <p:spPr>
          <a:xfrm>
            <a:off x="4906954" y="3230880"/>
            <a:ext cx="38426" cy="358140"/>
          </a:xfrm>
          <a:custGeom>
            <a:avLst/>
            <a:gdLst>
              <a:gd name="connsiteX0" fmla="*/ 38426 w 38426"/>
              <a:gd name="connsiteY0" fmla="*/ 358140 h 358140"/>
              <a:gd name="connsiteX1" fmla="*/ 326 w 38426"/>
              <a:gd name="connsiteY1" fmla="*/ 175260 h 358140"/>
              <a:gd name="connsiteX2" fmla="*/ 23186 w 38426"/>
              <a:gd name="connsiteY2" fmla="*/ 0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26" h="358140">
                <a:moveTo>
                  <a:pt x="38426" y="358140"/>
                </a:moveTo>
                <a:cubicBezTo>
                  <a:pt x="20646" y="296545"/>
                  <a:pt x="2866" y="234950"/>
                  <a:pt x="326" y="175260"/>
                </a:cubicBezTo>
                <a:cubicBezTo>
                  <a:pt x="-2214" y="115570"/>
                  <a:pt x="10486" y="57785"/>
                  <a:pt x="23186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Forma libre"/>
          <p:cNvSpPr/>
          <p:nvPr/>
        </p:nvSpPr>
        <p:spPr>
          <a:xfrm>
            <a:off x="5013960" y="2671688"/>
            <a:ext cx="1600200" cy="399172"/>
          </a:xfrm>
          <a:custGeom>
            <a:avLst/>
            <a:gdLst>
              <a:gd name="connsiteX0" fmla="*/ 0 w 1600200"/>
              <a:gd name="connsiteY0" fmla="*/ 399172 h 399172"/>
              <a:gd name="connsiteX1" fmla="*/ 144780 w 1600200"/>
              <a:gd name="connsiteY1" fmla="*/ 239152 h 399172"/>
              <a:gd name="connsiteX2" fmla="*/ 419100 w 1600200"/>
              <a:gd name="connsiteY2" fmla="*/ 117232 h 399172"/>
              <a:gd name="connsiteX3" fmla="*/ 716280 w 1600200"/>
              <a:gd name="connsiteY3" fmla="*/ 33412 h 399172"/>
              <a:gd name="connsiteX4" fmla="*/ 1043940 w 1600200"/>
              <a:gd name="connsiteY4" fmla="*/ 2932 h 399172"/>
              <a:gd name="connsiteX5" fmla="*/ 1333500 w 1600200"/>
              <a:gd name="connsiteY5" fmla="*/ 2932 h 399172"/>
              <a:gd name="connsiteX6" fmla="*/ 1600200 w 1600200"/>
              <a:gd name="connsiteY6" fmla="*/ 18172 h 39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00200" h="399172">
                <a:moveTo>
                  <a:pt x="0" y="399172"/>
                </a:moveTo>
                <a:cubicBezTo>
                  <a:pt x="37465" y="342657"/>
                  <a:pt x="74930" y="286142"/>
                  <a:pt x="144780" y="239152"/>
                </a:cubicBezTo>
                <a:cubicBezTo>
                  <a:pt x="214630" y="192162"/>
                  <a:pt x="323850" y="151522"/>
                  <a:pt x="419100" y="117232"/>
                </a:cubicBezTo>
                <a:cubicBezTo>
                  <a:pt x="514350" y="82942"/>
                  <a:pt x="612140" y="52462"/>
                  <a:pt x="716280" y="33412"/>
                </a:cubicBezTo>
                <a:cubicBezTo>
                  <a:pt x="820420" y="14362"/>
                  <a:pt x="941070" y="8012"/>
                  <a:pt x="1043940" y="2932"/>
                </a:cubicBezTo>
                <a:cubicBezTo>
                  <a:pt x="1146810" y="-2148"/>
                  <a:pt x="1240790" y="392"/>
                  <a:pt x="1333500" y="2932"/>
                </a:cubicBezTo>
                <a:cubicBezTo>
                  <a:pt x="1426210" y="5472"/>
                  <a:pt x="1513205" y="11822"/>
                  <a:pt x="1600200" y="1817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7220169" y="2061384"/>
            <a:ext cx="154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FLORIST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33 Forma libre"/>
          <p:cNvSpPr/>
          <p:nvPr/>
        </p:nvSpPr>
        <p:spPr>
          <a:xfrm>
            <a:off x="6819900" y="2705100"/>
            <a:ext cx="279400" cy="50800"/>
          </a:xfrm>
          <a:custGeom>
            <a:avLst/>
            <a:gdLst>
              <a:gd name="connsiteX0" fmla="*/ 0 w 279400"/>
              <a:gd name="connsiteY0" fmla="*/ 0 h 50800"/>
              <a:gd name="connsiteX1" fmla="*/ 279400 w 279400"/>
              <a:gd name="connsiteY1" fmla="*/ 50800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400" h="50800">
                <a:moveTo>
                  <a:pt x="0" y="0"/>
                </a:moveTo>
                <a:lnTo>
                  <a:pt x="279400" y="508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53730" y="544855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70" y="3649947"/>
            <a:ext cx="1871369" cy="130374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7" name="36 CuadroTexto"/>
          <p:cNvSpPr txBox="1"/>
          <p:nvPr/>
        </p:nvSpPr>
        <p:spPr>
          <a:xfrm>
            <a:off x="8273455" y="44624"/>
            <a:ext cx="7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5/10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61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75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25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4.44444E-6 L 0.06285 4.44444E-6 L 0.11025 0.03148 L 0.13386 0.08403 L 0.15747 0.12592 L 0.18108 0.14699 L 0.21251 0.13657 L 0.22831 0.10509 L 0.22831 0.06296 L 0.21251 0.0419 L 0.17327 0.0419 L 0.14167 0.06296 L 0.11025 0.08403 L 0.07084 0.15741 L 0.04723 0.22037 L 0.03924 0.27292 L 0.05504 0.34653 L 0.07865 0.38842 L 0.11025 0.41991 L 0.15747 0.46204 L 0.21251 0.48287 L 0.27553 0.51458 L 0.35435 0.54606 L 0.40157 0.55648 L 0.43299 0.55648 L 0.46442 0.53542 L 0.4724 0.51458 L 0.46442 0.48287 L 0.44879 0.47245 L 0.40938 0.46204 L 0.38577 0.47245 L 0.36216 0.51458 L 0.34636 0.55648 L 0.34636 0.59838 L 0.36216 0.61944 L 0.36997 0.64051 L 0.40157 0.65092 L 0.43299 0.67199 L 0.46442 0.67199 L 0.48803 0.67199 L 0.52761 0.66157 L 0.56667 0.64051 L 0.57483 0.59838 L 0.58265 0.5669 L 0.55903 0.51458 L 0.52761 0.45139 L 0.49601 0.39907 L 0.4724 0.34653 L 0.46442 0.31504 L 0.46442 0.2625 L 0.48039 0.22037 L 0.51181 0.19954 L 0.55903 0.17847 L 0.62188 0.17847 L 0.66146 0.18889 L 0.70869 0.19954 L 0.74011 0.25208 L 0.80313 0.29398 " pathEditMode="relative" ptsTypes="AAAAAAAAAAAAAAAAAAAAAAAAAAAAAAAAAAAAAAAAAAAAAAAAAAAAAAAAAA">
                                      <p:cBhvr>
                                        <p:cTn id="97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t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6" grpId="0" animBg="1"/>
      <p:bldP spid="2" grpId="0" animBg="1"/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4" grpId="0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0" y="0"/>
            <a:ext cx="9144000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1465435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33286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://www.sawgrassshack.com/files/sgs/imagecache/slideshow/kid-project-slideshows/ss_image1_andy'sairplanes_character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43094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33286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46" y="619831"/>
            <a:ext cx="1931137" cy="126097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33286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3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7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LIZ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3139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47" y="2060848"/>
            <a:ext cx="2034182" cy="141720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42" y="5135002"/>
            <a:ext cx="2069954" cy="13588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orma libre"/>
          <p:cNvSpPr/>
          <p:nvPr/>
        </p:nvSpPr>
        <p:spPr>
          <a:xfrm>
            <a:off x="849506" y="3232542"/>
            <a:ext cx="1501140" cy="600556"/>
          </a:xfrm>
          <a:custGeom>
            <a:avLst/>
            <a:gdLst>
              <a:gd name="connsiteX0" fmla="*/ 0 w 1501140"/>
              <a:gd name="connsiteY0" fmla="*/ 0 h 600556"/>
              <a:gd name="connsiteX1" fmla="*/ 160020 w 1501140"/>
              <a:gd name="connsiteY1" fmla="*/ 99060 h 600556"/>
              <a:gd name="connsiteX2" fmla="*/ 281940 w 1501140"/>
              <a:gd name="connsiteY2" fmla="*/ 304800 h 600556"/>
              <a:gd name="connsiteX3" fmla="*/ 457200 w 1501140"/>
              <a:gd name="connsiteY3" fmla="*/ 472440 h 600556"/>
              <a:gd name="connsiteX4" fmla="*/ 822960 w 1501140"/>
              <a:gd name="connsiteY4" fmla="*/ 586740 h 600556"/>
              <a:gd name="connsiteX5" fmla="*/ 1234440 w 1501140"/>
              <a:gd name="connsiteY5" fmla="*/ 594360 h 600556"/>
              <a:gd name="connsiteX6" fmla="*/ 1501140 w 1501140"/>
              <a:gd name="connsiteY6" fmla="*/ 548640 h 60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1140" h="600556">
                <a:moveTo>
                  <a:pt x="0" y="0"/>
                </a:moveTo>
                <a:cubicBezTo>
                  <a:pt x="56515" y="24130"/>
                  <a:pt x="113030" y="48260"/>
                  <a:pt x="160020" y="99060"/>
                </a:cubicBezTo>
                <a:cubicBezTo>
                  <a:pt x="207010" y="149860"/>
                  <a:pt x="232410" y="242570"/>
                  <a:pt x="281940" y="304800"/>
                </a:cubicBezTo>
                <a:cubicBezTo>
                  <a:pt x="331470" y="367030"/>
                  <a:pt x="367030" y="425450"/>
                  <a:pt x="457200" y="472440"/>
                </a:cubicBezTo>
                <a:cubicBezTo>
                  <a:pt x="547370" y="519430"/>
                  <a:pt x="693420" y="566420"/>
                  <a:pt x="822960" y="586740"/>
                </a:cubicBezTo>
                <a:cubicBezTo>
                  <a:pt x="952500" y="607060"/>
                  <a:pt x="1121410" y="600710"/>
                  <a:pt x="1234440" y="594360"/>
                </a:cubicBezTo>
                <a:cubicBezTo>
                  <a:pt x="1347470" y="588010"/>
                  <a:pt x="1424305" y="568325"/>
                  <a:pt x="1501140" y="54864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orma libre"/>
          <p:cNvSpPr/>
          <p:nvPr/>
        </p:nvSpPr>
        <p:spPr>
          <a:xfrm>
            <a:off x="2579246" y="3438282"/>
            <a:ext cx="647700" cy="297180"/>
          </a:xfrm>
          <a:custGeom>
            <a:avLst/>
            <a:gdLst>
              <a:gd name="connsiteX0" fmla="*/ 0 w 647700"/>
              <a:gd name="connsiteY0" fmla="*/ 297180 h 297180"/>
              <a:gd name="connsiteX1" fmla="*/ 350520 w 647700"/>
              <a:gd name="connsiteY1" fmla="*/ 190500 h 297180"/>
              <a:gd name="connsiteX2" fmla="*/ 647700 w 647700"/>
              <a:gd name="connsiteY2" fmla="*/ 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297180">
                <a:moveTo>
                  <a:pt x="0" y="297180"/>
                </a:moveTo>
                <a:cubicBezTo>
                  <a:pt x="121285" y="268605"/>
                  <a:pt x="242570" y="240030"/>
                  <a:pt x="350520" y="190500"/>
                </a:cubicBezTo>
                <a:cubicBezTo>
                  <a:pt x="458470" y="140970"/>
                  <a:pt x="553085" y="70485"/>
                  <a:pt x="64770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Forma libre"/>
          <p:cNvSpPr/>
          <p:nvPr/>
        </p:nvSpPr>
        <p:spPr>
          <a:xfrm>
            <a:off x="3402206" y="1297062"/>
            <a:ext cx="754380" cy="1920240"/>
          </a:xfrm>
          <a:custGeom>
            <a:avLst/>
            <a:gdLst>
              <a:gd name="connsiteX0" fmla="*/ 0 w 754380"/>
              <a:gd name="connsiteY0" fmla="*/ 1920240 h 1920240"/>
              <a:gd name="connsiteX1" fmla="*/ 53340 w 754380"/>
              <a:gd name="connsiteY1" fmla="*/ 1684020 h 1920240"/>
              <a:gd name="connsiteX2" fmla="*/ 53340 w 754380"/>
              <a:gd name="connsiteY2" fmla="*/ 1394460 h 1920240"/>
              <a:gd name="connsiteX3" fmla="*/ 45720 w 754380"/>
              <a:gd name="connsiteY3" fmla="*/ 1036320 h 1920240"/>
              <a:gd name="connsiteX4" fmla="*/ 106680 w 754380"/>
              <a:gd name="connsiteY4" fmla="*/ 716280 h 1920240"/>
              <a:gd name="connsiteX5" fmla="*/ 289560 w 754380"/>
              <a:gd name="connsiteY5" fmla="*/ 373380 h 1920240"/>
              <a:gd name="connsiteX6" fmla="*/ 548640 w 754380"/>
              <a:gd name="connsiteY6" fmla="*/ 129540 h 1920240"/>
              <a:gd name="connsiteX7" fmla="*/ 754380 w 754380"/>
              <a:gd name="connsiteY7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380" h="1920240">
                <a:moveTo>
                  <a:pt x="0" y="1920240"/>
                </a:moveTo>
                <a:cubicBezTo>
                  <a:pt x="22225" y="1845945"/>
                  <a:pt x="44450" y="1771650"/>
                  <a:pt x="53340" y="1684020"/>
                </a:cubicBezTo>
                <a:cubicBezTo>
                  <a:pt x="62230" y="1596390"/>
                  <a:pt x="54610" y="1502410"/>
                  <a:pt x="53340" y="1394460"/>
                </a:cubicBezTo>
                <a:cubicBezTo>
                  <a:pt x="52070" y="1286510"/>
                  <a:pt x="36830" y="1149350"/>
                  <a:pt x="45720" y="1036320"/>
                </a:cubicBezTo>
                <a:cubicBezTo>
                  <a:pt x="54610" y="923290"/>
                  <a:pt x="66040" y="826770"/>
                  <a:pt x="106680" y="716280"/>
                </a:cubicBezTo>
                <a:cubicBezTo>
                  <a:pt x="147320" y="605790"/>
                  <a:pt x="215900" y="471170"/>
                  <a:pt x="289560" y="373380"/>
                </a:cubicBezTo>
                <a:cubicBezTo>
                  <a:pt x="363220" y="275590"/>
                  <a:pt x="471170" y="191770"/>
                  <a:pt x="548640" y="129540"/>
                </a:cubicBezTo>
                <a:cubicBezTo>
                  <a:pt x="626110" y="67310"/>
                  <a:pt x="690245" y="33655"/>
                  <a:pt x="754380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Forma libre"/>
          <p:cNvSpPr/>
          <p:nvPr/>
        </p:nvSpPr>
        <p:spPr>
          <a:xfrm>
            <a:off x="4514726" y="1150358"/>
            <a:ext cx="737743" cy="1099204"/>
          </a:xfrm>
          <a:custGeom>
            <a:avLst/>
            <a:gdLst>
              <a:gd name="connsiteX0" fmla="*/ 0 w 737743"/>
              <a:gd name="connsiteY0" fmla="*/ 40024 h 1099204"/>
              <a:gd name="connsiteX1" fmla="*/ 266700 w 737743"/>
              <a:gd name="connsiteY1" fmla="*/ 1924 h 1099204"/>
              <a:gd name="connsiteX2" fmla="*/ 563880 w 737743"/>
              <a:gd name="connsiteY2" fmla="*/ 93364 h 1099204"/>
              <a:gd name="connsiteX3" fmla="*/ 723900 w 737743"/>
              <a:gd name="connsiteY3" fmla="*/ 253384 h 1099204"/>
              <a:gd name="connsiteX4" fmla="*/ 708660 w 737743"/>
              <a:gd name="connsiteY4" fmla="*/ 474364 h 1099204"/>
              <a:gd name="connsiteX5" fmla="*/ 541020 w 737743"/>
              <a:gd name="connsiteY5" fmla="*/ 840124 h 1099204"/>
              <a:gd name="connsiteX6" fmla="*/ 396240 w 737743"/>
              <a:gd name="connsiteY6" fmla="*/ 1099204 h 109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743" h="1099204">
                <a:moveTo>
                  <a:pt x="0" y="40024"/>
                </a:moveTo>
                <a:cubicBezTo>
                  <a:pt x="86360" y="16529"/>
                  <a:pt x="172720" y="-6966"/>
                  <a:pt x="266700" y="1924"/>
                </a:cubicBezTo>
                <a:cubicBezTo>
                  <a:pt x="360680" y="10814"/>
                  <a:pt x="487680" y="51454"/>
                  <a:pt x="563880" y="93364"/>
                </a:cubicBezTo>
                <a:cubicBezTo>
                  <a:pt x="640080" y="135274"/>
                  <a:pt x="699770" y="189884"/>
                  <a:pt x="723900" y="253384"/>
                </a:cubicBezTo>
                <a:cubicBezTo>
                  <a:pt x="748030" y="316884"/>
                  <a:pt x="739140" y="376574"/>
                  <a:pt x="708660" y="474364"/>
                </a:cubicBezTo>
                <a:cubicBezTo>
                  <a:pt x="678180" y="572154"/>
                  <a:pt x="593090" y="735984"/>
                  <a:pt x="541020" y="840124"/>
                </a:cubicBezTo>
                <a:cubicBezTo>
                  <a:pt x="488950" y="944264"/>
                  <a:pt x="442595" y="1021734"/>
                  <a:pt x="396240" y="109920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Forma libre"/>
          <p:cNvSpPr/>
          <p:nvPr/>
        </p:nvSpPr>
        <p:spPr>
          <a:xfrm>
            <a:off x="4331821" y="2440062"/>
            <a:ext cx="1959079" cy="1899679"/>
          </a:xfrm>
          <a:custGeom>
            <a:avLst/>
            <a:gdLst>
              <a:gd name="connsiteX0" fmla="*/ 457225 w 1959079"/>
              <a:gd name="connsiteY0" fmla="*/ 0 h 1899679"/>
              <a:gd name="connsiteX1" fmla="*/ 281965 w 1959079"/>
              <a:gd name="connsiteY1" fmla="*/ 365760 h 1899679"/>
              <a:gd name="connsiteX2" fmla="*/ 91465 w 1959079"/>
              <a:gd name="connsiteY2" fmla="*/ 815340 h 1899679"/>
              <a:gd name="connsiteX3" fmla="*/ 25 w 1959079"/>
              <a:gd name="connsiteY3" fmla="*/ 1272540 h 1899679"/>
              <a:gd name="connsiteX4" fmla="*/ 99085 w 1959079"/>
              <a:gd name="connsiteY4" fmla="*/ 1577340 h 1899679"/>
              <a:gd name="connsiteX5" fmla="*/ 426745 w 1959079"/>
              <a:gd name="connsiteY5" fmla="*/ 1805940 h 1899679"/>
              <a:gd name="connsiteX6" fmla="*/ 952525 w 1959079"/>
              <a:gd name="connsiteY6" fmla="*/ 1897380 h 1899679"/>
              <a:gd name="connsiteX7" fmla="*/ 1524025 w 1959079"/>
              <a:gd name="connsiteY7" fmla="*/ 1722120 h 1899679"/>
              <a:gd name="connsiteX8" fmla="*/ 1844065 w 1959079"/>
              <a:gd name="connsiteY8" fmla="*/ 1432560 h 1899679"/>
              <a:gd name="connsiteX9" fmla="*/ 1958365 w 1959079"/>
              <a:gd name="connsiteY9" fmla="*/ 1112520 h 1899679"/>
              <a:gd name="connsiteX10" fmla="*/ 1882165 w 1959079"/>
              <a:gd name="connsiteY10" fmla="*/ 800100 h 1899679"/>
              <a:gd name="connsiteX11" fmla="*/ 1684045 w 1959079"/>
              <a:gd name="connsiteY11" fmla="*/ 624840 h 1899679"/>
              <a:gd name="connsiteX12" fmla="*/ 1371625 w 1959079"/>
              <a:gd name="connsiteY12" fmla="*/ 533400 h 1899679"/>
              <a:gd name="connsiteX13" fmla="*/ 1051585 w 1959079"/>
              <a:gd name="connsiteY13" fmla="*/ 548640 h 1899679"/>
              <a:gd name="connsiteX14" fmla="*/ 777265 w 1959079"/>
              <a:gd name="connsiteY14" fmla="*/ 632460 h 1899679"/>
              <a:gd name="connsiteX15" fmla="*/ 602005 w 1959079"/>
              <a:gd name="connsiteY15" fmla="*/ 769620 h 1899679"/>
              <a:gd name="connsiteX16" fmla="*/ 510565 w 1959079"/>
              <a:gd name="connsiteY16" fmla="*/ 952500 h 1899679"/>
              <a:gd name="connsiteX17" fmla="*/ 472465 w 1959079"/>
              <a:gd name="connsiteY17" fmla="*/ 1196340 h 1899679"/>
              <a:gd name="connsiteX18" fmla="*/ 472465 w 1959079"/>
              <a:gd name="connsiteY18" fmla="*/ 1424940 h 1899679"/>
              <a:gd name="connsiteX19" fmla="*/ 495325 w 1959079"/>
              <a:gd name="connsiteY19" fmla="*/ 1447800 h 189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959079" h="1899679">
                <a:moveTo>
                  <a:pt x="457225" y="0"/>
                </a:moveTo>
                <a:cubicBezTo>
                  <a:pt x="400075" y="114935"/>
                  <a:pt x="342925" y="229870"/>
                  <a:pt x="281965" y="365760"/>
                </a:cubicBezTo>
                <a:cubicBezTo>
                  <a:pt x="221005" y="501650"/>
                  <a:pt x="138455" y="664210"/>
                  <a:pt x="91465" y="815340"/>
                </a:cubicBezTo>
                <a:cubicBezTo>
                  <a:pt x="44475" y="966470"/>
                  <a:pt x="-1245" y="1145540"/>
                  <a:pt x="25" y="1272540"/>
                </a:cubicBezTo>
                <a:cubicBezTo>
                  <a:pt x="1295" y="1399540"/>
                  <a:pt x="27965" y="1488440"/>
                  <a:pt x="99085" y="1577340"/>
                </a:cubicBezTo>
                <a:cubicBezTo>
                  <a:pt x="170205" y="1666240"/>
                  <a:pt x="284505" y="1752600"/>
                  <a:pt x="426745" y="1805940"/>
                </a:cubicBezTo>
                <a:cubicBezTo>
                  <a:pt x="568985" y="1859280"/>
                  <a:pt x="769645" y="1911350"/>
                  <a:pt x="952525" y="1897380"/>
                </a:cubicBezTo>
                <a:cubicBezTo>
                  <a:pt x="1135405" y="1883410"/>
                  <a:pt x="1375435" y="1799590"/>
                  <a:pt x="1524025" y="1722120"/>
                </a:cubicBezTo>
                <a:cubicBezTo>
                  <a:pt x="1672615" y="1644650"/>
                  <a:pt x="1771675" y="1534160"/>
                  <a:pt x="1844065" y="1432560"/>
                </a:cubicBezTo>
                <a:cubicBezTo>
                  <a:pt x="1916455" y="1330960"/>
                  <a:pt x="1952015" y="1217930"/>
                  <a:pt x="1958365" y="1112520"/>
                </a:cubicBezTo>
                <a:cubicBezTo>
                  <a:pt x="1964715" y="1007110"/>
                  <a:pt x="1927885" y="881380"/>
                  <a:pt x="1882165" y="800100"/>
                </a:cubicBezTo>
                <a:cubicBezTo>
                  <a:pt x="1836445" y="718820"/>
                  <a:pt x="1769135" y="669290"/>
                  <a:pt x="1684045" y="624840"/>
                </a:cubicBezTo>
                <a:cubicBezTo>
                  <a:pt x="1598955" y="580390"/>
                  <a:pt x="1477035" y="546100"/>
                  <a:pt x="1371625" y="533400"/>
                </a:cubicBezTo>
                <a:cubicBezTo>
                  <a:pt x="1266215" y="520700"/>
                  <a:pt x="1150645" y="532130"/>
                  <a:pt x="1051585" y="548640"/>
                </a:cubicBezTo>
                <a:cubicBezTo>
                  <a:pt x="952525" y="565150"/>
                  <a:pt x="852195" y="595630"/>
                  <a:pt x="777265" y="632460"/>
                </a:cubicBezTo>
                <a:cubicBezTo>
                  <a:pt x="702335" y="669290"/>
                  <a:pt x="646455" y="716280"/>
                  <a:pt x="602005" y="769620"/>
                </a:cubicBezTo>
                <a:cubicBezTo>
                  <a:pt x="557555" y="822960"/>
                  <a:pt x="532155" y="881380"/>
                  <a:pt x="510565" y="952500"/>
                </a:cubicBezTo>
                <a:cubicBezTo>
                  <a:pt x="488975" y="1023620"/>
                  <a:pt x="478815" y="1117600"/>
                  <a:pt x="472465" y="1196340"/>
                </a:cubicBezTo>
                <a:cubicBezTo>
                  <a:pt x="466115" y="1275080"/>
                  <a:pt x="468655" y="1383030"/>
                  <a:pt x="472465" y="1424940"/>
                </a:cubicBezTo>
                <a:cubicBezTo>
                  <a:pt x="476275" y="1466850"/>
                  <a:pt x="485800" y="1457325"/>
                  <a:pt x="495325" y="14478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Forma libre"/>
          <p:cNvSpPr/>
          <p:nvPr/>
        </p:nvSpPr>
        <p:spPr>
          <a:xfrm>
            <a:off x="4895726" y="4093602"/>
            <a:ext cx="83820" cy="106680"/>
          </a:xfrm>
          <a:custGeom>
            <a:avLst/>
            <a:gdLst>
              <a:gd name="connsiteX0" fmla="*/ 0 w 83820"/>
              <a:gd name="connsiteY0" fmla="*/ 0 h 106680"/>
              <a:gd name="connsiteX1" fmla="*/ 83820 w 83820"/>
              <a:gd name="connsiteY1" fmla="*/ 106680 h 10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20" h="106680">
                <a:moveTo>
                  <a:pt x="0" y="0"/>
                </a:moveTo>
                <a:lnTo>
                  <a:pt x="83820" y="10668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Forma libre"/>
          <p:cNvSpPr/>
          <p:nvPr/>
        </p:nvSpPr>
        <p:spPr>
          <a:xfrm>
            <a:off x="5116706" y="4047424"/>
            <a:ext cx="2103120" cy="528007"/>
          </a:xfrm>
          <a:custGeom>
            <a:avLst/>
            <a:gdLst>
              <a:gd name="connsiteX0" fmla="*/ 0 w 2103120"/>
              <a:gd name="connsiteY0" fmla="*/ 396698 h 528007"/>
              <a:gd name="connsiteX1" fmla="*/ 175260 w 2103120"/>
              <a:gd name="connsiteY1" fmla="*/ 503378 h 528007"/>
              <a:gd name="connsiteX2" fmla="*/ 335280 w 2103120"/>
              <a:gd name="connsiteY2" fmla="*/ 526238 h 528007"/>
              <a:gd name="connsiteX3" fmla="*/ 525780 w 2103120"/>
              <a:gd name="connsiteY3" fmla="*/ 510998 h 528007"/>
              <a:gd name="connsiteX4" fmla="*/ 769620 w 2103120"/>
              <a:gd name="connsiteY4" fmla="*/ 389078 h 528007"/>
              <a:gd name="connsiteX5" fmla="*/ 1082040 w 2103120"/>
              <a:gd name="connsiteY5" fmla="*/ 175718 h 528007"/>
              <a:gd name="connsiteX6" fmla="*/ 1303020 w 2103120"/>
              <a:gd name="connsiteY6" fmla="*/ 46178 h 528007"/>
              <a:gd name="connsiteX7" fmla="*/ 1516380 w 2103120"/>
              <a:gd name="connsiteY7" fmla="*/ 458 h 528007"/>
              <a:gd name="connsiteX8" fmla="*/ 1775460 w 2103120"/>
              <a:gd name="connsiteY8" fmla="*/ 69038 h 528007"/>
              <a:gd name="connsiteX9" fmla="*/ 2103120 w 2103120"/>
              <a:gd name="connsiteY9" fmla="*/ 229058 h 52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03120" h="528007">
                <a:moveTo>
                  <a:pt x="0" y="396698"/>
                </a:moveTo>
                <a:cubicBezTo>
                  <a:pt x="59690" y="439243"/>
                  <a:pt x="119380" y="481788"/>
                  <a:pt x="175260" y="503378"/>
                </a:cubicBezTo>
                <a:cubicBezTo>
                  <a:pt x="231140" y="524968"/>
                  <a:pt x="276860" y="524968"/>
                  <a:pt x="335280" y="526238"/>
                </a:cubicBezTo>
                <a:cubicBezTo>
                  <a:pt x="393700" y="527508"/>
                  <a:pt x="453390" y="533858"/>
                  <a:pt x="525780" y="510998"/>
                </a:cubicBezTo>
                <a:cubicBezTo>
                  <a:pt x="598170" y="488138"/>
                  <a:pt x="676910" y="444958"/>
                  <a:pt x="769620" y="389078"/>
                </a:cubicBezTo>
                <a:cubicBezTo>
                  <a:pt x="862330" y="333198"/>
                  <a:pt x="993140" y="232868"/>
                  <a:pt x="1082040" y="175718"/>
                </a:cubicBezTo>
                <a:cubicBezTo>
                  <a:pt x="1170940" y="118568"/>
                  <a:pt x="1230630" y="75388"/>
                  <a:pt x="1303020" y="46178"/>
                </a:cubicBezTo>
                <a:cubicBezTo>
                  <a:pt x="1375410" y="16968"/>
                  <a:pt x="1437640" y="-3352"/>
                  <a:pt x="1516380" y="458"/>
                </a:cubicBezTo>
                <a:cubicBezTo>
                  <a:pt x="1595120" y="4268"/>
                  <a:pt x="1677670" y="30938"/>
                  <a:pt x="1775460" y="69038"/>
                </a:cubicBezTo>
                <a:cubicBezTo>
                  <a:pt x="1873250" y="107138"/>
                  <a:pt x="1988185" y="168098"/>
                  <a:pt x="2103120" y="22905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1302593" y="11663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library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74" y="3675449"/>
            <a:ext cx="2268158" cy="12748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7032975" y="358687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LIBRARY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2" descr="http://www.graphicmania.net/wp-content/uploads/13012011/cg00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51520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1249411" y="62322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Pentágono">
            <a:hlinkClick r:id="" action="ppaction://hlinkshowjump?jump=nextslide"/>
          </p:cNvPr>
          <p:cNvSpPr/>
          <p:nvPr/>
        </p:nvSpPr>
        <p:spPr>
          <a:xfrm>
            <a:off x="6012160" y="6232252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NEXT</a:t>
            </a:r>
            <a:endParaRPr lang="es-ES" b="1" dirty="0"/>
          </a:p>
        </p:txBody>
      </p:sp>
      <p:pic>
        <p:nvPicPr>
          <p:cNvPr id="28" name="Picture 12" descr="http://previewcf.turbosquid.com/Preview/2014/07/08__15_04_13/Bush03.jpg067daa6f-ebc5-4d0f-864a-158b204eeb50Large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17850" r="14146" b="43004"/>
          <a:stretch/>
        </p:blipFill>
        <p:spPr bwMode="auto">
          <a:xfrm>
            <a:off x="0" y="499852"/>
            <a:ext cx="985027" cy="37738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8273455" y="44624"/>
            <a:ext cx="7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6/10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350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4722 0.02107 L 0.07083 0.06297 L 0.11823 0.09445 L 0.19688 0.09445 L 0.2599 0.07361 L 0.29931 0.02107 L 0.30712 -0.04189 L 0.3151 -0.1574 L 0.35434 -0.24143 L 0.41736 -0.28333 L 0.45677 -0.28333 L 0.50399 -0.2625 L 0.51198 -0.24143 L 0.50399 -0.17847 L 0.48038 -0.11551 L 0.44896 -0.02106 L 0.42535 0.05255 L 0.41736 0.11551 L 0.44097 0.16806 L 0.48837 0.18912 L 0.5592 0.16806 L 0.60642 0.13658 L 0.62222 0.08403 L 0.62222 0.03149 L 0.60642 -1.11111E-6 L 0.5592 -0.02106 L 0.49618 -0.01041 L 0.46458 0.03149 L 0.46458 0.09445 L 0.47257 0.15764 L 0.49618 0.19954 L 0.53559 0.23102 L 0.58281 0.19954 L 0.62222 0.15764 L 0.65365 0.14699 L 0.68524 0.15764 L 0.71667 0.16806 L 0.73247 0.19954 L 0.75608 0.2625 " pathEditMode="relative" ptsTypes="AAAAAAAAAAAAAAAAAAAAAAAAAAAAAAAAAAAAAAAA">
                                      <p:cBhvr>
                                        <p:cTn id="34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az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0" y="0"/>
            <a:ext cx="9144000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1465435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33286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33286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88545"/>
            <a:ext cx="1821594" cy="11958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33286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3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7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LIZ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3139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85" y="2132856"/>
            <a:ext cx="1817164" cy="13009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71" y="5253486"/>
            <a:ext cx="1889468" cy="124037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24 CuadroTexto"/>
          <p:cNvSpPr txBox="1"/>
          <p:nvPr/>
        </p:nvSpPr>
        <p:spPr>
          <a:xfrm>
            <a:off x="1302593" y="11663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fishmonger’s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988" y="3645024"/>
            <a:ext cx="1869932" cy="131358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6948264" y="2123564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FISHMONGER’S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2" descr="http://www.graphicmania.net/wp-content/uploads/13012011/cg0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51520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1249411" y="62322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Forma libre"/>
          <p:cNvSpPr/>
          <p:nvPr/>
        </p:nvSpPr>
        <p:spPr>
          <a:xfrm>
            <a:off x="876300" y="1687775"/>
            <a:ext cx="1614311" cy="572825"/>
          </a:xfrm>
          <a:custGeom>
            <a:avLst/>
            <a:gdLst>
              <a:gd name="connsiteX0" fmla="*/ 0 w 1614311"/>
              <a:gd name="connsiteY0" fmla="*/ 64825 h 572825"/>
              <a:gd name="connsiteX1" fmla="*/ 609600 w 1614311"/>
              <a:gd name="connsiteY1" fmla="*/ 14025 h 572825"/>
              <a:gd name="connsiteX2" fmla="*/ 1003300 w 1614311"/>
              <a:gd name="connsiteY2" fmla="*/ 1325 h 572825"/>
              <a:gd name="connsiteX3" fmla="*/ 1397000 w 1614311"/>
              <a:gd name="connsiteY3" fmla="*/ 39425 h 572825"/>
              <a:gd name="connsiteX4" fmla="*/ 1574800 w 1614311"/>
              <a:gd name="connsiteY4" fmla="*/ 128325 h 572825"/>
              <a:gd name="connsiteX5" fmla="*/ 1600200 w 1614311"/>
              <a:gd name="connsiteY5" fmla="*/ 344225 h 572825"/>
              <a:gd name="connsiteX6" fmla="*/ 1397000 w 1614311"/>
              <a:gd name="connsiteY6" fmla="*/ 572825 h 572825"/>
              <a:gd name="connsiteX7" fmla="*/ 1397000 w 1614311"/>
              <a:gd name="connsiteY7" fmla="*/ 572825 h 572825"/>
              <a:gd name="connsiteX8" fmla="*/ 1397000 w 1614311"/>
              <a:gd name="connsiteY8" fmla="*/ 572825 h 57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4311" h="572825">
                <a:moveTo>
                  <a:pt x="0" y="64825"/>
                </a:moveTo>
                <a:lnTo>
                  <a:pt x="609600" y="14025"/>
                </a:lnTo>
                <a:cubicBezTo>
                  <a:pt x="776817" y="3442"/>
                  <a:pt x="872067" y="-2908"/>
                  <a:pt x="1003300" y="1325"/>
                </a:cubicBezTo>
                <a:cubicBezTo>
                  <a:pt x="1134533" y="5558"/>
                  <a:pt x="1301750" y="18258"/>
                  <a:pt x="1397000" y="39425"/>
                </a:cubicBezTo>
                <a:cubicBezTo>
                  <a:pt x="1492250" y="60592"/>
                  <a:pt x="1540933" y="77525"/>
                  <a:pt x="1574800" y="128325"/>
                </a:cubicBezTo>
                <a:cubicBezTo>
                  <a:pt x="1608667" y="179125"/>
                  <a:pt x="1629833" y="270142"/>
                  <a:pt x="1600200" y="344225"/>
                </a:cubicBezTo>
                <a:cubicBezTo>
                  <a:pt x="1570567" y="418308"/>
                  <a:pt x="1397000" y="572825"/>
                  <a:pt x="1397000" y="572825"/>
                </a:cubicBezTo>
                <a:lnTo>
                  <a:pt x="1397000" y="572825"/>
                </a:lnTo>
                <a:lnTo>
                  <a:pt x="1397000" y="57282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Forma libre"/>
          <p:cNvSpPr/>
          <p:nvPr/>
        </p:nvSpPr>
        <p:spPr>
          <a:xfrm>
            <a:off x="1767122" y="2425700"/>
            <a:ext cx="1852378" cy="2120900"/>
          </a:xfrm>
          <a:custGeom>
            <a:avLst/>
            <a:gdLst>
              <a:gd name="connsiteX0" fmla="*/ 302978 w 1852378"/>
              <a:gd name="connsiteY0" fmla="*/ 0 h 2120900"/>
              <a:gd name="connsiteX1" fmla="*/ 137878 w 1852378"/>
              <a:gd name="connsiteY1" fmla="*/ 190500 h 2120900"/>
              <a:gd name="connsiteX2" fmla="*/ 23578 w 1852378"/>
              <a:gd name="connsiteY2" fmla="*/ 457200 h 2120900"/>
              <a:gd name="connsiteX3" fmla="*/ 10878 w 1852378"/>
              <a:gd name="connsiteY3" fmla="*/ 660400 h 2120900"/>
              <a:gd name="connsiteX4" fmla="*/ 150578 w 1852378"/>
              <a:gd name="connsiteY4" fmla="*/ 901700 h 2120900"/>
              <a:gd name="connsiteX5" fmla="*/ 429978 w 1852378"/>
              <a:gd name="connsiteY5" fmla="*/ 1143000 h 2120900"/>
              <a:gd name="connsiteX6" fmla="*/ 1852378 w 1852378"/>
              <a:gd name="connsiteY6" fmla="*/ 2120900 h 212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2378" h="2120900">
                <a:moveTo>
                  <a:pt x="302978" y="0"/>
                </a:moveTo>
                <a:cubicBezTo>
                  <a:pt x="243711" y="57150"/>
                  <a:pt x="184445" y="114300"/>
                  <a:pt x="137878" y="190500"/>
                </a:cubicBezTo>
                <a:cubicBezTo>
                  <a:pt x="91311" y="266700"/>
                  <a:pt x="44745" y="378883"/>
                  <a:pt x="23578" y="457200"/>
                </a:cubicBezTo>
                <a:cubicBezTo>
                  <a:pt x="2411" y="535517"/>
                  <a:pt x="-10289" y="586317"/>
                  <a:pt x="10878" y="660400"/>
                </a:cubicBezTo>
                <a:cubicBezTo>
                  <a:pt x="32045" y="734483"/>
                  <a:pt x="80728" y="821267"/>
                  <a:pt x="150578" y="901700"/>
                </a:cubicBezTo>
                <a:cubicBezTo>
                  <a:pt x="220428" y="982133"/>
                  <a:pt x="146345" y="939800"/>
                  <a:pt x="429978" y="1143000"/>
                </a:cubicBezTo>
                <a:cubicBezTo>
                  <a:pt x="713611" y="1346200"/>
                  <a:pt x="1282994" y="1733550"/>
                  <a:pt x="1852378" y="2120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Forma libre"/>
          <p:cNvSpPr/>
          <p:nvPr/>
        </p:nvSpPr>
        <p:spPr>
          <a:xfrm>
            <a:off x="3429000" y="4686300"/>
            <a:ext cx="1012173" cy="1321794"/>
          </a:xfrm>
          <a:custGeom>
            <a:avLst/>
            <a:gdLst>
              <a:gd name="connsiteX0" fmla="*/ 393700 w 1012173"/>
              <a:gd name="connsiteY0" fmla="*/ 0 h 1321794"/>
              <a:gd name="connsiteX1" fmla="*/ 800100 w 1012173"/>
              <a:gd name="connsiteY1" fmla="*/ 381000 h 1321794"/>
              <a:gd name="connsiteX2" fmla="*/ 990600 w 1012173"/>
              <a:gd name="connsiteY2" fmla="*/ 749300 h 1321794"/>
              <a:gd name="connsiteX3" fmla="*/ 977900 w 1012173"/>
              <a:gd name="connsiteY3" fmla="*/ 939800 h 1321794"/>
              <a:gd name="connsiteX4" fmla="*/ 723900 w 1012173"/>
              <a:gd name="connsiteY4" fmla="*/ 1206500 h 1321794"/>
              <a:gd name="connsiteX5" fmla="*/ 495300 w 1012173"/>
              <a:gd name="connsiteY5" fmla="*/ 1282700 h 1321794"/>
              <a:gd name="connsiteX6" fmla="*/ 292100 w 1012173"/>
              <a:gd name="connsiteY6" fmla="*/ 1320800 h 1321794"/>
              <a:gd name="connsiteX7" fmla="*/ 0 w 1012173"/>
              <a:gd name="connsiteY7" fmla="*/ 1244600 h 132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2173" h="1321794">
                <a:moveTo>
                  <a:pt x="393700" y="0"/>
                </a:moveTo>
                <a:cubicBezTo>
                  <a:pt x="547158" y="128058"/>
                  <a:pt x="700617" y="256117"/>
                  <a:pt x="800100" y="381000"/>
                </a:cubicBezTo>
                <a:cubicBezTo>
                  <a:pt x="899583" y="505883"/>
                  <a:pt x="960967" y="656167"/>
                  <a:pt x="990600" y="749300"/>
                </a:cubicBezTo>
                <a:cubicBezTo>
                  <a:pt x="1020233" y="842433"/>
                  <a:pt x="1022350" y="863600"/>
                  <a:pt x="977900" y="939800"/>
                </a:cubicBezTo>
                <a:cubicBezTo>
                  <a:pt x="933450" y="1016000"/>
                  <a:pt x="804333" y="1149350"/>
                  <a:pt x="723900" y="1206500"/>
                </a:cubicBezTo>
                <a:cubicBezTo>
                  <a:pt x="643467" y="1263650"/>
                  <a:pt x="567267" y="1263650"/>
                  <a:pt x="495300" y="1282700"/>
                </a:cubicBezTo>
                <a:cubicBezTo>
                  <a:pt x="423333" y="1301750"/>
                  <a:pt x="374650" y="1327150"/>
                  <a:pt x="292100" y="1320800"/>
                </a:cubicBezTo>
                <a:cubicBezTo>
                  <a:pt x="209550" y="1314450"/>
                  <a:pt x="104775" y="1279525"/>
                  <a:pt x="0" y="12446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Forma libre"/>
          <p:cNvSpPr/>
          <p:nvPr/>
        </p:nvSpPr>
        <p:spPr>
          <a:xfrm>
            <a:off x="3022600" y="5664200"/>
            <a:ext cx="114300" cy="114300"/>
          </a:xfrm>
          <a:custGeom>
            <a:avLst/>
            <a:gdLst>
              <a:gd name="connsiteX0" fmla="*/ 114300 w 114300"/>
              <a:gd name="connsiteY0" fmla="*/ 114300 h 114300"/>
              <a:gd name="connsiteX1" fmla="*/ 0 w 1143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300" h="114300">
                <a:moveTo>
                  <a:pt x="114300" y="11430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Forma libre"/>
          <p:cNvSpPr/>
          <p:nvPr/>
        </p:nvSpPr>
        <p:spPr>
          <a:xfrm>
            <a:off x="2063045" y="2743200"/>
            <a:ext cx="1923962" cy="2976170"/>
          </a:xfrm>
          <a:custGeom>
            <a:avLst/>
            <a:gdLst>
              <a:gd name="connsiteX0" fmla="*/ 756355 w 1923962"/>
              <a:gd name="connsiteY0" fmla="*/ 2755900 h 2976170"/>
              <a:gd name="connsiteX1" fmla="*/ 502355 w 1923962"/>
              <a:gd name="connsiteY1" fmla="*/ 2565400 h 2976170"/>
              <a:gd name="connsiteX2" fmla="*/ 311855 w 1923962"/>
              <a:gd name="connsiteY2" fmla="*/ 2463800 h 2976170"/>
              <a:gd name="connsiteX3" fmla="*/ 146755 w 1923962"/>
              <a:gd name="connsiteY3" fmla="*/ 2476500 h 2976170"/>
              <a:gd name="connsiteX4" fmla="*/ 7055 w 1923962"/>
              <a:gd name="connsiteY4" fmla="*/ 2578100 h 2976170"/>
              <a:gd name="connsiteX5" fmla="*/ 32455 w 1923962"/>
              <a:gd name="connsiteY5" fmla="*/ 2755900 h 2976170"/>
              <a:gd name="connsiteX6" fmla="*/ 134055 w 1923962"/>
              <a:gd name="connsiteY6" fmla="*/ 2870200 h 2976170"/>
              <a:gd name="connsiteX7" fmla="*/ 337255 w 1923962"/>
              <a:gd name="connsiteY7" fmla="*/ 2971800 h 2976170"/>
              <a:gd name="connsiteX8" fmla="*/ 743655 w 1923962"/>
              <a:gd name="connsiteY8" fmla="*/ 2921000 h 2976170"/>
              <a:gd name="connsiteX9" fmla="*/ 1150055 w 1923962"/>
              <a:gd name="connsiteY9" fmla="*/ 2603500 h 2976170"/>
              <a:gd name="connsiteX10" fmla="*/ 1581855 w 1923962"/>
              <a:gd name="connsiteY10" fmla="*/ 2057400 h 2976170"/>
              <a:gd name="connsiteX11" fmla="*/ 1785055 w 1923962"/>
              <a:gd name="connsiteY11" fmla="*/ 1549400 h 2976170"/>
              <a:gd name="connsiteX12" fmla="*/ 1912055 w 1923962"/>
              <a:gd name="connsiteY12" fmla="*/ 1041400 h 2976170"/>
              <a:gd name="connsiteX13" fmla="*/ 1873955 w 1923962"/>
              <a:gd name="connsiteY13" fmla="*/ 571500 h 2976170"/>
              <a:gd name="connsiteX14" fmla="*/ 1518355 w 1923962"/>
              <a:gd name="connsiteY14" fmla="*/ 0 h 297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3962" h="2976170">
                <a:moveTo>
                  <a:pt x="756355" y="2755900"/>
                </a:moveTo>
                <a:cubicBezTo>
                  <a:pt x="666396" y="2684991"/>
                  <a:pt x="576438" y="2614083"/>
                  <a:pt x="502355" y="2565400"/>
                </a:cubicBezTo>
                <a:cubicBezTo>
                  <a:pt x="428272" y="2516717"/>
                  <a:pt x="371122" y="2478617"/>
                  <a:pt x="311855" y="2463800"/>
                </a:cubicBezTo>
                <a:cubicBezTo>
                  <a:pt x="252588" y="2448983"/>
                  <a:pt x="197555" y="2457450"/>
                  <a:pt x="146755" y="2476500"/>
                </a:cubicBezTo>
                <a:cubicBezTo>
                  <a:pt x="95955" y="2495550"/>
                  <a:pt x="26105" y="2531533"/>
                  <a:pt x="7055" y="2578100"/>
                </a:cubicBezTo>
                <a:cubicBezTo>
                  <a:pt x="-11995" y="2624667"/>
                  <a:pt x="11288" y="2707217"/>
                  <a:pt x="32455" y="2755900"/>
                </a:cubicBezTo>
                <a:cubicBezTo>
                  <a:pt x="53622" y="2804583"/>
                  <a:pt x="83255" y="2834217"/>
                  <a:pt x="134055" y="2870200"/>
                </a:cubicBezTo>
                <a:cubicBezTo>
                  <a:pt x="184855" y="2906183"/>
                  <a:pt x="235655" y="2963333"/>
                  <a:pt x="337255" y="2971800"/>
                </a:cubicBezTo>
                <a:cubicBezTo>
                  <a:pt x="438855" y="2980267"/>
                  <a:pt x="608188" y="2982383"/>
                  <a:pt x="743655" y="2921000"/>
                </a:cubicBezTo>
                <a:cubicBezTo>
                  <a:pt x="879122" y="2859617"/>
                  <a:pt x="1010355" y="2747433"/>
                  <a:pt x="1150055" y="2603500"/>
                </a:cubicBezTo>
                <a:cubicBezTo>
                  <a:pt x="1289755" y="2459567"/>
                  <a:pt x="1476022" y="2233083"/>
                  <a:pt x="1581855" y="2057400"/>
                </a:cubicBezTo>
                <a:cubicBezTo>
                  <a:pt x="1687688" y="1881717"/>
                  <a:pt x="1730022" y="1718733"/>
                  <a:pt x="1785055" y="1549400"/>
                </a:cubicBezTo>
                <a:cubicBezTo>
                  <a:pt x="1840088" y="1380067"/>
                  <a:pt x="1897238" y="1204383"/>
                  <a:pt x="1912055" y="1041400"/>
                </a:cubicBezTo>
                <a:cubicBezTo>
                  <a:pt x="1926872" y="878417"/>
                  <a:pt x="1939572" y="745067"/>
                  <a:pt x="1873955" y="571500"/>
                </a:cubicBezTo>
                <a:cubicBezTo>
                  <a:pt x="1808338" y="397933"/>
                  <a:pt x="1663346" y="198966"/>
                  <a:pt x="151835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Forma libre"/>
          <p:cNvSpPr/>
          <p:nvPr/>
        </p:nvSpPr>
        <p:spPr>
          <a:xfrm>
            <a:off x="2950861" y="1195332"/>
            <a:ext cx="2116439" cy="1268468"/>
          </a:xfrm>
          <a:custGeom>
            <a:avLst/>
            <a:gdLst>
              <a:gd name="connsiteX0" fmla="*/ 376539 w 2116439"/>
              <a:gd name="connsiteY0" fmla="*/ 1268468 h 1268468"/>
              <a:gd name="connsiteX1" fmla="*/ 109839 w 2116439"/>
              <a:gd name="connsiteY1" fmla="*/ 925568 h 1268468"/>
              <a:gd name="connsiteX2" fmla="*/ 8239 w 2116439"/>
              <a:gd name="connsiteY2" fmla="*/ 646168 h 1268468"/>
              <a:gd name="connsiteX3" fmla="*/ 46339 w 2116439"/>
              <a:gd name="connsiteY3" fmla="*/ 366768 h 1268468"/>
              <a:gd name="connsiteX4" fmla="*/ 363839 w 2116439"/>
              <a:gd name="connsiteY4" fmla="*/ 112768 h 1268468"/>
              <a:gd name="connsiteX5" fmla="*/ 821039 w 2116439"/>
              <a:gd name="connsiteY5" fmla="*/ 11168 h 1268468"/>
              <a:gd name="connsiteX6" fmla="*/ 1252839 w 2116439"/>
              <a:gd name="connsiteY6" fmla="*/ 11168 h 1268468"/>
              <a:gd name="connsiteX7" fmla="*/ 1646539 w 2116439"/>
              <a:gd name="connsiteY7" fmla="*/ 87368 h 1268468"/>
              <a:gd name="connsiteX8" fmla="*/ 1925939 w 2116439"/>
              <a:gd name="connsiteY8" fmla="*/ 227068 h 1268468"/>
              <a:gd name="connsiteX9" fmla="*/ 2116439 w 2116439"/>
              <a:gd name="connsiteY9" fmla="*/ 506468 h 126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6439" h="1268468">
                <a:moveTo>
                  <a:pt x="376539" y="1268468"/>
                </a:moveTo>
                <a:cubicBezTo>
                  <a:pt x="273880" y="1148876"/>
                  <a:pt x="171222" y="1029285"/>
                  <a:pt x="109839" y="925568"/>
                </a:cubicBezTo>
                <a:cubicBezTo>
                  <a:pt x="48456" y="821851"/>
                  <a:pt x="18822" y="739301"/>
                  <a:pt x="8239" y="646168"/>
                </a:cubicBezTo>
                <a:cubicBezTo>
                  <a:pt x="-2344" y="553035"/>
                  <a:pt x="-12928" y="455668"/>
                  <a:pt x="46339" y="366768"/>
                </a:cubicBezTo>
                <a:cubicBezTo>
                  <a:pt x="105606" y="277868"/>
                  <a:pt x="234722" y="172035"/>
                  <a:pt x="363839" y="112768"/>
                </a:cubicBezTo>
                <a:cubicBezTo>
                  <a:pt x="492956" y="53501"/>
                  <a:pt x="672872" y="28101"/>
                  <a:pt x="821039" y="11168"/>
                </a:cubicBezTo>
                <a:cubicBezTo>
                  <a:pt x="969206" y="-5765"/>
                  <a:pt x="1115256" y="-1532"/>
                  <a:pt x="1252839" y="11168"/>
                </a:cubicBezTo>
                <a:cubicBezTo>
                  <a:pt x="1390422" y="23868"/>
                  <a:pt x="1534356" y="51385"/>
                  <a:pt x="1646539" y="87368"/>
                </a:cubicBezTo>
                <a:cubicBezTo>
                  <a:pt x="1758722" y="123351"/>
                  <a:pt x="1847622" y="157218"/>
                  <a:pt x="1925939" y="227068"/>
                </a:cubicBezTo>
                <a:cubicBezTo>
                  <a:pt x="2004256" y="296918"/>
                  <a:pt x="2060347" y="401693"/>
                  <a:pt x="2116439" y="5064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Forma libre"/>
          <p:cNvSpPr/>
          <p:nvPr/>
        </p:nvSpPr>
        <p:spPr>
          <a:xfrm>
            <a:off x="5168900" y="1981200"/>
            <a:ext cx="127000" cy="393700"/>
          </a:xfrm>
          <a:custGeom>
            <a:avLst/>
            <a:gdLst>
              <a:gd name="connsiteX0" fmla="*/ 0 w 127000"/>
              <a:gd name="connsiteY0" fmla="*/ 0 h 393700"/>
              <a:gd name="connsiteX1" fmla="*/ 127000 w 127000"/>
              <a:gd name="connsiteY1" fmla="*/ 393700 h 39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0" h="393700">
                <a:moveTo>
                  <a:pt x="0" y="0"/>
                </a:moveTo>
                <a:lnTo>
                  <a:pt x="127000" y="3937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Forma libre"/>
          <p:cNvSpPr/>
          <p:nvPr/>
        </p:nvSpPr>
        <p:spPr>
          <a:xfrm>
            <a:off x="5334000" y="2806700"/>
            <a:ext cx="12700" cy="101600"/>
          </a:xfrm>
          <a:custGeom>
            <a:avLst/>
            <a:gdLst>
              <a:gd name="connsiteX0" fmla="*/ 0 w 12700"/>
              <a:gd name="connsiteY0" fmla="*/ 0 h 101600"/>
              <a:gd name="connsiteX1" fmla="*/ 12700 w 12700"/>
              <a:gd name="connsiteY1" fmla="*/ 10160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101600">
                <a:moveTo>
                  <a:pt x="0" y="0"/>
                </a:moveTo>
                <a:lnTo>
                  <a:pt x="12700" y="1016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Forma libre"/>
          <p:cNvSpPr/>
          <p:nvPr/>
        </p:nvSpPr>
        <p:spPr>
          <a:xfrm>
            <a:off x="4914900" y="3111500"/>
            <a:ext cx="419100" cy="431800"/>
          </a:xfrm>
          <a:custGeom>
            <a:avLst/>
            <a:gdLst>
              <a:gd name="connsiteX0" fmla="*/ 419100 w 419100"/>
              <a:gd name="connsiteY0" fmla="*/ 0 h 431800"/>
              <a:gd name="connsiteX1" fmla="*/ 368300 w 419100"/>
              <a:gd name="connsiteY1" fmla="*/ 241300 h 431800"/>
              <a:gd name="connsiteX2" fmla="*/ 254000 w 419100"/>
              <a:gd name="connsiteY2" fmla="*/ 368300 h 431800"/>
              <a:gd name="connsiteX3" fmla="*/ 0 w 419100"/>
              <a:gd name="connsiteY3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431800">
                <a:moveTo>
                  <a:pt x="419100" y="0"/>
                </a:moveTo>
                <a:cubicBezTo>
                  <a:pt x="407458" y="89958"/>
                  <a:pt x="395817" y="179917"/>
                  <a:pt x="368300" y="241300"/>
                </a:cubicBezTo>
                <a:cubicBezTo>
                  <a:pt x="340783" y="302683"/>
                  <a:pt x="315383" y="336550"/>
                  <a:pt x="254000" y="368300"/>
                </a:cubicBezTo>
                <a:cubicBezTo>
                  <a:pt x="192617" y="400050"/>
                  <a:pt x="96308" y="415925"/>
                  <a:pt x="0" y="4318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Forma libre"/>
          <p:cNvSpPr/>
          <p:nvPr/>
        </p:nvSpPr>
        <p:spPr>
          <a:xfrm>
            <a:off x="4545088" y="2403437"/>
            <a:ext cx="2554212" cy="1101763"/>
          </a:xfrm>
          <a:custGeom>
            <a:avLst/>
            <a:gdLst>
              <a:gd name="connsiteX0" fmla="*/ 153912 w 2554212"/>
              <a:gd name="connsiteY0" fmla="*/ 1101763 h 1101763"/>
              <a:gd name="connsiteX1" fmla="*/ 1512 w 2554212"/>
              <a:gd name="connsiteY1" fmla="*/ 974763 h 1101763"/>
              <a:gd name="connsiteX2" fmla="*/ 90412 w 2554212"/>
              <a:gd name="connsiteY2" fmla="*/ 682663 h 1101763"/>
              <a:gd name="connsiteX3" fmla="*/ 319012 w 2554212"/>
              <a:gd name="connsiteY3" fmla="*/ 517563 h 1101763"/>
              <a:gd name="connsiteX4" fmla="*/ 1106412 w 2554212"/>
              <a:gd name="connsiteY4" fmla="*/ 187363 h 1101763"/>
              <a:gd name="connsiteX5" fmla="*/ 1703312 w 2554212"/>
              <a:gd name="connsiteY5" fmla="*/ 60363 h 1101763"/>
              <a:gd name="connsiteX6" fmla="*/ 2122412 w 2554212"/>
              <a:gd name="connsiteY6" fmla="*/ 9563 h 1101763"/>
              <a:gd name="connsiteX7" fmla="*/ 2376412 w 2554212"/>
              <a:gd name="connsiteY7" fmla="*/ 22263 h 1101763"/>
              <a:gd name="connsiteX8" fmla="*/ 2554212 w 2554212"/>
              <a:gd name="connsiteY8" fmla="*/ 225463 h 110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4212" h="1101763">
                <a:moveTo>
                  <a:pt x="153912" y="1101763"/>
                </a:moveTo>
                <a:cubicBezTo>
                  <a:pt x="83003" y="1073188"/>
                  <a:pt x="12095" y="1044613"/>
                  <a:pt x="1512" y="974763"/>
                </a:cubicBezTo>
                <a:cubicBezTo>
                  <a:pt x="-9071" y="904913"/>
                  <a:pt x="37495" y="758863"/>
                  <a:pt x="90412" y="682663"/>
                </a:cubicBezTo>
                <a:cubicBezTo>
                  <a:pt x="143329" y="606463"/>
                  <a:pt x="149679" y="600113"/>
                  <a:pt x="319012" y="517563"/>
                </a:cubicBezTo>
                <a:cubicBezTo>
                  <a:pt x="488345" y="435013"/>
                  <a:pt x="875695" y="263563"/>
                  <a:pt x="1106412" y="187363"/>
                </a:cubicBezTo>
                <a:cubicBezTo>
                  <a:pt x="1337129" y="111163"/>
                  <a:pt x="1533979" y="89996"/>
                  <a:pt x="1703312" y="60363"/>
                </a:cubicBezTo>
                <a:cubicBezTo>
                  <a:pt x="1872645" y="30730"/>
                  <a:pt x="2010229" y="15913"/>
                  <a:pt x="2122412" y="9563"/>
                </a:cubicBezTo>
                <a:cubicBezTo>
                  <a:pt x="2234595" y="3213"/>
                  <a:pt x="2304445" y="-13720"/>
                  <a:pt x="2376412" y="22263"/>
                </a:cubicBezTo>
                <a:cubicBezTo>
                  <a:pt x="2448379" y="58246"/>
                  <a:pt x="2501295" y="141854"/>
                  <a:pt x="2554212" y="22546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Picture 14" descr="http://www.sawgrassshack.com/files/sgs/imagecache/slideshow/kid-project-slideshows/ss_image1_andy'sairplanes_character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43094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Pentágono">
            <a:hlinkClick r:id="" action="ppaction://hlinkshowjump?jump=nextslide"/>
          </p:cNvPr>
          <p:cNvSpPr/>
          <p:nvPr/>
        </p:nvSpPr>
        <p:spPr>
          <a:xfrm>
            <a:off x="6012160" y="6232252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NEXT</a:t>
            </a:r>
            <a:endParaRPr lang="es-ES" b="1" dirty="0"/>
          </a:p>
        </p:txBody>
      </p:sp>
      <p:pic>
        <p:nvPicPr>
          <p:cNvPr id="37" name="Picture 12" descr="http://previewcf.turbosquid.com/Preview/2014/07/08__15_04_13/Bush03.jpg067daa6f-ebc5-4d0f-864a-158b204eeb50Large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17850" r="14146" b="43004"/>
          <a:stretch/>
        </p:blipFill>
        <p:spPr bwMode="auto">
          <a:xfrm>
            <a:off x="0" y="499852"/>
            <a:ext cx="985027" cy="37738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37 CuadroTexto"/>
          <p:cNvSpPr txBox="1"/>
          <p:nvPr/>
        </p:nvSpPr>
        <p:spPr>
          <a:xfrm>
            <a:off x="8273455" y="44624"/>
            <a:ext cx="7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7/10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04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3.33333E-6 L 0.09462 -0.01064 L 0.16545 -3.33333E-6 L 0.18125 0.01042 L 0.17327 0.0419 L 0.15764 0.07338 L 0.11823 0.12593 L 0.11024 0.16783 L 0.11024 0.19954 L 0.13386 0.25186 L 0.22049 0.32547 L 0.29931 0.38843 L 0.36233 0.47246 L 0.38594 0.50394 L 0.39375 0.54584 L 0.39375 0.55649 L 0.37014 0.59838 L 0.35434 0.60903 L 0.29931 0.60903 L 0.2599 0.58797 L 0.22049 0.54584 L 0.18906 0.50394 L 0.14184 0.49352 L 0.13386 0.51436 L 0.14184 0.54584 L 0.18125 0.57755 L 0.22847 0.55649 L 0.2757 0.50394 L 0.31511 0.41991 L 0.33872 0.33588 L 0.34653 0.2625 L 0.33073 0.20996 L 0.30712 0.147 L 0.2599 0.07338 L 0.22847 0.02084 L 0.23629 -0.02106 L 0.2599 -0.06296 L 0.31511 -0.08402 L 0.39375 -0.07361 L 0.44896 -0.05254 L 0.46476 -0.01064 L 0.48038 0.07338 L 0.48837 0.147 L 0.48837 0.20996 L 0.47257 0.25186 L 0.44097 0.25186 L 0.41736 0.25186 L 0.40955 0.22038 L 0.41736 0.18889 L 0.45677 0.16783 L 0.52761 0.12593 L 0.59861 0.10487 L 0.64583 0.09445 L 0.67726 0.11551 L 0.70087 0.15741 L 0.74028 0.24144 " pathEditMode="relative" ptsTypes="AAAAAAAAAAAAAAAAAAAAAAAAAAAAAAAAAAAAAAAAAAAAAAAAAAAAAAAA">
                                      <p:cBhvr>
                                        <p:cTn id="55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0" y="0"/>
            <a:ext cx="9144000" cy="877238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38" b="80000" l="5049" r="86602">
                        <a14:backgroundMark x1="25437" y1="25000" x2="25146" y2="26538"/>
                        <a14:backgroundMark x1="38641" y1="27154" x2="38641" y2="29769"/>
                        <a14:backgroundMark x1="28544" y1="24538" x2="26990" y2="27462"/>
                        <a14:backgroundMark x1="32427" y1="25692" x2="32816" y2="27462"/>
                        <a14:backgroundMark x1="23301" y1="35462" x2="24175" y2="37462"/>
                        <a14:backgroundMark x1="16311" y1="29000" x2="14369" y2="29077"/>
                        <a14:backgroundMark x1="11942" y1="35154" x2="11845" y2="38077"/>
                        <a14:backgroundMark x1="16117" y1="35000" x2="18058" y2="32615"/>
                        <a14:backgroundMark x1="53883" y1="29923" x2="59223" y2="30615"/>
                        <a14:backgroundMark x1="47282" y1="35462" x2="51359" y2="34308"/>
                        <a14:backgroundMark x1="70583" y1="32538" x2="71553" y2="31846"/>
                        <a14:backgroundMark x1="70583" y1="36462" x2="79223" y2="35385"/>
                        <a14:backgroundMark x1="65340" y1="35231" x2="69903" y2="36692"/>
                        <a14:backgroundMark x1="57864" y1="42000" x2="59223" y2="41308"/>
                        <a14:backgroundMark x1="52233" y1="39538" x2="56117" y2="37615"/>
                        <a14:backgroundMark x1="31748" y1="48846" x2="35922" y2="49385"/>
                        <a14:backgroundMark x1="53981" y1="48846" x2="59029" y2="47923"/>
                        <a14:backgroundMark x1="73398" y1="51769" x2="76990" y2="53692"/>
                        <a14:backgroundMark x1="13010" y1="46462" x2="17961" y2="48846"/>
                        <a14:backgroundMark x1="14757" y1="41385" x2="16117" y2="41846"/>
                        <a14:backgroundMark x1="28252" y1="42692" x2="32718" y2="40462"/>
                        <a14:backgroundMark x1="38641" y1="45385" x2="48932" y2="45385"/>
                        <a14:backgroundMark x1="38641" y1="41308" x2="44951" y2="40923"/>
                        <a14:backgroundMark x1="42233" y1="37231" x2="43301" y2="37846"/>
                        <a14:backgroundMark x1="25049" y1="48000" x2="26602" y2="47154"/>
                        <a14:backgroundMark x1="15825" y1="58154" x2="24951" y2="56538"/>
                        <a14:backgroundMark x1="26117" y1="56538" x2="29417" y2="58846"/>
                        <a14:backgroundMark x1="28835" y1="65462" x2="27573" y2="67615"/>
                        <a14:backgroundMark x1="21068" y1="63462" x2="20291" y2="64154"/>
                        <a14:backgroundMark x1="23592" y1="52615" x2="33010" y2="53000"/>
                        <a14:backgroundMark x1="72816" y1="42000" x2="78544" y2="43538"/>
                        <a14:backgroundMark x1="81262" y1="46846" x2="81165" y2="47385"/>
                        <a14:backgroundMark x1="64563" y1="45615" x2="67282" y2="46462"/>
                        <a14:backgroundMark x1="67670" y1="42077" x2="66990" y2="42077"/>
                        <a14:backgroundMark x1="72330" y1="46692" x2="73495" y2="47077"/>
                        <a14:backgroundMark x1="63689" y1="40308" x2="63398" y2="40692"/>
                        <a14:backgroundMark x1="81748" y1="56769" x2="80194" y2="58154"/>
                        <a14:backgroundMark x1="69223" y1="54385" x2="69223" y2="55692"/>
                        <a14:backgroundMark x1="63883" y1="53308" x2="60874" y2="52615"/>
                        <a14:backgroundMark x1="60000" y1="56615" x2="61748" y2="58077"/>
                        <a14:backgroundMark x1="41165" y1="54538" x2="45340" y2="54000"/>
                        <a14:backgroundMark x1="39709" y1="60385" x2="41748" y2="64077"/>
                        <a14:backgroundMark x1="47767" y1="61385" x2="48738" y2="63846"/>
                        <a14:backgroundMark x1="44757" y1="57923" x2="46699" y2="61000"/>
                        <a14:backgroundMark x1="49417" y1="58077" x2="50971" y2="59077"/>
                        <a14:backgroundMark x1="52039" y1="55769" x2="54175" y2="56769"/>
                        <a14:backgroundMark x1="19223" y1="70000" x2="18641" y2="70000"/>
                        <a14:backgroundMark x1="33301" y1="62923" x2="34951" y2="65154"/>
                        <a14:backgroundMark x1="35922" y1="72538" x2="34369" y2="72769"/>
                        <a14:backgroundMark x1="41165" y1="71000" x2="43398" y2="72538"/>
                        <a14:backgroundMark x1="44466" y1="68538" x2="44466" y2="68538"/>
                        <a14:backgroundMark x1="48350" y1="68308" x2="50097" y2="67846"/>
                        <a14:backgroundMark x1="57767" y1="62615" x2="58447" y2="62615"/>
                        <a14:backgroundMark x1="64854" y1="62077" x2="67961" y2="61846"/>
                        <a14:backgroundMark x1="66990" y1="59000" x2="66214" y2="59077"/>
                        <a14:backgroundMark x1="66505" y1="65462" x2="65437" y2="66077"/>
                        <a14:backgroundMark x1="60971" y1="69154" x2="57864" y2="72000"/>
                        <a14:backgroundMark x1="37864" y1="37154" x2="38252" y2="37000"/>
                        <a14:backgroundMark x1="49515" y1="71769" x2="50971" y2="71308"/>
                        <a14:backgroundMark x1="57282" y1="66000" x2="56699" y2="66923"/>
                        <a14:backgroundMark x1="53592" y1="69923" x2="52621" y2="70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t="18794" r="14445" b="20658"/>
          <a:stretch/>
        </p:blipFill>
        <p:spPr>
          <a:xfrm rot="16200000">
            <a:off x="1465435" y="431375"/>
            <a:ext cx="5184576" cy="640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8677"/>
            <a:ext cx="1792207" cy="188217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33286" y="622802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33286" y="1916832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07504" y="3306117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LIZ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23139" y="4765670"/>
            <a:ext cx="745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135002"/>
            <a:ext cx="1988174" cy="13588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5" name="24 CuadroTexto"/>
          <p:cNvSpPr txBox="1"/>
          <p:nvPr/>
        </p:nvSpPr>
        <p:spPr>
          <a:xfrm>
            <a:off x="1302593" y="11663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70" y="3687571"/>
            <a:ext cx="1871369" cy="12284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4" name="23 CuadroTexto"/>
          <p:cNvSpPr txBox="1"/>
          <p:nvPr/>
        </p:nvSpPr>
        <p:spPr>
          <a:xfrm>
            <a:off x="7145797" y="990020"/>
            <a:ext cx="1541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</a:t>
            </a:r>
            <a:endParaRPr lang="es-ES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2" descr="http://www.graphicmania.net/wp-content/uploads/13012011/cg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1" b="95935" l="36552" r="58448">
                        <a14:backgroundMark x1="50172" y1="46748" x2="51207" y2="43089"/>
                        <a14:backgroundMark x1="48621" y1="46748" x2="48621" y2="46748"/>
                        <a14:backgroundMark x1="48103" y1="56911" x2="48621" y2="56911"/>
                        <a14:backgroundMark x1="46552" y1="83740" x2="47586" y2="8739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11" t="8263" r="42278" b="5883"/>
          <a:stretch/>
        </p:blipFill>
        <p:spPr bwMode="auto">
          <a:xfrm>
            <a:off x="251520" y="2317398"/>
            <a:ext cx="576063" cy="100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1249411" y="62322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4" descr="http://www.sawgrassshack.com/files/sgs/imagecache/slideshow/kid-project-slideshows/ss_image1_andy'sairplanes_character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37" b="95782" l="29470" r="70530">
                        <a14:foregroundMark x1="50000" y1="19851" x2="48841" y2="24318"/>
                        <a14:foregroundMark x1="62252" y1="31762" x2="59437" y2="35732"/>
                        <a14:foregroundMark x1="39238" y1="84119" x2="37914" y2="88586"/>
                        <a14:foregroundMark x1="42053" y1="84864" x2="42053" y2="84864"/>
                        <a14:foregroundMark x1="51490" y1="87841" x2="54139" y2="90074"/>
                        <a14:foregroundMark x1="57285" y1="91811" x2="54636" y2="92556"/>
                        <a14:foregroundMark x1="45695" y1="84864" x2="41556" y2="87841"/>
                        <a14:backgroundMark x1="46854" y1="86104" x2="48344" y2="92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10" r="29929" b="5298"/>
          <a:stretch/>
        </p:blipFill>
        <p:spPr bwMode="auto">
          <a:xfrm flipH="1">
            <a:off x="143094" y="877238"/>
            <a:ext cx="684489" cy="107812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9" t="42488" r="6330" b="10256"/>
          <a:stretch/>
        </p:blipFill>
        <p:spPr bwMode="auto">
          <a:xfrm flipH="1">
            <a:off x="133286" y="3757558"/>
            <a:ext cx="678949" cy="1008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45 Pentágono">
            <a:hlinkClick r:id="" action="ppaction://hlinkshowjump?jump=nextslide"/>
          </p:cNvPr>
          <p:cNvSpPr/>
          <p:nvPr/>
        </p:nvSpPr>
        <p:spPr>
          <a:xfrm>
            <a:off x="6012160" y="6232252"/>
            <a:ext cx="907057" cy="365100"/>
          </a:xfrm>
          <a:prstGeom prst="homePlate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NEXT</a:t>
            </a:r>
            <a:endParaRPr lang="es-ES" b="1" dirty="0"/>
          </a:p>
        </p:txBody>
      </p:sp>
      <p:sp>
        <p:nvSpPr>
          <p:cNvPr id="2" name="1 Forma libre"/>
          <p:cNvSpPr/>
          <p:nvPr/>
        </p:nvSpPr>
        <p:spPr>
          <a:xfrm>
            <a:off x="914400" y="4630057"/>
            <a:ext cx="1262743" cy="1103086"/>
          </a:xfrm>
          <a:custGeom>
            <a:avLst/>
            <a:gdLst>
              <a:gd name="connsiteX0" fmla="*/ 0 w 1262743"/>
              <a:gd name="connsiteY0" fmla="*/ 1103086 h 1103086"/>
              <a:gd name="connsiteX1" fmla="*/ 493486 w 1262743"/>
              <a:gd name="connsiteY1" fmla="*/ 899886 h 1103086"/>
              <a:gd name="connsiteX2" fmla="*/ 957943 w 1262743"/>
              <a:gd name="connsiteY2" fmla="*/ 580572 h 1103086"/>
              <a:gd name="connsiteX3" fmla="*/ 1146629 w 1262743"/>
              <a:gd name="connsiteY3" fmla="*/ 362857 h 1103086"/>
              <a:gd name="connsiteX4" fmla="*/ 1233714 w 1262743"/>
              <a:gd name="connsiteY4" fmla="*/ 188686 h 1103086"/>
              <a:gd name="connsiteX5" fmla="*/ 1262743 w 1262743"/>
              <a:gd name="connsiteY5" fmla="*/ 0 h 1103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2743" h="1103086">
                <a:moveTo>
                  <a:pt x="0" y="1103086"/>
                </a:moveTo>
                <a:cubicBezTo>
                  <a:pt x="166914" y="1045029"/>
                  <a:pt x="333829" y="986972"/>
                  <a:pt x="493486" y="899886"/>
                </a:cubicBezTo>
                <a:cubicBezTo>
                  <a:pt x="653143" y="812800"/>
                  <a:pt x="849086" y="670077"/>
                  <a:pt x="957943" y="580572"/>
                </a:cubicBezTo>
                <a:cubicBezTo>
                  <a:pt x="1066800" y="491067"/>
                  <a:pt x="1100667" y="428171"/>
                  <a:pt x="1146629" y="362857"/>
                </a:cubicBezTo>
                <a:cubicBezTo>
                  <a:pt x="1192591" y="297543"/>
                  <a:pt x="1214362" y="249162"/>
                  <a:pt x="1233714" y="188686"/>
                </a:cubicBezTo>
                <a:cubicBezTo>
                  <a:pt x="1253066" y="128210"/>
                  <a:pt x="1257904" y="64105"/>
                  <a:pt x="1262743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Forma libre"/>
          <p:cNvSpPr/>
          <p:nvPr/>
        </p:nvSpPr>
        <p:spPr>
          <a:xfrm>
            <a:off x="1148380" y="4310743"/>
            <a:ext cx="956191" cy="1117600"/>
          </a:xfrm>
          <a:custGeom>
            <a:avLst/>
            <a:gdLst>
              <a:gd name="connsiteX0" fmla="*/ 956191 w 956191"/>
              <a:gd name="connsiteY0" fmla="*/ 159657 h 1117600"/>
              <a:gd name="connsiteX1" fmla="*/ 825563 w 956191"/>
              <a:gd name="connsiteY1" fmla="*/ 58057 h 1117600"/>
              <a:gd name="connsiteX2" fmla="*/ 578820 w 956191"/>
              <a:gd name="connsiteY2" fmla="*/ 0 h 1117600"/>
              <a:gd name="connsiteX3" fmla="*/ 288534 w 956191"/>
              <a:gd name="connsiteY3" fmla="*/ 58057 h 1117600"/>
              <a:gd name="connsiteX4" fmla="*/ 128877 w 956191"/>
              <a:gd name="connsiteY4" fmla="*/ 159657 h 1117600"/>
              <a:gd name="connsiteX5" fmla="*/ 12763 w 956191"/>
              <a:gd name="connsiteY5" fmla="*/ 420914 h 1117600"/>
              <a:gd name="connsiteX6" fmla="*/ 12763 w 956191"/>
              <a:gd name="connsiteY6" fmla="*/ 624114 h 1117600"/>
              <a:gd name="connsiteX7" fmla="*/ 99849 w 956191"/>
              <a:gd name="connsiteY7" fmla="*/ 812800 h 1117600"/>
              <a:gd name="connsiteX8" fmla="*/ 259506 w 956191"/>
              <a:gd name="connsiteY8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6191" h="1117600">
                <a:moveTo>
                  <a:pt x="956191" y="159657"/>
                </a:moveTo>
                <a:cubicBezTo>
                  <a:pt x="922324" y="122161"/>
                  <a:pt x="888458" y="84666"/>
                  <a:pt x="825563" y="58057"/>
                </a:cubicBezTo>
                <a:cubicBezTo>
                  <a:pt x="762668" y="31448"/>
                  <a:pt x="668325" y="0"/>
                  <a:pt x="578820" y="0"/>
                </a:cubicBezTo>
                <a:cubicBezTo>
                  <a:pt x="489315" y="0"/>
                  <a:pt x="363524" y="31447"/>
                  <a:pt x="288534" y="58057"/>
                </a:cubicBezTo>
                <a:cubicBezTo>
                  <a:pt x="213543" y="84666"/>
                  <a:pt x="174839" y="99181"/>
                  <a:pt x="128877" y="159657"/>
                </a:cubicBezTo>
                <a:cubicBezTo>
                  <a:pt x="82915" y="220133"/>
                  <a:pt x="32115" y="343505"/>
                  <a:pt x="12763" y="420914"/>
                </a:cubicBezTo>
                <a:cubicBezTo>
                  <a:pt x="-6589" y="498323"/>
                  <a:pt x="-1751" y="558800"/>
                  <a:pt x="12763" y="624114"/>
                </a:cubicBezTo>
                <a:cubicBezTo>
                  <a:pt x="27277" y="689428"/>
                  <a:pt x="58725" y="730552"/>
                  <a:pt x="99849" y="812800"/>
                </a:cubicBezTo>
                <a:cubicBezTo>
                  <a:pt x="140973" y="895048"/>
                  <a:pt x="200239" y="1006324"/>
                  <a:pt x="259506" y="11176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Forma libre"/>
          <p:cNvSpPr/>
          <p:nvPr/>
        </p:nvSpPr>
        <p:spPr>
          <a:xfrm>
            <a:off x="1538514" y="5283200"/>
            <a:ext cx="1974411" cy="759854"/>
          </a:xfrm>
          <a:custGeom>
            <a:avLst/>
            <a:gdLst>
              <a:gd name="connsiteX0" fmla="*/ 0 w 1974411"/>
              <a:gd name="connsiteY0" fmla="*/ 275771 h 759854"/>
              <a:gd name="connsiteX1" fmla="*/ 362857 w 1974411"/>
              <a:gd name="connsiteY1" fmla="*/ 595086 h 759854"/>
              <a:gd name="connsiteX2" fmla="*/ 928915 w 1974411"/>
              <a:gd name="connsiteY2" fmla="*/ 754743 h 759854"/>
              <a:gd name="connsiteX3" fmla="*/ 1451429 w 1974411"/>
              <a:gd name="connsiteY3" fmla="*/ 696686 h 759854"/>
              <a:gd name="connsiteX4" fmla="*/ 1901372 w 1974411"/>
              <a:gd name="connsiteY4" fmla="*/ 464457 h 759854"/>
              <a:gd name="connsiteX5" fmla="*/ 1973943 w 1974411"/>
              <a:gd name="connsiteY5" fmla="*/ 290286 h 759854"/>
              <a:gd name="connsiteX6" fmla="*/ 1930400 w 1974411"/>
              <a:gd name="connsiteY6" fmla="*/ 101600 h 759854"/>
              <a:gd name="connsiteX7" fmla="*/ 1886857 w 1974411"/>
              <a:gd name="connsiteY7" fmla="*/ 0 h 7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4411" h="759854">
                <a:moveTo>
                  <a:pt x="0" y="275771"/>
                </a:moveTo>
                <a:cubicBezTo>
                  <a:pt x="104019" y="395514"/>
                  <a:pt x="208038" y="515257"/>
                  <a:pt x="362857" y="595086"/>
                </a:cubicBezTo>
                <a:cubicBezTo>
                  <a:pt x="517676" y="674915"/>
                  <a:pt x="747486" y="737810"/>
                  <a:pt x="928915" y="754743"/>
                </a:cubicBezTo>
                <a:cubicBezTo>
                  <a:pt x="1110344" y="771676"/>
                  <a:pt x="1289353" y="745067"/>
                  <a:pt x="1451429" y="696686"/>
                </a:cubicBezTo>
                <a:cubicBezTo>
                  <a:pt x="1613505" y="648305"/>
                  <a:pt x="1814286" y="532190"/>
                  <a:pt x="1901372" y="464457"/>
                </a:cubicBezTo>
                <a:cubicBezTo>
                  <a:pt x="1988458" y="396724"/>
                  <a:pt x="1969105" y="350762"/>
                  <a:pt x="1973943" y="290286"/>
                </a:cubicBezTo>
                <a:cubicBezTo>
                  <a:pt x="1978781" y="229810"/>
                  <a:pt x="1944914" y="149981"/>
                  <a:pt x="1930400" y="101600"/>
                </a:cubicBezTo>
                <a:cubicBezTo>
                  <a:pt x="1915886" y="53219"/>
                  <a:pt x="1901371" y="26609"/>
                  <a:pt x="1886857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Forma libre"/>
          <p:cNvSpPr/>
          <p:nvPr/>
        </p:nvSpPr>
        <p:spPr>
          <a:xfrm>
            <a:off x="2844800" y="4412343"/>
            <a:ext cx="464457" cy="653143"/>
          </a:xfrm>
          <a:custGeom>
            <a:avLst/>
            <a:gdLst>
              <a:gd name="connsiteX0" fmla="*/ 464457 w 464457"/>
              <a:gd name="connsiteY0" fmla="*/ 653143 h 653143"/>
              <a:gd name="connsiteX1" fmla="*/ 0 w 464457"/>
              <a:gd name="connsiteY1" fmla="*/ 0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4457" h="653143">
                <a:moveTo>
                  <a:pt x="464457" y="653143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Forma libre"/>
          <p:cNvSpPr/>
          <p:nvPr/>
        </p:nvSpPr>
        <p:spPr>
          <a:xfrm>
            <a:off x="2496457" y="3904343"/>
            <a:ext cx="217714" cy="348343"/>
          </a:xfrm>
          <a:custGeom>
            <a:avLst/>
            <a:gdLst>
              <a:gd name="connsiteX0" fmla="*/ 217714 w 217714"/>
              <a:gd name="connsiteY0" fmla="*/ 348343 h 348343"/>
              <a:gd name="connsiteX1" fmla="*/ 0 w 217714"/>
              <a:gd name="connsiteY1" fmla="*/ 0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7714" h="348343">
                <a:moveTo>
                  <a:pt x="217714" y="348343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Forma libre"/>
          <p:cNvSpPr/>
          <p:nvPr/>
        </p:nvSpPr>
        <p:spPr>
          <a:xfrm>
            <a:off x="2235200" y="2724695"/>
            <a:ext cx="1262743" cy="1644105"/>
          </a:xfrm>
          <a:custGeom>
            <a:avLst/>
            <a:gdLst>
              <a:gd name="connsiteX0" fmla="*/ 72571 w 1262743"/>
              <a:gd name="connsiteY0" fmla="*/ 816791 h 1644105"/>
              <a:gd name="connsiteX1" fmla="*/ 0 w 1262743"/>
              <a:gd name="connsiteY1" fmla="*/ 468448 h 1644105"/>
              <a:gd name="connsiteX2" fmla="*/ 72571 w 1262743"/>
              <a:gd name="connsiteY2" fmla="*/ 192676 h 1644105"/>
              <a:gd name="connsiteX3" fmla="*/ 217714 w 1262743"/>
              <a:gd name="connsiteY3" fmla="*/ 33019 h 1644105"/>
              <a:gd name="connsiteX4" fmla="*/ 566057 w 1262743"/>
              <a:gd name="connsiteY4" fmla="*/ 3991 h 1644105"/>
              <a:gd name="connsiteX5" fmla="*/ 841829 w 1262743"/>
              <a:gd name="connsiteY5" fmla="*/ 91076 h 1644105"/>
              <a:gd name="connsiteX6" fmla="*/ 986971 w 1262743"/>
              <a:gd name="connsiteY6" fmla="*/ 323305 h 1644105"/>
              <a:gd name="connsiteX7" fmla="*/ 1132114 w 1262743"/>
              <a:gd name="connsiteY7" fmla="*/ 758734 h 1644105"/>
              <a:gd name="connsiteX8" fmla="*/ 1262743 w 1262743"/>
              <a:gd name="connsiteY8" fmla="*/ 1644105 h 164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2743" h="1644105">
                <a:moveTo>
                  <a:pt x="72571" y="816791"/>
                </a:moveTo>
                <a:cubicBezTo>
                  <a:pt x="36285" y="694629"/>
                  <a:pt x="0" y="572467"/>
                  <a:pt x="0" y="468448"/>
                </a:cubicBezTo>
                <a:cubicBezTo>
                  <a:pt x="0" y="364429"/>
                  <a:pt x="36285" y="265247"/>
                  <a:pt x="72571" y="192676"/>
                </a:cubicBezTo>
                <a:cubicBezTo>
                  <a:pt x="108857" y="120104"/>
                  <a:pt x="135466" y="64466"/>
                  <a:pt x="217714" y="33019"/>
                </a:cubicBezTo>
                <a:cubicBezTo>
                  <a:pt x="299962" y="1571"/>
                  <a:pt x="462038" y="-5685"/>
                  <a:pt x="566057" y="3991"/>
                </a:cubicBezTo>
                <a:cubicBezTo>
                  <a:pt x="670076" y="13667"/>
                  <a:pt x="771677" y="37857"/>
                  <a:pt x="841829" y="91076"/>
                </a:cubicBezTo>
                <a:cubicBezTo>
                  <a:pt x="911981" y="144295"/>
                  <a:pt x="938590" y="212029"/>
                  <a:pt x="986971" y="323305"/>
                </a:cubicBezTo>
                <a:cubicBezTo>
                  <a:pt x="1035352" y="434581"/>
                  <a:pt x="1086152" y="538601"/>
                  <a:pt x="1132114" y="758734"/>
                </a:cubicBezTo>
                <a:cubicBezTo>
                  <a:pt x="1178076" y="978867"/>
                  <a:pt x="1220409" y="1311486"/>
                  <a:pt x="1262743" y="164410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Forma libre"/>
          <p:cNvSpPr/>
          <p:nvPr/>
        </p:nvSpPr>
        <p:spPr>
          <a:xfrm>
            <a:off x="3701143" y="4891314"/>
            <a:ext cx="478971" cy="251074"/>
          </a:xfrm>
          <a:custGeom>
            <a:avLst/>
            <a:gdLst>
              <a:gd name="connsiteX0" fmla="*/ 0 w 478971"/>
              <a:gd name="connsiteY0" fmla="*/ 0 h 251074"/>
              <a:gd name="connsiteX1" fmla="*/ 130628 w 478971"/>
              <a:gd name="connsiteY1" fmla="*/ 217715 h 251074"/>
              <a:gd name="connsiteX2" fmla="*/ 478971 w 478971"/>
              <a:gd name="connsiteY2" fmla="*/ 246743 h 2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971" h="251074">
                <a:moveTo>
                  <a:pt x="0" y="0"/>
                </a:moveTo>
                <a:cubicBezTo>
                  <a:pt x="25400" y="88295"/>
                  <a:pt x="50800" y="176591"/>
                  <a:pt x="130628" y="217715"/>
                </a:cubicBezTo>
                <a:cubicBezTo>
                  <a:pt x="210457" y="258839"/>
                  <a:pt x="344714" y="252791"/>
                  <a:pt x="478971" y="2467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Forma libre"/>
          <p:cNvSpPr/>
          <p:nvPr/>
        </p:nvSpPr>
        <p:spPr>
          <a:xfrm>
            <a:off x="4194629" y="2249714"/>
            <a:ext cx="118091" cy="2714172"/>
          </a:xfrm>
          <a:custGeom>
            <a:avLst/>
            <a:gdLst>
              <a:gd name="connsiteX0" fmla="*/ 58057 w 118091"/>
              <a:gd name="connsiteY0" fmla="*/ 2714172 h 2714172"/>
              <a:gd name="connsiteX1" fmla="*/ 116114 w 118091"/>
              <a:gd name="connsiteY1" fmla="*/ 2452915 h 2714172"/>
              <a:gd name="connsiteX2" fmla="*/ 101600 w 118091"/>
              <a:gd name="connsiteY2" fmla="*/ 2075543 h 2714172"/>
              <a:gd name="connsiteX3" fmla="*/ 72571 w 118091"/>
              <a:gd name="connsiteY3" fmla="*/ 1611086 h 2714172"/>
              <a:gd name="connsiteX4" fmla="*/ 14514 w 118091"/>
              <a:gd name="connsiteY4" fmla="*/ 972457 h 2714172"/>
              <a:gd name="connsiteX5" fmla="*/ 0 w 118091"/>
              <a:gd name="connsiteY5" fmla="*/ 478972 h 2714172"/>
              <a:gd name="connsiteX6" fmla="*/ 29028 w 118091"/>
              <a:gd name="connsiteY6" fmla="*/ 188686 h 2714172"/>
              <a:gd name="connsiteX7" fmla="*/ 87085 w 118091"/>
              <a:gd name="connsiteY7" fmla="*/ 0 h 271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091" h="2714172">
                <a:moveTo>
                  <a:pt x="58057" y="2714172"/>
                </a:moveTo>
                <a:cubicBezTo>
                  <a:pt x="83457" y="2636762"/>
                  <a:pt x="108857" y="2559353"/>
                  <a:pt x="116114" y="2452915"/>
                </a:cubicBezTo>
                <a:cubicBezTo>
                  <a:pt x="123371" y="2346477"/>
                  <a:pt x="108857" y="2215848"/>
                  <a:pt x="101600" y="2075543"/>
                </a:cubicBezTo>
                <a:cubicBezTo>
                  <a:pt x="94343" y="1935238"/>
                  <a:pt x="87085" y="1794934"/>
                  <a:pt x="72571" y="1611086"/>
                </a:cubicBezTo>
                <a:cubicBezTo>
                  <a:pt x="58057" y="1427238"/>
                  <a:pt x="26609" y="1161143"/>
                  <a:pt x="14514" y="972457"/>
                </a:cubicBezTo>
                <a:cubicBezTo>
                  <a:pt x="2419" y="783771"/>
                  <a:pt x="-2419" y="609600"/>
                  <a:pt x="0" y="478972"/>
                </a:cubicBezTo>
                <a:cubicBezTo>
                  <a:pt x="2419" y="348344"/>
                  <a:pt x="14514" y="268515"/>
                  <a:pt x="29028" y="188686"/>
                </a:cubicBezTo>
                <a:cubicBezTo>
                  <a:pt x="43542" y="108857"/>
                  <a:pt x="65313" y="54428"/>
                  <a:pt x="8708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Forma libre"/>
          <p:cNvSpPr/>
          <p:nvPr/>
        </p:nvSpPr>
        <p:spPr>
          <a:xfrm>
            <a:off x="4412343" y="1915886"/>
            <a:ext cx="537028" cy="159657"/>
          </a:xfrm>
          <a:custGeom>
            <a:avLst/>
            <a:gdLst>
              <a:gd name="connsiteX0" fmla="*/ 0 w 537028"/>
              <a:gd name="connsiteY0" fmla="*/ 159657 h 159657"/>
              <a:gd name="connsiteX1" fmla="*/ 232228 w 537028"/>
              <a:gd name="connsiteY1" fmla="*/ 43543 h 159657"/>
              <a:gd name="connsiteX2" fmla="*/ 537028 w 537028"/>
              <a:gd name="connsiteY2" fmla="*/ 0 h 15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028" h="159657">
                <a:moveTo>
                  <a:pt x="0" y="159657"/>
                </a:moveTo>
                <a:cubicBezTo>
                  <a:pt x="71362" y="114904"/>
                  <a:pt x="142724" y="70152"/>
                  <a:pt x="232228" y="43543"/>
                </a:cubicBezTo>
                <a:cubicBezTo>
                  <a:pt x="321732" y="16934"/>
                  <a:pt x="429380" y="8467"/>
                  <a:pt x="537028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Forma libre"/>
          <p:cNvSpPr/>
          <p:nvPr/>
        </p:nvSpPr>
        <p:spPr>
          <a:xfrm>
            <a:off x="5297714" y="1973943"/>
            <a:ext cx="972457" cy="362857"/>
          </a:xfrm>
          <a:custGeom>
            <a:avLst/>
            <a:gdLst>
              <a:gd name="connsiteX0" fmla="*/ 0 w 972457"/>
              <a:gd name="connsiteY0" fmla="*/ 0 h 362857"/>
              <a:gd name="connsiteX1" fmla="*/ 464457 w 972457"/>
              <a:gd name="connsiteY1" fmla="*/ 87086 h 362857"/>
              <a:gd name="connsiteX2" fmla="*/ 972457 w 972457"/>
              <a:gd name="connsiteY2" fmla="*/ 362857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2457" h="362857">
                <a:moveTo>
                  <a:pt x="0" y="0"/>
                </a:moveTo>
                <a:cubicBezTo>
                  <a:pt x="151190" y="13305"/>
                  <a:pt x="302381" y="26610"/>
                  <a:pt x="464457" y="87086"/>
                </a:cubicBezTo>
                <a:cubicBezTo>
                  <a:pt x="626533" y="147562"/>
                  <a:pt x="799495" y="255209"/>
                  <a:pt x="972457" y="3628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44 Forma libre"/>
          <p:cNvSpPr/>
          <p:nvPr/>
        </p:nvSpPr>
        <p:spPr>
          <a:xfrm>
            <a:off x="6473371" y="2510971"/>
            <a:ext cx="350419" cy="827315"/>
          </a:xfrm>
          <a:custGeom>
            <a:avLst/>
            <a:gdLst>
              <a:gd name="connsiteX0" fmla="*/ 0 w 350419"/>
              <a:gd name="connsiteY0" fmla="*/ 0 h 827315"/>
              <a:gd name="connsiteX1" fmla="*/ 261258 w 350419"/>
              <a:gd name="connsiteY1" fmla="*/ 261258 h 827315"/>
              <a:gd name="connsiteX2" fmla="*/ 348343 w 350419"/>
              <a:gd name="connsiteY2" fmla="*/ 580572 h 827315"/>
              <a:gd name="connsiteX3" fmla="*/ 319315 w 350419"/>
              <a:gd name="connsiteY3" fmla="*/ 754743 h 827315"/>
              <a:gd name="connsiteX4" fmla="*/ 275772 w 350419"/>
              <a:gd name="connsiteY4" fmla="*/ 827315 h 82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19" h="827315">
                <a:moveTo>
                  <a:pt x="0" y="0"/>
                </a:moveTo>
                <a:cubicBezTo>
                  <a:pt x="101600" y="82248"/>
                  <a:pt x="203201" y="164496"/>
                  <a:pt x="261258" y="261258"/>
                </a:cubicBezTo>
                <a:cubicBezTo>
                  <a:pt x="319315" y="358020"/>
                  <a:pt x="338667" y="498325"/>
                  <a:pt x="348343" y="580572"/>
                </a:cubicBezTo>
                <a:cubicBezTo>
                  <a:pt x="358019" y="662819"/>
                  <a:pt x="331410" y="713619"/>
                  <a:pt x="319315" y="754743"/>
                </a:cubicBezTo>
                <a:cubicBezTo>
                  <a:pt x="307220" y="795867"/>
                  <a:pt x="291496" y="811591"/>
                  <a:pt x="275772" y="82731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46 Forma libre"/>
          <p:cNvSpPr/>
          <p:nvPr/>
        </p:nvSpPr>
        <p:spPr>
          <a:xfrm>
            <a:off x="6400800" y="3454400"/>
            <a:ext cx="188686" cy="72571"/>
          </a:xfrm>
          <a:custGeom>
            <a:avLst/>
            <a:gdLst>
              <a:gd name="connsiteX0" fmla="*/ 188686 w 188686"/>
              <a:gd name="connsiteY0" fmla="*/ 0 h 72571"/>
              <a:gd name="connsiteX1" fmla="*/ 0 w 188686"/>
              <a:gd name="connsiteY1" fmla="*/ 72571 h 7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686" h="72571">
                <a:moveTo>
                  <a:pt x="188686" y="0"/>
                </a:moveTo>
                <a:lnTo>
                  <a:pt x="0" y="72571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47 Forma libre"/>
          <p:cNvSpPr/>
          <p:nvPr/>
        </p:nvSpPr>
        <p:spPr>
          <a:xfrm>
            <a:off x="4777740" y="3581400"/>
            <a:ext cx="1402080" cy="571500"/>
          </a:xfrm>
          <a:custGeom>
            <a:avLst/>
            <a:gdLst>
              <a:gd name="connsiteX0" fmla="*/ 1402080 w 1402080"/>
              <a:gd name="connsiteY0" fmla="*/ 0 h 571500"/>
              <a:gd name="connsiteX1" fmla="*/ 1074420 w 1402080"/>
              <a:gd name="connsiteY1" fmla="*/ 53340 h 571500"/>
              <a:gd name="connsiteX2" fmla="*/ 739140 w 1402080"/>
              <a:gd name="connsiteY2" fmla="*/ 91440 h 571500"/>
              <a:gd name="connsiteX3" fmla="*/ 441960 w 1402080"/>
              <a:gd name="connsiteY3" fmla="*/ 160020 h 571500"/>
              <a:gd name="connsiteX4" fmla="*/ 228600 w 1402080"/>
              <a:gd name="connsiteY4" fmla="*/ 251460 h 571500"/>
              <a:gd name="connsiteX5" fmla="*/ 83820 w 1402080"/>
              <a:gd name="connsiteY5" fmla="*/ 403860 h 571500"/>
              <a:gd name="connsiteX6" fmla="*/ 0 w 1402080"/>
              <a:gd name="connsiteY6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2080" h="571500">
                <a:moveTo>
                  <a:pt x="1402080" y="0"/>
                </a:moveTo>
                <a:cubicBezTo>
                  <a:pt x="1293495" y="19050"/>
                  <a:pt x="1184910" y="38100"/>
                  <a:pt x="1074420" y="53340"/>
                </a:cubicBezTo>
                <a:cubicBezTo>
                  <a:pt x="963930" y="68580"/>
                  <a:pt x="844550" y="73660"/>
                  <a:pt x="739140" y="91440"/>
                </a:cubicBezTo>
                <a:cubicBezTo>
                  <a:pt x="633730" y="109220"/>
                  <a:pt x="527050" y="133350"/>
                  <a:pt x="441960" y="160020"/>
                </a:cubicBezTo>
                <a:cubicBezTo>
                  <a:pt x="356870" y="186690"/>
                  <a:pt x="288290" y="210820"/>
                  <a:pt x="228600" y="251460"/>
                </a:cubicBezTo>
                <a:cubicBezTo>
                  <a:pt x="168910" y="292100"/>
                  <a:pt x="121920" y="350520"/>
                  <a:pt x="83820" y="403860"/>
                </a:cubicBezTo>
                <a:cubicBezTo>
                  <a:pt x="45720" y="457200"/>
                  <a:pt x="22860" y="514350"/>
                  <a:pt x="0" y="5715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48 Forma libre"/>
          <p:cNvSpPr/>
          <p:nvPr/>
        </p:nvSpPr>
        <p:spPr>
          <a:xfrm>
            <a:off x="4594860" y="4320540"/>
            <a:ext cx="1607820" cy="1772643"/>
          </a:xfrm>
          <a:custGeom>
            <a:avLst/>
            <a:gdLst>
              <a:gd name="connsiteX0" fmla="*/ 106680 w 1607820"/>
              <a:gd name="connsiteY0" fmla="*/ 0 h 1772643"/>
              <a:gd name="connsiteX1" fmla="*/ 45720 w 1607820"/>
              <a:gd name="connsiteY1" fmla="*/ 297180 h 1772643"/>
              <a:gd name="connsiteX2" fmla="*/ 0 w 1607820"/>
              <a:gd name="connsiteY2" fmla="*/ 655320 h 1772643"/>
              <a:gd name="connsiteX3" fmla="*/ 38100 w 1607820"/>
              <a:gd name="connsiteY3" fmla="*/ 1112520 h 1772643"/>
              <a:gd name="connsiteX4" fmla="*/ 160020 w 1607820"/>
              <a:gd name="connsiteY4" fmla="*/ 1485900 h 1772643"/>
              <a:gd name="connsiteX5" fmla="*/ 320040 w 1607820"/>
              <a:gd name="connsiteY5" fmla="*/ 1684020 h 1772643"/>
              <a:gd name="connsiteX6" fmla="*/ 601980 w 1607820"/>
              <a:gd name="connsiteY6" fmla="*/ 1767840 h 1772643"/>
              <a:gd name="connsiteX7" fmla="*/ 1089660 w 1607820"/>
              <a:gd name="connsiteY7" fmla="*/ 1722120 h 1772643"/>
              <a:gd name="connsiteX8" fmla="*/ 1607820 w 1607820"/>
              <a:gd name="connsiteY8" fmla="*/ 1394460 h 177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7820" h="1772643">
                <a:moveTo>
                  <a:pt x="106680" y="0"/>
                </a:moveTo>
                <a:cubicBezTo>
                  <a:pt x="85090" y="93980"/>
                  <a:pt x="63500" y="187960"/>
                  <a:pt x="45720" y="297180"/>
                </a:cubicBezTo>
                <a:cubicBezTo>
                  <a:pt x="27940" y="406400"/>
                  <a:pt x="1270" y="519430"/>
                  <a:pt x="0" y="655320"/>
                </a:cubicBezTo>
                <a:cubicBezTo>
                  <a:pt x="-1270" y="791210"/>
                  <a:pt x="11430" y="974090"/>
                  <a:pt x="38100" y="1112520"/>
                </a:cubicBezTo>
                <a:cubicBezTo>
                  <a:pt x="64770" y="1250950"/>
                  <a:pt x="113030" y="1390650"/>
                  <a:pt x="160020" y="1485900"/>
                </a:cubicBezTo>
                <a:cubicBezTo>
                  <a:pt x="207010" y="1581150"/>
                  <a:pt x="246380" y="1637030"/>
                  <a:pt x="320040" y="1684020"/>
                </a:cubicBezTo>
                <a:cubicBezTo>
                  <a:pt x="393700" y="1731010"/>
                  <a:pt x="473710" y="1761490"/>
                  <a:pt x="601980" y="1767840"/>
                </a:cubicBezTo>
                <a:cubicBezTo>
                  <a:pt x="730250" y="1774190"/>
                  <a:pt x="922020" y="1784350"/>
                  <a:pt x="1089660" y="1722120"/>
                </a:cubicBezTo>
                <a:cubicBezTo>
                  <a:pt x="1257300" y="1659890"/>
                  <a:pt x="1432560" y="1527175"/>
                  <a:pt x="1607820" y="139446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Forma libre"/>
          <p:cNvSpPr/>
          <p:nvPr/>
        </p:nvSpPr>
        <p:spPr>
          <a:xfrm>
            <a:off x="6240780" y="4320540"/>
            <a:ext cx="213579" cy="1234440"/>
          </a:xfrm>
          <a:custGeom>
            <a:avLst/>
            <a:gdLst>
              <a:gd name="connsiteX0" fmla="*/ 91440 w 213579"/>
              <a:gd name="connsiteY0" fmla="*/ 1234440 h 1234440"/>
              <a:gd name="connsiteX1" fmla="*/ 190500 w 213579"/>
              <a:gd name="connsiteY1" fmla="*/ 1059180 h 1234440"/>
              <a:gd name="connsiteX2" fmla="*/ 213360 w 213579"/>
              <a:gd name="connsiteY2" fmla="*/ 868680 h 1234440"/>
              <a:gd name="connsiteX3" fmla="*/ 182880 w 213579"/>
              <a:gd name="connsiteY3" fmla="*/ 640080 h 1234440"/>
              <a:gd name="connsiteX4" fmla="*/ 106680 w 213579"/>
              <a:gd name="connsiteY4" fmla="*/ 350520 h 1234440"/>
              <a:gd name="connsiteX5" fmla="*/ 0 w 213579"/>
              <a:gd name="connsiteY5" fmla="*/ 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579" h="1234440">
                <a:moveTo>
                  <a:pt x="91440" y="1234440"/>
                </a:moveTo>
                <a:cubicBezTo>
                  <a:pt x="130810" y="1177290"/>
                  <a:pt x="170180" y="1120140"/>
                  <a:pt x="190500" y="1059180"/>
                </a:cubicBezTo>
                <a:cubicBezTo>
                  <a:pt x="210820" y="998220"/>
                  <a:pt x="214630" y="938530"/>
                  <a:pt x="213360" y="868680"/>
                </a:cubicBezTo>
                <a:cubicBezTo>
                  <a:pt x="212090" y="798830"/>
                  <a:pt x="200660" y="726440"/>
                  <a:pt x="182880" y="640080"/>
                </a:cubicBezTo>
                <a:cubicBezTo>
                  <a:pt x="165100" y="553720"/>
                  <a:pt x="137160" y="457200"/>
                  <a:pt x="106680" y="350520"/>
                </a:cubicBezTo>
                <a:cubicBezTo>
                  <a:pt x="76200" y="243840"/>
                  <a:pt x="38100" y="121920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50 Forma libre"/>
          <p:cNvSpPr/>
          <p:nvPr/>
        </p:nvSpPr>
        <p:spPr>
          <a:xfrm>
            <a:off x="6131168" y="4067007"/>
            <a:ext cx="33412" cy="78273"/>
          </a:xfrm>
          <a:custGeom>
            <a:avLst/>
            <a:gdLst>
              <a:gd name="connsiteX0" fmla="*/ 33412 w 33412"/>
              <a:gd name="connsiteY0" fmla="*/ 78273 h 78273"/>
              <a:gd name="connsiteX1" fmla="*/ 2932 w 33412"/>
              <a:gd name="connsiteY1" fmla="*/ 9693 h 78273"/>
              <a:gd name="connsiteX2" fmla="*/ 2932 w 33412"/>
              <a:gd name="connsiteY2" fmla="*/ 2073 h 7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12" h="78273">
                <a:moveTo>
                  <a:pt x="33412" y="78273"/>
                </a:moveTo>
                <a:cubicBezTo>
                  <a:pt x="20712" y="49698"/>
                  <a:pt x="8012" y="22393"/>
                  <a:pt x="2932" y="9693"/>
                </a:cubicBezTo>
                <a:cubicBezTo>
                  <a:pt x="-2148" y="-3007"/>
                  <a:pt x="392" y="-467"/>
                  <a:pt x="2932" y="207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51 Forma libre"/>
          <p:cNvSpPr/>
          <p:nvPr/>
        </p:nvSpPr>
        <p:spPr>
          <a:xfrm>
            <a:off x="6004560" y="3710940"/>
            <a:ext cx="53340" cy="167640"/>
          </a:xfrm>
          <a:custGeom>
            <a:avLst/>
            <a:gdLst>
              <a:gd name="connsiteX0" fmla="*/ 53340 w 53340"/>
              <a:gd name="connsiteY0" fmla="*/ 167640 h 167640"/>
              <a:gd name="connsiteX1" fmla="*/ 0 w 53340"/>
              <a:gd name="connsiteY1" fmla="*/ 0 h 16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340" h="167640">
                <a:moveTo>
                  <a:pt x="53340" y="16764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52 Forma libre"/>
          <p:cNvSpPr/>
          <p:nvPr/>
        </p:nvSpPr>
        <p:spPr>
          <a:xfrm>
            <a:off x="5753100" y="3063240"/>
            <a:ext cx="190500" cy="472440"/>
          </a:xfrm>
          <a:custGeom>
            <a:avLst/>
            <a:gdLst>
              <a:gd name="connsiteX0" fmla="*/ 190500 w 190500"/>
              <a:gd name="connsiteY0" fmla="*/ 472440 h 472440"/>
              <a:gd name="connsiteX1" fmla="*/ 0 w 190500"/>
              <a:gd name="connsiteY1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0" h="472440">
                <a:moveTo>
                  <a:pt x="190500" y="47244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53 Forma libre"/>
          <p:cNvSpPr/>
          <p:nvPr/>
        </p:nvSpPr>
        <p:spPr>
          <a:xfrm>
            <a:off x="5661660" y="2743200"/>
            <a:ext cx="45720" cy="152400"/>
          </a:xfrm>
          <a:custGeom>
            <a:avLst/>
            <a:gdLst>
              <a:gd name="connsiteX0" fmla="*/ 45720 w 45720"/>
              <a:gd name="connsiteY0" fmla="*/ 152400 h 152400"/>
              <a:gd name="connsiteX1" fmla="*/ 0 w 45720"/>
              <a:gd name="connsiteY1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" h="152400">
                <a:moveTo>
                  <a:pt x="45720" y="152400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54 Forma libre"/>
          <p:cNvSpPr/>
          <p:nvPr/>
        </p:nvSpPr>
        <p:spPr>
          <a:xfrm>
            <a:off x="5554120" y="2110740"/>
            <a:ext cx="38960" cy="403860"/>
          </a:xfrm>
          <a:custGeom>
            <a:avLst/>
            <a:gdLst>
              <a:gd name="connsiteX0" fmla="*/ 38960 w 38960"/>
              <a:gd name="connsiteY0" fmla="*/ 403860 h 403860"/>
              <a:gd name="connsiteX1" fmla="*/ 860 w 38960"/>
              <a:gd name="connsiteY1" fmla="*/ 129540 h 403860"/>
              <a:gd name="connsiteX2" fmla="*/ 16100 w 38960"/>
              <a:gd name="connsiteY2" fmla="*/ 0 h 403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60" h="403860">
                <a:moveTo>
                  <a:pt x="38960" y="403860"/>
                </a:moveTo>
                <a:cubicBezTo>
                  <a:pt x="21815" y="300355"/>
                  <a:pt x="4670" y="196850"/>
                  <a:pt x="860" y="129540"/>
                </a:cubicBezTo>
                <a:cubicBezTo>
                  <a:pt x="-2950" y="62230"/>
                  <a:pt x="6575" y="31115"/>
                  <a:pt x="1610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55 Forma libre"/>
          <p:cNvSpPr/>
          <p:nvPr/>
        </p:nvSpPr>
        <p:spPr>
          <a:xfrm>
            <a:off x="5593080" y="1582940"/>
            <a:ext cx="1501140" cy="367780"/>
          </a:xfrm>
          <a:custGeom>
            <a:avLst/>
            <a:gdLst>
              <a:gd name="connsiteX0" fmla="*/ 0 w 1501140"/>
              <a:gd name="connsiteY0" fmla="*/ 367780 h 367780"/>
              <a:gd name="connsiteX1" fmla="*/ 99060 w 1501140"/>
              <a:gd name="connsiteY1" fmla="*/ 184900 h 367780"/>
              <a:gd name="connsiteX2" fmla="*/ 304800 w 1501140"/>
              <a:gd name="connsiteY2" fmla="*/ 62980 h 367780"/>
              <a:gd name="connsiteX3" fmla="*/ 548640 w 1501140"/>
              <a:gd name="connsiteY3" fmla="*/ 2020 h 367780"/>
              <a:gd name="connsiteX4" fmla="*/ 853440 w 1501140"/>
              <a:gd name="connsiteY4" fmla="*/ 24880 h 367780"/>
              <a:gd name="connsiteX5" fmla="*/ 1303020 w 1501140"/>
              <a:gd name="connsiteY5" fmla="*/ 123940 h 367780"/>
              <a:gd name="connsiteX6" fmla="*/ 1501140 w 1501140"/>
              <a:gd name="connsiteY6" fmla="*/ 162040 h 367780"/>
              <a:gd name="connsiteX7" fmla="*/ 1501140 w 1501140"/>
              <a:gd name="connsiteY7" fmla="*/ 162040 h 36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1140" h="367780">
                <a:moveTo>
                  <a:pt x="0" y="367780"/>
                </a:moveTo>
                <a:cubicBezTo>
                  <a:pt x="24130" y="301740"/>
                  <a:pt x="48260" y="235700"/>
                  <a:pt x="99060" y="184900"/>
                </a:cubicBezTo>
                <a:cubicBezTo>
                  <a:pt x="149860" y="134100"/>
                  <a:pt x="229870" y="93460"/>
                  <a:pt x="304800" y="62980"/>
                </a:cubicBezTo>
                <a:cubicBezTo>
                  <a:pt x="379730" y="32500"/>
                  <a:pt x="457200" y="8370"/>
                  <a:pt x="548640" y="2020"/>
                </a:cubicBezTo>
                <a:cubicBezTo>
                  <a:pt x="640080" y="-4330"/>
                  <a:pt x="727710" y="4560"/>
                  <a:pt x="853440" y="24880"/>
                </a:cubicBezTo>
                <a:cubicBezTo>
                  <a:pt x="979170" y="45200"/>
                  <a:pt x="1195070" y="101080"/>
                  <a:pt x="1303020" y="123940"/>
                </a:cubicBezTo>
                <a:cubicBezTo>
                  <a:pt x="1410970" y="146800"/>
                  <a:pt x="1501140" y="162040"/>
                  <a:pt x="1501140" y="162040"/>
                </a:cubicBezTo>
                <a:lnTo>
                  <a:pt x="1501140" y="16204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foregroundMark x1="21732" y1="36111" x2="16993" y2="39957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133286" y="4997106"/>
            <a:ext cx="576064" cy="12309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98" y="2155371"/>
            <a:ext cx="1961690" cy="119149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1" name="Picture 12" descr="http://previewcf.turbosquid.com/Preview/2014/07/08__15_04_13/Bush03.jpg067daa6f-ebc5-4d0f-864a-158b204eeb50Large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8" t="17850" r="14146" b="43004"/>
          <a:stretch/>
        </p:blipFill>
        <p:spPr bwMode="auto">
          <a:xfrm>
            <a:off x="0" y="499852"/>
            <a:ext cx="985027" cy="37738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41 CuadroTexto"/>
          <p:cNvSpPr txBox="1"/>
          <p:nvPr/>
        </p:nvSpPr>
        <p:spPr>
          <a:xfrm>
            <a:off x="8273455" y="44624"/>
            <a:ext cx="763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8/10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952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5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75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3 0.02821 L 0.12326 -0.02428 L 0.1783 -0.08717 L 0.19409 -0.13965 L 0.18628 -0.1815 L 0.15468 -0.19214 L 0.09965 -0.1815 L 0.08385 -0.13965 L 0.07604 -0.08717 L 0.11545 -0.01387 L 0.17048 0.04925 L 0.26493 0.05965 L 0.31232 0.02821 L 0.33593 -0.00324 L 0.33593 -0.03468 L 0.31232 -0.08717 L 0.25712 -0.1815 L 0.21771 -0.27607 L 0.19409 -0.34936 L 0.20208 -0.40185 L 0.22569 -0.42289 L 0.25712 -0.42289 L 0.29652 -0.40185 L 0.31232 -0.35977 L 0.32795 -0.24439 L 0.33593 -0.1815 L 0.35156 -0.12925 L 0.36736 -0.07676 L 0.39097 -0.06613 L 0.40677 -0.06613 L 0.41458 -0.09757 L 0.43038 -0.13965 L 0.42257 -0.22358 L 0.41458 -0.34936 L 0.41458 -0.43329 L 0.42257 -0.49618 L 0.44618 -0.52763 L 0.47743 -0.53826 L 0.52482 -0.53826 L 0.58003 -0.51722 L 0.66666 -0.45433 L 0.69027 -0.40185 L 0.69809 -0.34936 L 0.69027 -0.32832 L 0.66666 -0.30751 L 0.61146 -0.28647 L 0.54062 -0.27607 L 0.50121 -0.26543 L 0.46979 -0.21295 L 0.4618 -0.16069 L 0.45399 -0.08717 L 0.4618 -0.00324 L 0.48541 0.05965 L 0.54843 0.07006 L 0.59566 0.04925 L 0.64305 0.00717 L 0.65868 -0.03468 L 0.65868 -0.07676 L 0.65087 -0.12925 L 0.63507 -0.19214 L 0.60364 -0.29688 L 0.58784 -0.3704 L 0.57205 -0.43329 L 0.56423 -0.47514 L 0.56423 -0.52763 L 0.58003 -0.56971 L 0.61944 -0.59052 L 0.65868 -0.59052 L 0.70607 -0.56971 L 0.7533 -0.53826 L 0.84774 -0.54867 " pathEditMode="relative" ptsTypes="AAAAAAAAAAAAAAAAAAAAAAAAAAAAAAAAAAAAAAAAAAAAAAAAAAAAAAAAAAAAAAAAAAAAAAA">
                                      <p:cBhvr>
                                        <p:cTn id="117" dur="4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scen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ntas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4" grpId="0"/>
      <p:bldP spid="46" grpId="0" animBg="1"/>
      <p:bldP spid="2" grpId="0" animBg="1"/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185</Words>
  <Application>Microsoft Office PowerPoint</Application>
  <PresentationFormat>Diaprojekcija na zaslonu (4:3)</PresentationFormat>
  <Paragraphs>91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Calibri</vt:lpstr>
      <vt:lpstr>Tema de Office</vt:lpstr>
      <vt:lpstr>1_Tema de Office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PACKARD</dc:creator>
  <cp:lastModifiedBy>Kristina</cp:lastModifiedBy>
  <cp:revision>51</cp:revision>
  <dcterms:created xsi:type="dcterms:W3CDTF">2015-03-06T16:59:24Z</dcterms:created>
  <dcterms:modified xsi:type="dcterms:W3CDTF">2021-02-09T20:16:27Z</dcterms:modified>
</cp:coreProperties>
</file>