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7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watch?v=5fcTk-aKvP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8000" dirty="0" smtClean="0">
                <a:latin typeface="Berlin Sans FB Demi" panose="020E0802020502020306" pitchFamily="34" charset="0"/>
              </a:rPr>
              <a:t>TEKOČINE</a:t>
            </a:r>
            <a:endParaRPr lang="sl-SI" sz="8000" dirty="0">
              <a:latin typeface="Berlin Sans FB Demi" panose="020E0802020502020306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468" y="886604"/>
            <a:ext cx="2619375" cy="17430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115" y="314947"/>
            <a:ext cx="2314575" cy="19716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71" y="3217196"/>
            <a:ext cx="2143125" cy="21431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053" y="3809998"/>
            <a:ext cx="2466975" cy="18478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7320" y="4485653"/>
            <a:ext cx="1373692" cy="137369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8882" y="443127"/>
            <a:ext cx="1176923" cy="162674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0296" y="3380569"/>
            <a:ext cx="1287087" cy="1287087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7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913774" y="864524"/>
            <a:ext cx="10363826" cy="5602778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REKLI SMO, DA SE SNOVI DELIJO NA TRDE IN TEKOČE SNOVI. MED UŽITNE TEKOČINE SPADAJO VSE SNOVI, KI JIH LAHKO</a:t>
            </a:r>
          </a:p>
          <a:p>
            <a:pPr marL="0" indent="0">
              <a:buNone/>
            </a:pPr>
            <a:r>
              <a:rPr lang="sl-SI" dirty="0" smtClean="0"/>
              <a:t>                                                             PRELIVAMO,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 MEŠAMO,</a:t>
            </a:r>
          </a:p>
          <a:p>
            <a:pPr marL="0" indent="0">
              <a:buNone/>
            </a:pPr>
            <a:r>
              <a:rPr lang="sl-SI" dirty="0" smtClean="0"/>
              <a:t> </a:t>
            </a:r>
          </a:p>
          <a:p>
            <a:pPr marL="0" indent="0">
              <a:buNone/>
            </a:pPr>
            <a:r>
              <a:rPr lang="sl-SI" dirty="0" smtClean="0"/>
              <a:t>                                                                          SEGREVAMO,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259" y="1647998"/>
            <a:ext cx="2252600" cy="126145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093" y="2409304"/>
            <a:ext cx="2146763" cy="14311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0333" y="3354018"/>
            <a:ext cx="2005185" cy="1334359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039091" y="5212080"/>
            <a:ext cx="10648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ZALIVAMO </a:t>
            </a:r>
          </a:p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                                                                                                             IN JIH PIJEMO. </a:t>
            </a:r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092" y="4233948"/>
            <a:ext cx="1956764" cy="130925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5446" y="5242560"/>
            <a:ext cx="2316482" cy="1297230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947025" y="365760"/>
            <a:ext cx="10363826" cy="61015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 smtClean="0"/>
              <a:t>DOLOČENE TEKOČINE PA SO NEUŽITNE IN NEVARNE. TE TEKOČINE TUDI NE SMEJO PRITI V STIK Z OGNJEM. TO SO</a:t>
            </a:r>
          </a:p>
          <a:p>
            <a:pPr marL="0" indent="0">
              <a:buNone/>
            </a:pPr>
            <a:r>
              <a:rPr lang="sl-SI" dirty="0" smtClean="0"/>
              <a:t>                                                                                           ČISTILA,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       BENCIN,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                                                                                           NAFTA,</a:t>
            </a:r>
          </a:p>
          <a:p>
            <a:pPr marL="0" indent="0">
              <a:buNone/>
            </a:pPr>
            <a:r>
              <a:rPr lang="sl-SI" dirty="0" smtClean="0"/>
              <a:t>LAKI 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IN KOZMETIČNE TEKOČINE.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287" y="860151"/>
            <a:ext cx="1651254" cy="14840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412" y="1791220"/>
            <a:ext cx="3171825" cy="14382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9345" y="2884603"/>
            <a:ext cx="2619375" cy="17430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7324" y="4619451"/>
            <a:ext cx="2466975" cy="18478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501" y="3740726"/>
            <a:ext cx="1681654" cy="1346663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913774" y="839586"/>
            <a:ext cx="10363826" cy="5519650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ČISTILA, NAFTA, BENCIN IN KOZMETIČNE TEKOČINE IMAJO NA EMBALAŽI TUDI DOLOČENE OZNAKE, KI OPOZARJAJO NA NEVARNOST: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75" y="2050126"/>
            <a:ext cx="8053302" cy="1858454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80439" y="4925875"/>
            <a:ext cx="11230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rgbClr val="FF0000"/>
                </a:solidFill>
              </a:rPr>
              <a:t>S TAKIMI SNOVMI DELAJO SAMO ODRASLI, PRIMERNO OBLEČENI IN ZAŠČITENI!!!!!</a:t>
            </a:r>
            <a:endParaRPr lang="sl-SI" sz="2800" dirty="0">
              <a:solidFill>
                <a:srgbClr val="FF0000"/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913774" y="598516"/>
            <a:ext cx="10363826" cy="5627717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OGLEJ SI RISANI FILM NA SPODNJI POVEZAVI: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cap="none" dirty="0">
                <a:hlinkClick r:id="rId4"/>
              </a:rPr>
              <a:t>https://</a:t>
            </a:r>
            <a:r>
              <a:rPr lang="sl-SI" cap="none" dirty="0" smtClean="0">
                <a:hlinkClick r:id="rId4"/>
              </a:rPr>
              <a:t>www.youtube.com/watch?v=5fcTk-aKvP4</a:t>
            </a:r>
            <a:endParaRPr lang="sl-SI" cap="none" dirty="0" smtClean="0"/>
          </a:p>
          <a:p>
            <a:pPr marL="0" indent="0">
              <a:buNone/>
            </a:pPr>
            <a:endParaRPr lang="sl-SI" cap="none" dirty="0"/>
          </a:p>
          <a:p>
            <a:pPr marL="0" indent="0">
              <a:buNone/>
            </a:pPr>
            <a:endParaRPr lang="sl-SI" cap="none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cap="none" dirty="0" smtClean="0">
                <a:solidFill>
                  <a:srgbClr val="FF0000"/>
                </a:solidFill>
              </a:rPr>
              <a:t>OTROCI NE SMEJO UPORABLJATI NEVARNIH SNOVI!</a:t>
            </a:r>
          </a:p>
          <a:p>
            <a:pPr marL="0" indent="0">
              <a:buNone/>
            </a:pPr>
            <a:endParaRPr lang="sl-SI" cap="none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cap="none" dirty="0" smtClean="0">
                <a:solidFill>
                  <a:srgbClr val="FF0000"/>
                </a:solidFill>
              </a:rPr>
              <a:t>STRUPENE IN OKOLJU NEVARNE SNOVI JE TREBA PRAVILNO ODLAGATI IN RECIKLIRATI! V EKOLOŠKIH OTOKIH NI ZBIRALNIKOV ZA NEVARNE SNOVI. PONAVADI DOBIMO OBVESTILO DOMOV KDAJ SE BO DOLOČENE NEVARNE SNOVI ZBIRALO IN JIH ODNESEMO NA ZBIRNO MESTO.</a:t>
            </a:r>
          </a:p>
          <a:p>
            <a:pPr marL="0" indent="0">
              <a:buNone/>
            </a:pPr>
            <a:endParaRPr lang="sl-SI" cap="non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cap="none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538" y="2173778"/>
            <a:ext cx="2505075" cy="1828800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913774" y="565265"/>
            <a:ext cx="10363826" cy="5960225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TEKOČINE LAHKO SHRANJUJEMO V:</a:t>
            </a:r>
          </a:p>
          <a:p>
            <a:pPr marL="0" indent="0">
              <a:buNone/>
            </a:pPr>
            <a:r>
              <a:rPr lang="sl-SI" dirty="0" smtClean="0"/>
              <a:t>                                                         PLASTENKI </a:t>
            </a:r>
            <a:r>
              <a:rPr lang="sl-SI" dirty="0" err="1" smtClean="0"/>
              <a:t>oz</a:t>
            </a:r>
            <a:r>
              <a:rPr lang="sl-SI" dirty="0" smtClean="0"/>
              <a:t> plastični posodi,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STEKLENI POSODI OZ STEKLENICI,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TETRAPAKU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                                                                                    ALI V PLOČEVINKI.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314" y="710738"/>
            <a:ext cx="2495550" cy="18288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636" y="2032462"/>
            <a:ext cx="1399916" cy="139991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26" y="4215678"/>
            <a:ext cx="3228975" cy="14192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8978" y="4623175"/>
            <a:ext cx="2343150" cy="1943100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4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913774" y="773722"/>
            <a:ext cx="10363826" cy="50174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u="sng" dirty="0">
                <a:solidFill>
                  <a:srgbClr val="FF0000"/>
                </a:solidFill>
              </a:rPr>
              <a:t>NALOGA:</a:t>
            </a:r>
            <a:r>
              <a:rPr lang="sl-SI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sl-SI" b="1" u="sng" dirty="0" smtClean="0"/>
              <a:t>SKUPAJ </a:t>
            </a:r>
            <a:r>
              <a:rPr lang="sl-SI" b="1" u="sng" dirty="0"/>
              <a:t>S STARŠI </a:t>
            </a:r>
            <a:r>
              <a:rPr lang="sl-SI" dirty="0"/>
              <a:t>POIŠČI KAKŠNO ČISTILO, LAK, BARVO, TEKOČINO ZA VETROBRANSKO STEKLO ALI KAJ PODOBNEGA. </a:t>
            </a:r>
          </a:p>
          <a:p>
            <a:pPr marL="0" indent="0">
              <a:buNone/>
            </a:pPr>
            <a:r>
              <a:rPr lang="sl-SI" dirty="0" smtClean="0"/>
              <a:t>POIŠČI </a:t>
            </a:r>
            <a:r>
              <a:rPr lang="sl-SI" dirty="0"/>
              <a:t>NA ETIKETI ZNAKE ZA NEVARNE SNOVI IN JIH PRERIŠI V ZVEZEK. POIŠČI VSAJ TRI ZNAKE!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 smtClean="0"/>
              <a:t>V ZVEZEK GOBICA Z RDEČO BARVO NAPIŠI NASLOV: </a:t>
            </a:r>
            <a:r>
              <a:rPr lang="sl-SI" sz="2800" b="1" dirty="0" smtClean="0">
                <a:solidFill>
                  <a:srgbClr val="FF0000"/>
                </a:solidFill>
              </a:rPr>
              <a:t>NEVARNE </a:t>
            </a:r>
            <a:r>
              <a:rPr lang="sl-SI" sz="2800" b="1" dirty="0">
                <a:solidFill>
                  <a:srgbClr val="FF0000"/>
                </a:solidFill>
              </a:rPr>
              <a:t>SNOVI</a:t>
            </a:r>
          </a:p>
          <a:p>
            <a:pPr marL="0" indent="0">
              <a:buNone/>
            </a:pPr>
            <a:r>
              <a:rPr lang="sl-SI" dirty="0" smtClean="0"/>
              <a:t>POD NASLOV PA NARIŠI VSAJ TRI ZNAKE ZA NEVARNE SNOVI.</a:t>
            </a:r>
            <a:endParaRPr lang="sl-SI" dirty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5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193</TotalTime>
  <Words>247</Words>
  <Application>Microsoft Office PowerPoint</Application>
  <PresentationFormat>Po meri</PresentationFormat>
  <Paragraphs>52</Paragraphs>
  <Slides>7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8" baseType="lpstr">
      <vt:lpstr>Kapljica</vt:lpstr>
      <vt:lpstr>TEKOČINE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TEKOČINE</dc:title>
  <dc:creator>Veronika</dc:creator>
  <cp:lastModifiedBy>Uporabnik</cp:lastModifiedBy>
  <cp:revision>17</cp:revision>
  <dcterms:created xsi:type="dcterms:W3CDTF">2021-01-15T11:01:46Z</dcterms:created>
  <dcterms:modified xsi:type="dcterms:W3CDTF">2021-01-17T10:15:14Z</dcterms:modified>
</cp:coreProperties>
</file>