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04"/>
  </p:normalViewPr>
  <p:slideViewPr>
    <p:cSldViewPr snapToGrid="0" snapToObjects="1">
      <p:cViewPr varScale="1">
        <p:scale>
          <a:sx n="97" d="100"/>
          <a:sy n="97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www.youtube.com/watch?v=pI2Z5ZvO1g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youtu.be/l-3aLIyMbf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F80C-781E-F446-9B6C-D6450A942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I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EASTER</a:t>
            </a:r>
            <a:endParaRPr lang="en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8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3057F-82E3-9C45-AF57-54CE1557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07165"/>
            <a:ext cx="10058400" cy="5027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I" altLang="en-SI" sz="3000" b="1" dirty="0">
                <a:latin typeface="Arial" panose="020B0604020202020204" pitchFamily="34" charset="0"/>
                <a:cs typeface="Arial" panose="020B0604020202020204" pitchFamily="34" charset="0"/>
              </a:rPr>
              <a:t>EASTER IS COMING!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SI" sz="2000" dirty="0">
                <a:latin typeface="Arial" panose="020B0604020202020204" pitchFamily="34" charset="0"/>
                <a:cs typeface="Arial" panose="020B0604020202020204" pitchFamily="34" charset="0"/>
              </a:rPr>
              <a:t>PRISLUHNI ZGODBI O VELIKONOČNEM ZAJČKU. 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OSKUSI SI ZAPOMNITI, KAJ VSE BI ZAJČEK POČEL MED VELIKONOČNIMI PRAZNIKI.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DOSTOP DO ZGODBE: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https://www.youtube.com/watch?v=pI2Z5ZvO1gk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F48D23-3877-254F-A862-E981109C5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760" y="4002157"/>
            <a:ext cx="1588975" cy="2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5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F3CC2E-69AC-7A46-BA52-34C41E2B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07165"/>
            <a:ext cx="10058400" cy="5027875"/>
          </a:xfrm>
        </p:spPr>
        <p:txBody>
          <a:bodyPr>
            <a:normAutofit/>
          </a:bodyPr>
          <a:lstStyle/>
          <a:p>
            <a:endParaRPr lang="en-SI" dirty="0"/>
          </a:p>
          <a:p>
            <a:endParaRPr lang="en-S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ED8130-0523-B547-8961-C5DD5B472601}"/>
              </a:ext>
            </a:extLst>
          </p:cNvPr>
          <p:cNvSpPr txBox="1">
            <a:spLocks/>
          </p:cNvSpPr>
          <p:nvPr/>
        </p:nvSpPr>
        <p:spPr>
          <a:xfrm>
            <a:off x="1219200" y="1159565"/>
            <a:ext cx="10058400" cy="502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en-SI" altLang="en-SI" sz="3000" b="1" dirty="0">
                <a:latin typeface="Arial" panose="020B0604020202020204" pitchFamily="34" charset="0"/>
                <a:cs typeface="Arial" panose="020B0604020202020204" pitchFamily="34" charset="0"/>
              </a:rPr>
              <a:t>DO YOU UNDERSTAND?</a:t>
            </a:r>
          </a:p>
          <a:p>
            <a:pPr marL="0" indent="0" algn="ctr">
              <a:lnSpc>
                <a:spcPct val="150000"/>
              </a:lnSpc>
              <a:buFont typeface="Garamond" pitchFamily="18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ČE ČESA NISI RAZUMEL, SI NA SPODNJI POVEZAVI POGLEJ RAZLAGO NOVIH BESED. </a:t>
            </a:r>
          </a:p>
          <a:p>
            <a:pPr marL="0" indent="0" algn="ctr">
              <a:lnSpc>
                <a:spcPct val="150000"/>
              </a:lnSpc>
              <a:buFont typeface="Garamond" pitchFamily="18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Garamond" pitchFamily="18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DOSTOP DO BESED: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>
                <a:hlinkClick r:id="rId2"/>
              </a:rPr>
              <a:t>https://youtu.be/l-3aLIyMbfE</a:t>
            </a:r>
            <a:endParaRPr lang="en-GB" dirty="0"/>
          </a:p>
          <a:p>
            <a:pPr marL="0" indent="0" algn="ctr">
              <a:lnSpc>
                <a:spcPct val="150000"/>
              </a:lnSpc>
              <a:buNone/>
            </a:pPr>
            <a:endParaRPr lang="en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F6FDC-F30C-9C42-B534-E9DEF1831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33" y="3660140"/>
            <a:ext cx="180975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1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168190-758E-3848-94AF-B6BB27BD32FA}"/>
              </a:ext>
            </a:extLst>
          </p:cNvPr>
          <p:cNvSpPr txBox="1">
            <a:spLocks/>
          </p:cNvSpPr>
          <p:nvPr/>
        </p:nvSpPr>
        <p:spPr>
          <a:xfrm>
            <a:off x="1219200" y="1159565"/>
            <a:ext cx="10058400" cy="502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en-SI" altLang="en-SI" sz="3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altLang="en-SI" sz="3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SI" altLang="en-SI" sz="3000" b="1" dirty="0">
                <a:latin typeface="Arial" panose="020B0604020202020204" pitchFamily="34" charset="0"/>
                <a:cs typeface="Arial" panose="020B0604020202020204" pitchFamily="34" charset="0"/>
              </a:rPr>
              <a:t>T’S PLAY!</a:t>
            </a:r>
            <a:endParaRPr lang="en-SI" altLang="en-S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Garamond" pitchFamily="18" charset="0"/>
              <a:buNone/>
            </a:pPr>
            <a:r>
              <a:rPr lang="en-SI" altLang="en-SI" sz="2000" dirty="0">
                <a:latin typeface="Arial" panose="020B0604020202020204" pitchFamily="34" charset="0"/>
                <a:cs typeface="Arial" panose="020B0604020202020204" pitchFamily="34" charset="0"/>
              </a:rPr>
              <a:t>ZA KONEC </a:t>
            </a:r>
            <a:r>
              <a:rPr lang="en-SI" altLang="en-SI" sz="2000">
                <a:latin typeface="Arial" panose="020B0604020202020204" pitchFamily="34" charset="0"/>
                <a:cs typeface="Arial" panose="020B0604020202020204" pitchFamily="34" charset="0"/>
              </a:rPr>
              <a:t>PA POVABI ČLANE SVOJE DRUŽINE</a:t>
            </a:r>
            <a:r>
              <a:rPr lang="en-SI" altLang="en-SI" sz="2000" dirty="0">
                <a:latin typeface="Arial" panose="020B0604020202020204" pitchFamily="34" charset="0"/>
                <a:cs typeface="Arial" panose="020B0604020202020204" pitchFamily="34" charset="0"/>
              </a:rPr>
              <a:t>, DA SE S TEBOJ IGRAJO UGANKE. NEKDO NAJ NARIŠE ENO IZMED STVARI, NAPISANIH SPODAJ, DRUGI PA MORAJO UGOTOVITI, KAJ JE NARISAL. </a:t>
            </a:r>
          </a:p>
          <a:p>
            <a:pPr marL="0" indent="0" algn="ctr">
              <a:lnSpc>
                <a:spcPct val="150000"/>
              </a:lnSpc>
              <a:buFont typeface="Garamond" pitchFamily="18" charset="0"/>
              <a:buNone/>
            </a:pPr>
            <a:r>
              <a:rPr lang="en-SI" altLang="en-SI" sz="2000" dirty="0">
                <a:latin typeface="Arial" panose="020B0604020202020204" pitchFamily="34" charset="0"/>
                <a:cs typeface="Arial" panose="020B0604020202020204" pitchFamily="34" charset="0"/>
              </a:rPr>
              <a:t>UPORABITE LAHKO LE BESEDE: </a:t>
            </a:r>
            <a:r>
              <a:rPr lang="en-SI" altLang="en-SI" sz="2000" b="1" dirty="0">
                <a:latin typeface="Arial" panose="020B0604020202020204" pitchFamily="34" charset="0"/>
                <a:cs typeface="Arial" panose="020B0604020202020204" pitchFamily="34" charset="0"/>
              </a:rPr>
              <a:t>EASTER BUNNY, EASTER BASKET, EASTER EGG, CHOCOLATE EGG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ACEFE-BFEA-CE4C-A9BB-580F0A05A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069" y="4555057"/>
            <a:ext cx="1691862" cy="16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39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117</TotalTime>
  <Words>126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Garamond</vt:lpstr>
      <vt:lpstr>Savon</vt:lpstr>
      <vt:lpstr>EASTER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</dc:title>
  <dc:creator>klara lebar</dc:creator>
  <cp:lastModifiedBy>klara lebar</cp:lastModifiedBy>
  <cp:revision>6</cp:revision>
  <dcterms:created xsi:type="dcterms:W3CDTF">2020-04-03T12:41:30Z</dcterms:created>
  <dcterms:modified xsi:type="dcterms:W3CDTF">2020-04-07T10:01:45Z</dcterms:modified>
</cp:coreProperties>
</file>