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61" r:id="rId4"/>
    <p:sldId id="262" r:id="rId5"/>
    <p:sldId id="259" r:id="rId6"/>
    <p:sldId id="263" r:id="rId7"/>
    <p:sldId id="264" r:id="rId8"/>
    <p:sldId id="291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589CF0-DBB5-C994-C3F3-390EBDAFB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B324BAF-4DBC-3481-69C4-7F1CC2A34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7AE4BF3-1B28-6036-BC13-BCE4FAD11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933B906-20E5-4B72-0590-B2928287A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4F58C95-F93B-A96D-63CE-B5A8FE859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629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2BEA09-12CF-1315-18A7-9539381AF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D7F08798-60AF-2826-CBA9-5E7087398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F4CE732-2F69-9893-7139-8C7D3CC22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1B72F10-A7F8-3E1F-6493-F24C4EC30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A4AD80B-9A12-5BC8-DFA9-84C7A07F5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919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39496D7C-AF15-15E9-018A-1A35EAAF9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5F4D6DF-321C-E48E-10CB-5BFE3FE67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0C5218E-E66F-26DF-EA00-F8A68E0C9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A269DA2-C85F-30F4-9594-D17C2DD9C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D494259-F22D-B086-F76E-60240212C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40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29945-D8A3-4A88-8FBA-069833CD3301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94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A334-0F5B-42B8-9623-DA697D33B75D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94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1048-7CD5-4C6F-B1CE-06594BE023D1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94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FDB9-B53E-4272-BFB8-64ED9352636D}" type="datetime1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4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145B-7C5D-45C8-9901-2286948D44CD}" type="datetime1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181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D8100-F410-44EF-83E8-1A7FBD2F3FB0}" type="datetime1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94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ADF45-E727-4FF7-AA98-47EC9830BE4A}" type="datetime1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785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E9A27-1CCD-46B7-A502-1B2C38EDEC04}" type="datetime1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7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0CD9DA-3645-98C7-87D3-C99A1D0D7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89A45D-D243-0BD5-5A6E-817C4920C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FD271BB-C0B6-6D1F-0AA5-86C435E89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F646D19-9037-F746-E298-E8F0666F6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E0B840C-77FC-3B56-EDCB-DA675D94C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04599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F7FB-842E-4D51-8052-2A5BAD58138A}" type="datetime1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914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2005-AEA8-494A-A35A-66CEB29BE141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734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D3EB-731F-4BA3-AADC-196AF1017D00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9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C0BEF3-66C9-B934-A487-BF5EFA9AD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A26C58D-2503-B669-9714-891BA6B49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3F7E05E-5662-531C-057C-9E4062A6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1AB6375-22D3-EC3F-ED2E-0F47278C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B1C18A2-FC68-2036-646A-C9953CE9D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864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6C13E3-8274-A3A5-F358-9F6AD7080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877D8D9-8F1F-4DB5-DBEE-6855EC24CB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0348C00-1AB9-CCDF-EA89-E9E4F7906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04D8BE9-1AB5-6248-5718-64BEB1D03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60FEF93-F2EE-677F-763B-F5A8C6142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3E0F325-400A-BF39-0575-4E9755413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541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0723A5-F513-6F4A-4F15-3657D5339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E8A35BF-5C7D-DB25-FDE1-4273FE77F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7A9094C-9945-6FB8-8D34-A78A3FE42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A4D9ECFC-B2DD-A91E-9762-01D1D69761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04D3BAC7-950D-80A5-6377-102F7F7CD4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3E8E8CE-C273-68ED-C829-C67E6C0FF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B4AECEF3-7773-69C8-3BF5-EF95B4174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77F12C4-8C72-AD96-EF74-B558EE94E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254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030800-FA9A-BD6A-1018-896D3195F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9DD1870-5E62-A5F0-654D-0BCD3818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5070841A-467A-67A4-CB33-B1B79077C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4DFAE36A-E75E-DD47-32D2-8CA299D35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533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0748F43C-EBE2-7D5F-8AA9-C5648FF06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8A2C6E1F-8B56-3F5E-4A7F-82248439B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8C0F0130-29BC-0754-AAC1-E50F2EFAD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1059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23ABA8-7997-8347-0452-0F02652AF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41D8EF6-0D85-29CC-06F9-361E85EA1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99FB04C-A6F2-F364-3778-D5F89DEF9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7239662-C116-B1E5-A21A-B010CD918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F4BDB65-09B8-07A0-63B4-BF270BCE6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EBE4E69-F893-4725-FCC9-220370630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72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95D428-0D02-9DD2-DC95-C15518A09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EA4D0148-881B-E38C-210C-9070D2C2F9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059E536-0437-CB97-F84D-A772F3AA3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DB94489-FF30-D85B-0408-0403E3597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2E239FC-DB2E-0DA8-3599-F666478CE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9CA0595-414D-AA60-97ED-FB561AB4A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3668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0AF56F3-378E-0370-6488-87B5498E8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32726E9-77E8-3B31-2080-C64A4E01A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A3AB678-29AD-661B-FCA5-00E9E4C00D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2F473E3-3874-86DD-1AF1-48122F07A6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ACEB35B-EB4C-4FC1-8D49-A58859955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046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3B9AA2C4-B410-4A2E-91C8-4B91FA95D17F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9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9127F8-16D3-F53E-19AE-8C4C61016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>
                <a:latin typeface="Aptos" panose="020B0004020202020204" pitchFamily="34" charset="0"/>
              </a:rPr>
              <a:t>UVOD V WORD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A3251DA-2248-421B-089C-3C3BEE379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dirty="0">
                <a:latin typeface="Aptos" panose="020B0004020202020204" pitchFamily="34" charset="0"/>
              </a:rPr>
              <a:t>Zagon programa Word</a:t>
            </a:r>
          </a:p>
          <a:p>
            <a:pPr marL="571500" lvl="1" indent="-342900" algn="just">
              <a:buFont typeface="Arial" panose="020B0604020202020204" pitchFamily="34" charset="0"/>
              <a:buChar char="•"/>
            </a:pPr>
            <a:r>
              <a:rPr lang="sl-SI" dirty="0">
                <a:latin typeface="Aptos" panose="020B0004020202020204" pitchFamily="34" charset="0"/>
              </a:rPr>
              <a:t>Odprite Word in si oglejte zavihek DATOTEKA.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dirty="0">
                <a:latin typeface="Aptos" panose="020B0004020202020204" pitchFamily="34" charset="0"/>
              </a:rPr>
              <a:t>Zavihek „</a:t>
            </a:r>
            <a:r>
              <a:rPr lang="sl-SI" b="1" dirty="0">
                <a:latin typeface="Aptos" panose="020B0004020202020204" pitchFamily="34" charset="0"/>
              </a:rPr>
              <a:t>DATOTEKA“ </a:t>
            </a:r>
            <a:r>
              <a:rPr lang="sl-SI" dirty="0">
                <a:latin typeface="Aptos" panose="020B0004020202020204" pitchFamily="34" charset="0"/>
              </a:rPr>
              <a:t>in njegova raba</a:t>
            </a: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200CE34-452E-E89D-8633-F0AE7C742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813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02DF34-57A1-5D6D-3564-A75B8A34E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latin typeface="Aptos" panose="020B0004020202020204" pitchFamily="34" charset="0"/>
              </a:rPr>
              <a:t>Zavihek DATOTEKA</a:t>
            </a:r>
          </a:p>
        </p:txBody>
      </p:sp>
      <p:pic>
        <p:nvPicPr>
          <p:cNvPr id="5" name="Označba mesta vsebine 4" descr="Slika, ki vsebuje besede besedilo, posnetek zaslona, programska oprema, računalniška ikona&#10;&#10;Vsebina, ustvarjena z UI, morda ni pravilna.">
            <a:extLst>
              <a:ext uri="{FF2B5EF4-FFF2-40B4-BE49-F238E27FC236}">
                <a16:creationId xmlns:a16="http://schemas.microsoft.com/office/drawing/2014/main" id="{0D8B5FCA-0739-D6D1-F72F-FF976C6AF9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" t="5704" r="57106" b="77176"/>
          <a:stretch>
            <a:fillRect/>
          </a:stretch>
        </p:blipFill>
        <p:spPr>
          <a:xfrm>
            <a:off x="712720" y="2198878"/>
            <a:ext cx="10486558" cy="2354358"/>
          </a:xfrm>
          <a:prstGeom prst="rect">
            <a:avLst/>
          </a:prstGeo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08A0A88-6594-3491-1825-885C0BBD90A8}"/>
              </a:ext>
            </a:extLst>
          </p:cNvPr>
          <p:cNvSpPr txBox="1"/>
          <p:nvPr/>
        </p:nvSpPr>
        <p:spPr>
          <a:xfrm>
            <a:off x="712720" y="2198878"/>
            <a:ext cx="988261" cy="416503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" name="Označba mesta številke diapozitiva 2">
            <a:extLst>
              <a:ext uri="{FF2B5EF4-FFF2-40B4-BE49-F238E27FC236}">
                <a16:creationId xmlns:a16="http://schemas.microsoft.com/office/drawing/2014/main" id="{E577D6CA-47FE-F6DB-243C-2E08868E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2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Slika, ki vsebuje besede besedilo, programska oprema, računalniška ikona, večpredstavnostna programska oprema&#10;&#10;Vsebina, ustvarjena z UI, morda ni pravilna.">
            <a:extLst>
              <a:ext uri="{FF2B5EF4-FFF2-40B4-BE49-F238E27FC236}">
                <a16:creationId xmlns:a16="http://schemas.microsoft.com/office/drawing/2014/main" id="{386B7B6B-086F-191B-7658-72B68B7920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896" r="90583" b="8016"/>
          <a:stretch>
            <a:fillRect/>
          </a:stretch>
        </p:blipFill>
        <p:spPr>
          <a:xfrm>
            <a:off x="-78659" y="0"/>
            <a:ext cx="1415845" cy="6858000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9F7399E-39E7-826E-ADCE-6FA2E121B39C}"/>
              </a:ext>
            </a:extLst>
          </p:cNvPr>
          <p:cNvSpPr txBox="1"/>
          <p:nvPr/>
        </p:nvSpPr>
        <p:spPr>
          <a:xfrm>
            <a:off x="135132" y="1844916"/>
            <a:ext cx="988261" cy="416503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3B8E72C-53F4-BA80-5B42-69D8E7D980C5}"/>
              </a:ext>
            </a:extLst>
          </p:cNvPr>
          <p:cNvSpPr txBox="1"/>
          <p:nvPr/>
        </p:nvSpPr>
        <p:spPr>
          <a:xfrm>
            <a:off x="135132" y="2261419"/>
            <a:ext cx="988261" cy="416503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09E5CC1A-8CA8-3AC5-DA4A-EE8BD829E351}"/>
              </a:ext>
            </a:extLst>
          </p:cNvPr>
          <p:cNvSpPr txBox="1"/>
          <p:nvPr/>
        </p:nvSpPr>
        <p:spPr>
          <a:xfrm>
            <a:off x="1550977" y="1844916"/>
            <a:ext cx="7620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Odprite dokument Word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sl-SI" sz="18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Klikni SHRANI ali SHRANI KOT.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sl-SI" sz="18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Klikni Prebrskaj.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sl-SI" sz="18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Izberi kam želiš shraniti datoteko.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sl-SI" sz="18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Datoteko poimenuj.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sl-SI" sz="18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Izberi ustrezno vrsto datoteke (npr. PDF).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sl-SI" sz="18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srgbClr val="FD868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Vajo ponovi dvakrat.</a:t>
            </a: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252E786E-11AC-F462-2754-7D559B052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874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6215B-75C8-332B-BB39-734D3B437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1CE7FD-0F9F-B4D6-83A3-A30A5F60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>
                <a:latin typeface="Aptos" panose="020B0004020202020204" pitchFamily="34" charset="0"/>
              </a:rPr>
              <a:t>VNOS IN UREJANJE BESEDILA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E975C67-08F6-6AF4-5344-EA9851617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>
                <a:latin typeface="Aptos" panose="020B0004020202020204" pitchFamily="34" charset="0"/>
              </a:rPr>
              <a:t>Zavihek „</a:t>
            </a:r>
            <a:r>
              <a:rPr lang="sl-SI" b="1" dirty="0">
                <a:latin typeface="Aptos" panose="020B0004020202020204" pitchFamily="34" charset="0"/>
              </a:rPr>
              <a:t>OSNOVNO“ </a:t>
            </a:r>
            <a:r>
              <a:rPr lang="sl-SI" dirty="0">
                <a:latin typeface="Aptos" panose="020B0004020202020204" pitchFamily="34" charset="0"/>
              </a:rPr>
              <a:t>in zavihek </a:t>
            </a:r>
            <a:r>
              <a:rPr lang="sl-SI" b="1" dirty="0">
                <a:latin typeface="Aptos" panose="020B0004020202020204" pitchFamily="34" charset="0"/>
              </a:rPr>
              <a:t>„VSTAVLJANJE“ </a:t>
            </a:r>
            <a:r>
              <a:rPr lang="sl-SI" dirty="0">
                <a:latin typeface="Aptos" panose="020B0004020202020204" pitchFamily="34" charset="0"/>
              </a:rPr>
              <a:t>ter njuna raba</a:t>
            </a: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C3CB73A-1127-8C4C-2EC4-538070F5D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271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4431A-15F6-6131-975B-3406D9046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887E3A-5A12-6927-D08E-CF346795B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latin typeface="Aptos" panose="020B0004020202020204" pitchFamily="34" charset="0"/>
              </a:rPr>
              <a:t>Zavihek OSNOVNO</a:t>
            </a:r>
          </a:p>
        </p:txBody>
      </p:sp>
      <p:pic>
        <p:nvPicPr>
          <p:cNvPr id="7" name="Slika 6" descr="Slika, ki vsebuje besede besedilo, posnetek zaslona, programska oprema, računalniška ikona&#10;&#10;Vsebina, ustvarjena z UI, morda ni pravilna.">
            <a:extLst>
              <a:ext uri="{FF2B5EF4-FFF2-40B4-BE49-F238E27FC236}">
                <a16:creationId xmlns:a16="http://schemas.microsoft.com/office/drawing/2014/main" id="{AC4A1C7D-8803-20EB-9A0C-A6C20DF98B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884" b="79498"/>
          <a:stretch>
            <a:fillRect/>
          </a:stretch>
        </p:blipFill>
        <p:spPr>
          <a:xfrm>
            <a:off x="0" y="2274025"/>
            <a:ext cx="12192000" cy="1071086"/>
          </a:xfrm>
          <a:prstGeom prst="rect">
            <a:avLst/>
          </a:prstGeom>
        </p:spPr>
      </p:pic>
      <p:sp>
        <p:nvSpPr>
          <p:cNvPr id="8" name="PoljeZBesedilom 7">
            <a:extLst>
              <a:ext uri="{FF2B5EF4-FFF2-40B4-BE49-F238E27FC236}">
                <a16:creationId xmlns:a16="http://schemas.microsoft.com/office/drawing/2014/main" id="{A8186FB1-1C4F-6309-C574-EDA615CE9EE8}"/>
              </a:ext>
            </a:extLst>
          </p:cNvPr>
          <p:cNvSpPr txBox="1"/>
          <p:nvPr/>
        </p:nvSpPr>
        <p:spPr>
          <a:xfrm>
            <a:off x="501445" y="2274025"/>
            <a:ext cx="511278" cy="36933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Desni zaviti oklepaj 8">
            <a:extLst>
              <a:ext uri="{FF2B5EF4-FFF2-40B4-BE49-F238E27FC236}">
                <a16:creationId xmlns:a16="http://schemas.microsoft.com/office/drawing/2014/main" id="{ACAAF4A9-432D-B3BD-FDEC-7FA491D499CC}"/>
              </a:ext>
            </a:extLst>
          </p:cNvPr>
          <p:cNvSpPr/>
          <p:nvPr/>
        </p:nvSpPr>
        <p:spPr>
          <a:xfrm rot="5400000">
            <a:off x="4832555" y="-2667000"/>
            <a:ext cx="2526890" cy="12192000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1" name="Naslov 1">
            <a:extLst>
              <a:ext uri="{FF2B5EF4-FFF2-40B4-BE49-F238E27FC236}">
                <a16:creationId xmlns:a16="http://schemas.microsoft.com/office/drawing/2014/main" id="{FBFAEC7B-EB61-6C2D-7611-CA51E44FD685}"/>
              </a:ext>
            </a:extLst>
          </p:cNvPr>
          <p:cNvSpPr txBox="1">
            <a:spLocks/>
          </p:cNvSpPr>
          <p:nvPr/>
        </p:nvSpPr>
        <p:spPr>
          <a:xfrm>
            <a:off x="5029200" y="4617986"/>
            <a:ext cx="5707626" cy="39102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Zavihek OSNOVNO</a:t>
            </a:r>
          </a:p>
        </p:txBody>
      </p:sp>
      <p:sp>
        <p:nvSpPr>
          <p:cNvPr id="3" name="Označba mesta številke diapozitiva 2">
            <a:extLst>
              <a:ext uri="{FF2B5EF4-FFF2-40B4-BE49-F238E27FC236}">
                <a16:creationId xmlns:a16="http://schemas.microsoft.com/office/drawing/2014/main" id="{7B9C0392-4CA3-112A-5B59-B17B4811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2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961A2-621E-9AAB-6DE0-E3230A439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D1B92FB-8778-6DF5-D1C9-FE511E3B2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latin typeface="Aptos" panose="020B0004020202020204" pitchFamily="34" charset="0"/>
              </a:rPr>
              <a:t>Razdelek PISAVA</a:t>
            </a:r>
          </a:p>
        </p:txBody>
      </p:sp>
      <p:pic>
        <p:nvPicPr>
          <p:cNvPr id="5" name="Označba mesta vsebine 4" descr="Slika, ki vsebuje besede besedilo, posnetek zaslona, programska oprema, računalniška ikona&#10;&#10;Vsebina, ustvarjena z UI, morda ni pravilna.">
            <a:extLst>
              <a:ext uri="{FF2B5EF4-FFF2-40B4-BE49-F238E27FC236}">
                <a16:creationId xmlns:a16="http://schemas.microsoft.com/office/drawing/2014/main" id="{8BE257DB-2B34-9911-C6EF-F933A66EE8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" t="5704" r="57106" b="77176"/>
          <a:stretch>
            <a:fillRect/>
          </a:stretch>
        </p:blipFill>
        <p:spPr>
          <a:xfrm>
            <a:off x="712720" y="2198878"/>
            <a:ext cx="10486558" cy="2354358"/>
          </a:xfrm>
          <a:prstGeom prst="rect">
            <a:avLst/>
          </a:prstGeo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C7D8369E-9B37-8060-E208-0E577698EF07}"/>
              </a:ext>
            </a:extLst>
          </p:cNvPr>
          <p:cNvSpPr txBox="1"/>
          <p:nvPr/>
        </p:nvSpPr>
        <p:spPr>
          <a:xfrm>
            <a:off x="2236720" y="2700323"/>
            <a:ext cx="4930996" cy="1576709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" name="Označba mesta številke diapozitiva 2">
            <a:extLst>
              <a:ext uri="{FF2B5EF4-FFF2-40B4-BE49-F238E27FC236}">
                <a16:creationId xmlns:a16="http://schemas.microsoft.com/office/drawing/2014/main" id="{863A8636-8CBA-24FF-0AD4-160276B61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185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A5835-D615-704A-9F45-25BD6E47C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1E840A-E09E-EA7E-04EC-6A23D445B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31" y="26672"/>
            <a:ext cx="10972800" cy="774957"/>
          </a:xfrm>
        </p:spPr>
        <p:txBody>
          <a:bodyPr/>
          <a:lstStyle/>
          <a:p>
            <a:r>
              <a:rPr lang="sl-SI" b="1" dirty="0">
                <a:latin typeface="Aptos" panose="020B0004020202020204" pitchFamily="34" charset="0"/>
              </a:rPr>
              <a:t>Razdelek PISAVA</a:t>
            </a:r>
          </a:p>
        </p:txBody>
      </p:sp>
      <p:pic>
        <p:nvPicPr>
          <p:cNvPr id="5" name="Označba mesta vsebine 4" descr="Slika, ki vsebuje besede besedilo, posnetek zaslona, programska oprema, računalniška ikona&#10;&#10;Vsebina, ustvarjena z UI, morda ni pravilna.">
            <a:extLst>
              <a:ext uri="{FF2B5EF4-FFF2-40B4-BE49-F238E27FC236}">
                <a16:creationId xmlns:a16="http://schemas.microsoft.com/office/drawing/2014/main" id="{AC7C89BB-FEBE-8A7F-A287-9EB4196722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" t="5704" r="57106" b="77176"/>
          <a:stretch>
            <a:fillRect/>
          </a:stretch>
        </p:blipFill>
        <p:spPr>
          <a:xfrm>
            <a:off x="722552" y="2002399"/>
            <a:ext cx="10486558" cy="2354358"/>
          </a:xfrm>
          <a:prstGeom prst="rect">
            <a:avLst/>
          </a:prstGeo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69ACF35A-02C4-EB43-5ED3-53C95EBEC290}"/>
              </a:ext>
            </a:extLst>
          </p:cNvPr>
          <p:cNvSpPr txBox="1"/>
          <p:nvPr/>
        </p:nvSpPr>
        <p:spPr>
          <a:xfrm>
            <a:off x="2246552" y="2484013"/>
            <a:ext cx="4930996" cy="1576709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cxnSp>
        <p:nvCxnSpPr>
          <p:cNvPr id="4" name="Raven puščični povezovalnik 3">
            <a:extLst>
              <a:ext uri="{FF2B5EF4-FFF2-40B4-BE49-F238E27FC236}">
                <a16:creationId xmlns:a16="http://schemas.microsoft.com/office/drawing/2014/main" id="{D3A834EE-EEB4-D73D-6912-6A7E3B481986}"/>
              </a:ext>
            </a:extLst>
          </p:cNvPr>
          <p:cNvCxnSpPr/>
          <p:nvPr/>
        </p:nvCxnSpPr>
        <p:spPr>
          <a:xfrm flipH="1">
            <a:off x="2049906" y="3460954"/>
            <a:ext cx="393291" cy="10815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C49BBBA0-E80F-4258-EF0E-0338E67CA4EF}"/>
              </a:ext>
            </a:extLst>
          </p:cNvPr>
          <p:cNvSpPr txBox="1"/>
          <p:nvPr/>
        </p:nvSpPr>
        <p:spPr>
          <a:xfrm>
            <a:off x="1214164" y="4448486"/>
            <a:ext cx="1509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Krepko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(Ctrl + B)</a:t>
            </a:r>
          </a:p>
        </p:txBody>
      </p:sp>
      <p:cxnSp>
        <p:nvCxnSpPr>
          <p:cNvPr id="7" name="Raven puščični povezovalnik 6">
            <a:extLst>
              <a:ext uri="{FF2B5EF4-FFF2-40B4-BE49-F238E27FC236}">
                <a16:creationId xmlns:a16="http://schemas.microsoft.com/office/drawing/2014/main" id="{37DE50B9-DCCC-5408-7B78-9EFDCB30923B}"/>
              </a:ext>
            </a:extLst>
          </p:cNvPr>
          <p:cNvCxnSpPr>
            <a:cxnSpLocks/>
          </p:cNvCxnSpPr>
          <p:nvPr/>
        </p:nvCxnSpPr>
        <p:spPr>
          <a:xfrm>
            <a:off x="2949440" y="3460954"/>
            <a:ext cx="0" cy="17009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71A26A6-05C8-BF15-34D1-2B93E6C5E4AA}"/>
              </a:ext>
            </a:extLst>
          </p:cNvPr>
          <p:cNvSpPr txBox="1"/>
          <p:nvPr/>
        </p:nvSpPr>
        <p:spPr>
          <a:xfrm>
            <a:off x="2194754" y="5220704"/>
            <a:ext cx="1509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Ležeče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(Ctrl + I)</a:t>
            </a:r>
          </a:p>
        </p:txBody>
      </p:sp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7DEED8A0-022C-EF55-AF0E-5FEEF3815EF6}"/>
              </a:ext>
            </a:extLst>
          </p:cNvPr>
          <p:cNvCxnSpPr>
            <a:cxnSpLocks/>
          </p:cNvCxnSpPr>
          <p:nvPr/>
        </p:nvCxnSpPr>
        <p:spPr>
          <a:xfrm>
            <a:off x="3413837" y="3506687"/>
            <a:ext cx="486934" cy="17917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F4ABDBC6-E46D-C864-A71F-053C7E86B6DD}"/>
              </a:ext>
            </a:extLst>
          </p:cNvPr>
          <p:cNvSpPr txBox="1"/>
          <p:nvPr/>
        </p:nvSpPr>
        <p:spPr>
          <a:xfrm>
            <a:off x="3517192" y="5220704"/>
            <a:ext cx="1509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Podčrtano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(Ctrl + U)</a:t>
            </a:r>
          </a:p>
        </p:txBody>
      </p:sp>
      <p:cxnSp>
        <p:nvCxnSpPr>
          <p:cNvPr id="15" name="Raven puščični povezovalnik 14">
            <a:extLst>
              <a:ext uri="{FF2B5EF4-FFF2-40B4-BE49-F238E27FC236}">
                <a16:creationId xmlns:a16="http://schemas.microsoft.com/office/drawing/2014/main" id="{65E627C1-E2DB-FC29-1F58-5FAF2A200A95}"/>
              </a:ext>
            </a:extLst>
          </p:cNvPr>
          <p:cNvCxnSpPr>
            <a:cxnSpLocks/>
          </p:cNvCxnSpPr>
          <p:nvPr/>
        </p:nvCxnSpPr>
        <p:spPr>
          <a:xfrm flipV="1">
            <a:off x="3554926" y="1660120"/>
            <a:ext cx="691689" cy="10560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44C1C1B9-8C3E-BEB7-E51B-5BEF247E8219}"/>
              </a:ext>
            </a:extLst>
          </p:cNvPr>
          <p:cNvSpPr txBox="1"/>
          <p:nvPr/>
        </p:nvSpPr>
        <p:spPr>
          <a:xfrm>
            <a:off x="3733843" y="1367810"/>
            <a:ext cx="1076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Pisava 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50062BB6-1D30-DE40-2F64-D3D57356284B}"/>
              </a:ext>
            </a:extLst>
          </p:cNvPr>
          <p:cNvSpPr txBox="1"/>
          <p:nvPr/>
        </p:nvSpPr>
        <p:spPr>
          <a:xfrm>
            <a:off x="4254345" y="1724612"/>
            <a:ext cx="16687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Velikost pisave</a:t>
            </a:r>
          </a:p>
        </p:txBody>
      </p:sp>
      <p:cxnSp>
        <p:nvCxnSpPr>
          <p:cNvPr id="19" name="Raven puščični povezovalnik 18">
            <a:extLst>
              <a:ext uri="{FF2B5EF4-FFF2-40B4-BE49-F238E27FC236}">
                <a16:creationId xmlns:a16="http://schemas.microsoft.com/office/drawing/2014/main" id="{D7A693FB-B5EB-2FF1-5708-2BBE258F360C}"/>
              </a:ext>
            </a:extLst>
          </p:cNvPr>
          <p:cNvCxnSpPr>
            <a:cxnSpLocks/>
          </p:cNvCxnSpPr>
          <p:nvPr/>
        </p:nvCxnSpPr>
        <p:spPr>
          <a:xfrm flipV="1">
            <a:off x="4572364" y="2069834"/>
            <a:ext cx="237547" cy="8034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Raven puščični povezovalnik 21">
            <a:extLst>
              <a:ext uri="{FF2B5EF4-FFF2-40B4-BE49-F238E27FC236}">
                <a16:creationId xmlns:a16="http://schemas.microsoft.com/office/drawing/2014/main" id="{6374A4B3-D889-0FEA-8783-6173D2BA036C}"/>
              </a:ext>
            </a:extLst>
          </p:cNvPr>
          <p:cNvCxnSpPr>
            <a:cxnSpLocks/>
          </p:cNvCxnSpPr>
          <p:nvPr/>
        </p:nvCxnSpPr>
        <p:spPr>
          <a:xfrm flipV="1">
            <a:off x="5609849" y="1395505"/>
            <a:ext cx="447733" cy="13182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Raven puščični povezovalnik 23">
            <a:extLst>
              <a:ext uri="{FF2B5EF4-FFF2-40B4-BE49-F238E27FC236}">
                <a16:creationId xmlns:a16="http://schemas.microsoft.com/office/drawing/2014/main" id="{CCBA2A05-88BC-EFEE-FCF4-275AB8AA09C0}"/>
              </a:ext>
            </a:extLst>
          </p:cNvPr>
          <p:cNvCxnSpPr>
            <a:cxnSpLocks/>
          </p:cNvCxnSpPr>
          <p:nvPr/>
        </p:nvCxnSpPr>
        <p:spPr>
          <a:xfrm flipV="1">
            <a:off x="6437923" y="1710097"/>
            <a:ext cx="737129" cy="9817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Raven puščični povezovalnik 25">
            <a:extLst>
              <a:ext uri="{FF2B5EF4-FFF2-40B4-BE49-F238E27FC236}">
                <a16:creationId xmlns:a16="http://schemas.microsoft.com/office/drawing/2014/main" id="{15A9BCE9-F863-C589-A2C2-6F4A55D7C69E}"/>
              </a:ext>
            </a:extLst>
          </p:cNvPr>
          <p:cNvCxnSpPr>
            <a:cxnSpLocks/>
          </p:cNvCxnSpPr>
          <p:nvPr/>
        </p:nvCxnSpPr>
        <p:spPr>
          <a:xfrm>
            <a:off x="6783153" y="3506687"/>
            <a:ext cx="922867" cy="12624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Raven puščični povezovalnik 27">
            <a:extLst>
              <a:ext uri="{FF2B5EF4-FFF2-40B4-BE49-F238E27FC236}">
                <a16:creationId xmlns:a16="http://schemas.microsoft.com/office/drawing/2014/main" id="{C353A9B1-2F24-59D1-2AD4-16293055405E}"/>
              </a:ext>
            </a:extLst>
          </p:cNvPr>
          <p:cNvCxnSpPr>
            <a:cxnSpLocks/>
          </p:cNvCxnSpPr>
          <p:nvPr/>
        </p:nvCxnSpPr>
        <p:spPr>
          <a:xfrm>
            <a:off x="4110930" y="3506686"/>
            <a:ext cx="135685" cy="9418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Raven puščični povezovalnik 29">
            <a:extLst>
              <a:ext uri="{FF2B5EF4-FFF2-40B4-BE49-F238E27FC236}">
                <a16:creationId xmlns:a16="http://schemas.microsoft.com/office/drawing/2014/main" id="{B605B9E7-29D0-6FA8-16F4-7A7C0CFC25E1}"/>
              </a:ext>
            </a:extLst>
          </p:cNvPr>
          <p:cNvCxnSpPr>
            <a:cxnSpLocks/>
          </p:cNvCxnSpPr>
          <p:nvPr/>
        </p:nvCxnSpPr>
        <p:spPr>
          <a:xfrm>
            <a:off x="4757087" y="3506686"/>
            <a:ext cx="558649" cy="13921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Raven puščični povezovalnik 31">
            <a:extLst>
              <a:ext uri="{FF2B5EF4-FFF2-40B4-BE49-F238E27FC236}">
                <a16:creationId xmlns:a16="http://schemas.microsoft.com/office/drawing/2014/main" id="{2889088C-8C28-8B29-7296-C38EF55647BC}"/>
              </a:ext>
            </a:extLst>
          </p:cNvPr>
          <p:cNvCxnSpPr>
            <a:cxnSpLocks/>
          </p:cNvCxnSpPr>
          <p:nvPr/>
        </p:nvCxnSpPr>
        <p:spPr>
          <a:xfrm>
            <a:off x="6172052" y="3525081"/>
            <a:ext cx="625342" cy="17354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F6ED6816-1FAE-FF24-0E35-74699EB431DE}"/>
              </a:ext>
            </a:extLst>
          </p:cNvPr>
          <p:cNvSpPr txBox="1"/>
          <p:nvPr/>
        </p:nvSpPr>
        <p:spPr>
          <a:xfrm>
            <a:off x="4855081" y="850264"/>
            <a:ext cx="2221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Povečaj/zmanjšaj velikost pisave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46330F51-103B-BA8C-3CA8-2A84814AE911}"/>
              </a:ext>
            </a:extLst>
          </p:cNvPr>
          <p:cNvSpPr txBox="1"/>
          <p:nvPr/>
        </p:nvSpPr>
        <p:spPr>
          <a:xfrm>
            <a:off x="6660874" y="1176606"/>
            <a:ext cx="2221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Spremeni velike/male črke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1DE441EF-77F0-0AAC-E29F-F69C273B4F62}"/>
              </a:ext>
            </a:extLst>
          </p:cNvPr>
          <p:cNvSpPr txBox="1"/>
          <p:nvPr/>
        </p:nvSpPr>
        <p:spPr>
          <a:xfrm>
            <a:off x="7482748" y="4769166"/>
            <a:ext cx="16687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Barva pisave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0F3F701F-B71C-72A3-BB97-C08A5D180298}"/>
              </a:ext>
            </a:extLst>
          </p:cNvPr>
          <p:cNvSpPr txBox="1"/>
          <p:nvPr/>
        </p:nvSpPr>
        <p:spPr>
          <a:xfrm>
            <a:off x="6303980" y="5278891"/>
            <a:ext cx="2397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Barva za označevanje besedila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A404557A-40DE-043A-7681-A7C90CDA24FE}"/>
              </a:ext>
            </a:extLst>
          </p:cNvPr>
          <p:cNvSpPr txBox="1"/>
          <p:nvPr/>
        </p:nvSpPr>
        <p:spPr>
          <a:xfrm>
            <a:off x="3721126" y="4404312"/>
            <a:ext cx="12156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Prečrtano 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4A241FA1-35FE-0C82-84EB-AFD69FFBD352}"/>
              </a:ext>
            </a:extLst>
          </p:cNvPr>
          <p:cNvSpPr txBox="1"/>
          <p:nvPr/>
        </p:nvSpPr>
        <p:spPr>
          <a:xfrm>
            <a:off x="4192190" y="4813433"/>
            <a:ext cx="23975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Podpisano/</a:t>
            </a:r>
            <a:r>
              <a:rPr kumimoji="0" lang="sl-S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nadpisano</a:t>
            </a:r>
            <a:endParaRPr kumimoji="0" lang="sl-SI" sz="16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" name="Označba mesta številke diapozitiva 2">
            <a:extLst>
              <a:ext uri="{FF2B5EF4-FFF2-40B4-BE49-F238E27FC236}">
                <a16:creationId xmlns:a16="http://schemas.microsoft.com/office/drawing/2014/main" id="{DAAB37DC-D254-8CBC-9BB7-655FDFB76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003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Office PowerPoint</Application>
  <PresentationFormat>Širokozaslonsko</PresentationFormat>
  <Paragraphs>46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Avenir Next LT Pro</vt:lpstr>
      <vt:lpstr>Posterama</vt:lpstr>
      <vt:lpstr>Officeova tema</vt:lpstr>
      <vt:lpstr>SplashVTI</vt:lpstr>
      <vt:lpstr>UVOD V WORD</vt:lpstr>
      <vt:lpstr>Zavihek DATOTEKA</vt:lpstr>
      <vt:lpstr>PowerPointova predstavitev</vt:lpstr>
      <vt:lpstr>VNOS IN UREJANJE BESEDILA</vt:lpstr>
      <vt:lpstr>Zavihek OSNOVNO</vt:lpstr>
      <vt:lpstr>Razdelek PISAVA</vt:lpstr>
      <vt:lpstr>Razdelek PISAVA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Gaja Vouk</dc:creator>
  <cp:lastModifiedBy>Gaja Vouk</cp:lastModifiedBy>
  <cp:revision>2</cp:revision>
  <dcterms:created xsi:type="dcterms:W3CDTF">2026-02-23T17:33:34Z</dcterms:created>
  <dcterms:modified xsi:type="dcterms:W3CDTF">2026-02-23T17:35:12Z</dcterms:modified>
</cp:coreProperties>
</file>