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Lst>
  <p:sldSz cx="12192000" cy="6858000"/>
  <p:notesSz cx="6858000" cy="9144000"/>
  <p:defaultText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snapToObjects="1">
      <p:cViewPr varScale="1">
        <p:scale>
          <a:sx n="102" d="100"/>
          <a:sy n="102" d="100"/>
        </p:scale>
        <p:origin x="192" y="4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E2CF9-BD20-254A-82A7-FBCD092E59D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89E98C66-3732-CD4B-8AA3-5F396E29EC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A481EE9-793D-F143-AC80-4162CD1D80CE}"/>
              </a:ext>
            </a:extLst>
          </p:cNvPr>
          <p:cNvSpPr>
            <a:spLocks noGrp="1"/>
          </p:cNvSpPr>
          <p:nvPr>
            <p:ph type="dt" sz="half" idx="10"/>
          </p:nvPr>
        </p:nvSpPr>
        <p:spPr/>
        <p:txBody>
          <a:bodyPr/>
          <a:lstStyle/>
          <a:p>
            <a:fld id="{E71B57D8-FCC4-024D-AFFE-0A024F986E39}" type="datetimeFigureOut">
              <a:rPr lang="en-GB" smtClean="0"/>
              <a:t>22/02/2021</a:t>
            </a:fld>
            <a:endParaRPr lang="en-GB"/>
          </a:p>
        </p:txBody>
      </p:sp>
      <p:sp>
        <p:nvSpPr>
          <p:cNvPr id="5" name="Footer Placeholder 4">
            <a:extLst>
              <a:ext uri="{FF2B5EF4-FFF2-40B4-BE49-F238E27FC236}">
                <a16:creationId xmlns:a16="http://schemas.microsoft.com/office/drawing/2014/main" id="{8F45C20E-173B-2E45-BA72-8248E18BC5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53510B-BD76-DF48-86E0-0B62866EE232}"/>
              </a:ext>
            </a:extLst>
          </p:cNvPr>
          <p:cNvSpPr>
            <a:spLocks noGrp="1"/>
          </p:cNvSpPr>
          <p:nvPr>
            <p:ph type="sldNum" sz="quarter" idx="12"/>
          </p:nvPr>
        </p:nvSpPr>
        <p:spPr/>
        <p:txBody>
          <a:bodyPr/>
          <a:lstStyle/>
          <a:p>
            <a:fld id="{3A8FDC6A-FC70-E549-93A6-668AF5F14630}" type="slidenum">
              <a:rPr lang="en-GB" smtClean="0"/>
              <a:t>‹#›</a:t>
            </a:fld>
            <a:endParaRPr lang="en-GB"/>
          </a:p>
        </p:txBody>
      </p:sp>
    </p:spTree>
    <p:extLst>
      <p:ext uri="{BB962C8B-B14F-4D97-AF65-F5344CB8AC3E}">
        <p14:creationId xmlns:p14="http://schemas.microsoft.com/office/powerpoint/2010/main" val="3333405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700F7-670E-7A4A-A755-DAFAE752FE1A}"/>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586BC3B4-9297-4B4A-9E4D-A4CBE54FA18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D59AF97-E118-6C42-A00F-C6C41A731E66}"/>
              </a:ext>
            </a:extLst>
          </p:cNvPr>
          <p:cNvSpPr>
            <a:spLocks noGrp="1"/>
          </p:cNvSpPr>
          <p:nvPr>
            <p:ph type="dt" sz="half" idx="10"/>
          </p:nvPr>
        </p:nvSpPr>
        <p:spPr/>
        <p:txBody>
          <a:bodyPr/>
          <a:lstStyle/>
          <a:p>
            <a:fld id="{E71B57D8-FCC4-024D-AFFE-0A024F986E39}" type="datetimeFigureOut">
              <a:rPr lang="en-GB" smtClean="0"/>
              <a:t>22/02/2021</a:t>
            </a:fld>
            <a:endParaRPr lang="en-GB"/>
          </a:p>
        </p:txBody>
      </p:sp>
      <p:sp>
        <p:nvSpPr>
          <p:cNvPr id="5" name="Footer Placeholder 4">
            <a:extLst>
              <a:ext uri="{FF2B5EF4-FFF2-40B4-BE49-F238E27FC236}">
                <a16:creationId xmlns:a16="http://schemas.microsoft.com/office/drawing/2014/main" id="{4D2FCD85-7B22-354F-BF5A-B6EFDABFF1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53400C-6F74-8740-A056-D395EF775561}"/>
              </a:ext>
            </a:extLst>
          </p:cNvPr>
          <p:cNvSpPr>
            <a:spLocks noGrp="1"/>
          </p:cNvSpPr>
          <p:nvPr>
            <p:ph type="sldNum" sz="quarter" idx="12"/>
          </p:nvPr>
        </p:nvSpPr>
        <p:spPr/>
        <p:txBody>
          <a:bodyPr/>
          <a:lstStyle/>
          <a:p>
            <a:fld id="{3A8FDC6A-FC70-E549-93A6-668AF5F14630}" type="slidenum">
              <a:rPr lang="en-GB" smtClean="0"/>
              <a:t>‹#›</a:t>
            </a:fld>
            <a:endParaRPr lang="en-GB"/>
          </a:p>
        </p:txBody>
      </p:sp>
    </p:spTree>
    <p:extLst>
      <p:ext uri="{BB962C8B-B14F-4D97-AF65-F5344CB8AC3E}">
        <p14:creationId xmlns:p14="http://schemas.microsoft.com/office/powerpoint/2010/main" val="79349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8B1219-9AF0-B541-93C6-964379AC4C4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E80952C-676B-EB46-B55F-DA0B4A6AA2D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5A8C5A8-8800-3146-A9C3-3002854D3477}"/>
              </a:ext>
            </a:extLst>
          </p:cNvPr>
          <p:cNvSpPr>
            <a:spLocks noGrp="1"/>
          </p:cNvSpPr>
          <p:nvPr>
            <p:ph type="dt" sz="half" idx="10"/>
          </p:nvPr>
        </p:nvSpPr>
        <p:spPr/>
        <p:txBody>
          <a:bodyPr/>
          <a:lstStyle/>
          <a:p>
            <a:fld id="{E71B57D8-FCC4-024D-AFFE-0A024F986E39}" type="datetimeFigureOut">
              <a:rPr lang="en-GB" smtClean="0"/>
              <a:t>22/02/2021</a:t>
            </a:fld>
            <a:endParaRPr lang="en-GB"/>
          </a:p>
        </p:txBody>
      </p:sp>
      <p:sp>
        <p:nvSpPr>
          <p:cNvPr id="5" name="Footer Placeholder 4">
            <a:extLst>
              <a:ext uri="{FF2B5EF4-FFF2-40B4-BE49-F238E27FC236}">
                <a16:creationId xmlns:a16="http://schemas.microsoft.com/office/drawing/2014/main" id="{DCE5D624-AC90-AA48-98BD-8BA7FE0234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E614E9-858A-1545-96F9-C86E1FD92638}"/>
              </a:ext>
            </a:extLst>
          </p:cNvPr>
          <p:cNvSpPr>
            <a:spLocks noGrp="1"/>
          </p:cNvSpPr>
          <p:nvPr>
            <p:ph type="sldNum" sz="quarter" idx="12"/>
          </p:nvPr>
        </p:nvSpPr>
        <p:spPr/>
        <p:txBody>
          <a:bodyPr/>
          <a:lstStyle/>
          <a:p>
            <a:fld id="{3A8FDC6A-FC70-E549-93A6-668AF5F14630}" type="slidenum">
              <a:rPr lang="en-GB" smtClean="0"/>
              <a:t>‹#›</a:t>
            </a:fld>
            <a:endParaRPr lang="en-GB"/>
          </a:p>
        </p:txBody>
      </p:sp>
    </p:spTree>
    <p:extLst>
      <p:ext uri="{BB962C8B-B14F-4D97-AF65-F5344CB8AC3E}">
        <p14:creationId xmlns:p14="http://schemas.microsoft.com/office/powerpoint/2010/main" val="2924212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ABD7A-45E9-3641-8853-C8D408F9BFA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96597B7-3E36-804C-8CDA-81923DC8C27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6D82403-FECD-AE46-9887-61CEE0EC7A0B}"/>
              </a:ext>
            </a:extLst>
          </p:cNvPr>
          <p:cNvSpPr>
            <a:spLocks noGrp="1"/>
          </p:cNvSpPr>
          <p:nvPr>
            <p:ph type="dt" sz="half" idx="10"/>
          </p:nvPr>
        </p:nvSpPr>
        <p:spPr/>
        <p:txBody>
          <a:bodyPr/>
          <a:lstStyle/>
          <a:p>
            <a:fld id="{E71B57D8-FCC4-024D-AFFE-0A024F986E39}" type="datetimeFigureOut">
              <a:rPr lang="en-GB" smtClean="0"/>
              <a:t>22/02/2021</a:t>
            </a:fld>
            <a:endParaRPr lang="en-GB"/>
          </a:p>
        </p:txBody>
      </p:sp>
      <p:sp>
        <p:nvSpPr>
          <p:cNvPr id="5" name="Footer Placeholder 4">
            <a:extLst>
              <a:ext uri="{FF2B5EF4-FFF2-40B4-BE49-F238E27FC236}">
                <a16:creationId xmlns:a16="http://schemas.microsoft.com/office/drawing/2014/main" id="{FD06B795-974B-2643-B617-50CAC13EC6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5E2C8D-FA3A-434A-B9A5-577526500172}"/>
              </a:ext>
            </a:extLst>
          </p:cNvPr>
          <p:cNvSpPr>
            <a:spLocks noGrp="1"/>
          </p:cNvSpPr>
          <p:nvPr>
            <p:ph type="sldNum" sz="quarter" idx="12"/>
          </p:nvPr>
        </p:nvSpPr>
        <p:spPr/>
        <p:txBody>
          <a:bodyPr/>
          <a:lstStyle/>
          <a:p>
            <a:fld id="{3A8FDC6A-FC70-E549-93A6-668AF5F14630}" type="slidenum">
              <a:rPr lang="en-GB" smtClean="0"/>
              <a:t>‹#›</a:t>
            </a:fld>
            <a:endParaRPr lang="en-GB"/>
          </a:p>
        </p:txBody>
      </p:sp>
    </p:spTree>
    <p:extLst>
      <p:ext uri="{BB962C8B-B14F-4D97-AF65-F5344CB8AC3E}">
        <p14:creationId xmlns:p14="http://schemas.microsoft.com/office/powerpoint/2010/main" val="464215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17F8-F2F2-4F47-9482-9DBBBC0FADD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D53A0B55-AA89-CF47-91EF-EB6B98610C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AE41DD6-A3BC-3048-99C3-1578874AC71F}"/>
              </a:ext>
            </a:extLst>
          </p:cNvPr>
          <p:cNvSpPr>
            <a:spLocks noGrp="1"/>
          </p:cNvSpPr>
          <p:nvPr>
            <p:ph type="dt" sz="half" idx="10"/>
          </p:nvPr>
        </p:nvSpPr>
        <p:spPr/>
        <p:txBody>
          <a:bodyPr/>
          <a:lstStyle/>
          <a:p>
            <a:fld id="{E71B57D8-FCC4-024D-AFFE-0A024F986E39}" type="datetimeFigureOut">
              <a:rPr lang="en-GB" smtClean="0"/>
              <a:t>22/02/2021</a:t>
            </a:fld>
            <a:endParaRPr lang="en-GB"/>
          </a:p>
        </p:txBody>
      </p:sp>
      <p:sp>
        <p:nvSpPr>
          <p:cNvPr id="5" name="Footer Placeholder 4">
            <a:extLst>
              <a:ext uri="{FF2B5EF4-FFF2-40B4-BE49-F238E27FC236}">
                <a16:creationId xmlns:a16="http://schemas.microsoft.com/office/drawing/2014/main" id="{1FFF00AD-0CDE-104C-B09B-67AF87ECCB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C789E-EFED-B848-91ED-168AB5733DE0}"/>
              </a:ext>
            </a:extLst>
          </p:cNvPr>
          <p:cNvSpPr>
            <a:spLocks noGrp="1"/>
          </p:cNvSpPr>
          <p:nvPr>
            <p:ph type="sldNum" sz="quarter" idx="12"/>
          </p:nvPr>
        </p:nvSpPr>
        <p:spPr/>
        <p:txBody>
          <a:bodyPr/>
          <a:lstStyle/>
          <a:p>
            <a:fld id="{3A8FDC6A-FC70-E549-93A6-668AF5F14630}" type="slidenum">
              <a:rPr lang="en-GB" smtClean="0"/>
              <a:t>‹#›</a:t>
            </a:fld>
            <a:endParaRPr lang="en-GB"/>
          </a:p>
        </p:txBody>
      </p:sp>
    </p:spTree>
    <p:extLst>
      <p:ext uri="{BB962C8B-B14F-4D97-AF65-F5344CB8AC3E}">
        <p14:creationId xmlns:p14="http://schemas.microsoft.com/office/powerpoint/2010/main" val="3839127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9E91F-C42B-AC4B-B5B6-1AACC1436CE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3AC954A-C687-CA47-BAB7-1F68801D582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03DD35F-35CE-CA47-BBFB-118586ECE44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1F56DBD6-C261-F345-9A4D-0B50194BD18D}"/>
              </a:ext>
            </a:extLst>
          </p:cNvPr>
          <p:cNvSpPr>
            <a:spLocks noGrp="1"/>
          </p:cNvSpPr>
          <p:nvPr>
            <p:ph type="dt" sz="half" idx="10"/>
          </p:nvPr>
        </p:nvSpPr>
        <p:spPr/>
        <p:txBody>
          <a:bodyPr/>
          <a:lstStyle/>
          <a:p>
            <a:fld id="{E71B57D8-FCC4-024D-AFFE-0A024F986E39}" type="datetimeFigureOut">
              <a:rPr lang="en-GB" smtClean="0"/>
              <a:t>22/02/2021</a:t>
            </a:fld>
            <a:endParaRPr lang="en-GB"/>
          </a:p>
        </p:txBody>
      </p:sp>
      <p:sp>
        <p:nvSpPr>
          <p:cNvPr id="6" name="Footer Placeholder 5">
            <a:extLst>
              <a:ext uri="{FF2B5EF4-FFF2-40B4-BE49-F238E27FC236}">
                <a16:creationId xmlns:a16="http://schemas.microsoft.com/office/drawing/2014/main" id="{BDFA21DB-C2F7-3C4B-9267-9E2A6E1370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722638-86E7-F94C-98B8-E2CFF89DC9A8}"/>
              </a:ext>
            </a:extLst>
          </p:cNvPr>
          <p:cNvSpPr>
            <a:spLocks noGrp="1"/>
          </p:cNvSpPr>
          <p:nvPr>
            <p:ph type="sldNum" sz="quarter" idx="12"/>
          </p:nvPr>
        </p:nvSpPr>
        <p:spPr/>
        <p:txBody>
          <a:bodyPr/>
          <a:lstStyle/>
          <a:p>
            <a:fld id="{3A8FDC6A-FC70-E549-93A6-668AF5F14630}" type="slidenum">
              <a:rPr lang="en-GB" smtClean="0"/>
              <a:t>‹#›</a:t>
            </a:fld>
            <a:endParaRPr lang="en-GB"/>
          </a:p>
        </p:txBody>
      </p:sp>
    </p:spTree>
    <p:extLst>
      <p:ext uri="{BB962C8B-B14F-4D97-AF65-F5344CB8AC3E}">
        <p14:creationId xmlns:p14="http://schemas.microsoft.com/office/powerpoint/2010/main" val="1961259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8D7DA-BE8E-AE48-9F9D-3C10E8779124}"/>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CF6FAD0-B3F0-CE49-874E-45F27E623A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D314CC0-1E05-124E-A539-49817518D86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FD0F5CC-BD17-7C4C-AA40-B5DAB7DADA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1104F8E-47BD-EA44-8E73-FB912BE0E03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50A46BA-5C1B-9E49-A147-8CB64102B86C}"/>
              </a:ext>
            </a:extLst>
          </p:cNvPr>
          <p:cNvSpPr>
            <a:spLocks noGrp="1"/>
          </p:cNvSpPr>
          <p:nvPr>
            <p:ph type="dt" sz="half" idx="10"/>
          </p:nvPr>
        </p:nvSpPr>
        <p:spPr/>
        <p:txBody>
          <a:bodyPr/>
          <a:lstStyle/>
          <a:p>
            <a:fld id="{E71B57D8-FCC4-024D-AFFE-0A024F986E39}" type="datetimeFigureOut">
              <a:rPr lang="en-GB" smtClean="0"/>
              <a:t>22/02/2021</a:t>
            </a:fld>
            <a:endParaRPr lang="en-GB"/>
          </a:p>
        </p:txBody>
      </p:sp>
      <p:sp>
        <p:nvSpPr>
          <p:cNvPr id="8" name="Footer Placeholder 7">
            <a:extLst>
              <a:ext uri="{FF2B5EF4-FFF2-40B4-BE49-F238E27FC236}">
                <a16:creationId xmlns:a16="http://schemas.microsoft.com/office/drawing/2014/main" id="{6AA45C90-229E-A540-9CA0-99040C7A8EF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911482F-3901-5E48-BF04-48FCCC6BE45A}"/>
              </a:ext>
            </a:extLst>
          </p:cNvPr>
          <p:cNvSpPr>
            <a:spLocks noGrp="1"/>
          </p:cNvSpPr>
          <p:nvPr>
            <p:ph type="sldNum" sz="quarter" idx="12"/>
          </p:nvPr>
        </p:nvSpPr>
        <p:spPr/>
        <p:txBody>
          <a:bodyPr/>
          <a:lstStyle/>
          <a:p>
            <a:fld id="{3A8FDC6A-FC70-E549-93A6-668AF5F14630}" type="slidenum">
              <a:rPr lang="en-GB" smtClean="0"/>
              <a:t>‹#›</a:t>
            </a:fld>
            <a:endParaRPr lang="en-GB"/>
          </a:p>
        </p:txBody>
      </p:sp>
    </p:spTree>
    <p:extLst>
      <p:ext uri="{BB962C8B-B14F-4D97-AF65-F5344CB8AC3E}">
        <p14:creationId xmlns:p14="http://schemas.microsoft.com/office/powerpoint/2010/main" val="3839294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2A7F8-3C64-B944-B990-FC05EEDBE81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0963AD7A-8110-0249-B803-9C09B34E3A99}"/>
              </a:ext>
            </a:extLst>
          </p:cNvPr>
          <p:cNvSpPr>
            <a:spLocks noGrp="1"/>
          </p:cNvSpPr>
          <p:nvPr>
            <p:ph type="dt" sz="half" idx="10"/>
          </p:nvPr>
        </p:nvSpPr>
        <p:spPr/>
        <p:txBody>
          <a:bodyPr/>
          <a:lstStyle/>
          <a:p>
            <a:fld id="{E71B57D8-FCC4-024D-AFFE-0A024F986E39}" type="datetimeFigureOut">
              <a:rPr lang="en-GB" smtClean="0"/>
              <a:t>22/02/2021</a:t>
            </a:fld>
            <a:endParaRPr lang="en-GB"/>
          </a:p>
        </p:txBody>
      </p:sp>
      <p:sp>
        <p:nvSpPr>
          <p:cNvPr id="4" name="Footer Placeholder 3">
            <a:extLst>
              <a:ext uri="{FF2B5EF4-FFF2-40B4-BE49-F238E27FC236}">
                <a16:creationId xmlns:a16="http://schemas.microsoft.com/office/drawing/2014/main" id="{72C4FA56-4E1C-394F-A58E-F92D0DC03F4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794A0FC-BB12-8E4A-A33E-C1ABD8EF07F6}"/>
              </a:ext>
            </a:extLst>
          </p:cNvPr>
          <p:cNvSpPr>
            <a:spLocks noGrp="1"/>
          </p:cNvSpPr>
          <p:nvPr>
            <p:ph type="sldNum" sz="quarter" idx="12"/>
          </p:nvPr>
        </p:nvSpPr>
        <p:spPr/>
        <p:txBody>
          <a:bodyPr/>
          <a:lstStyle/>
          <a:p>
            <a:fld id="{3A8FDC6A-FC70-E549-93A6-668AF5F14630}" type="slidenum">
              <a:rPr lang="en-GB" smtClean="0"/>
              <a:t>‹#›</a:t>
            </a:fld>
            <a:endParaRPr lang="en-GB"/>
          </a:p>
        </p:txBody>
      </p:sp>
    </p:spTree>
    <p:extLst>
      <p:ext uri="{BB962C8B-B14F-4D97-AF65-F5344CB8AC3E}">
        <p14:creationId xmlns:p14="http://schemas.microsoft.com/office/powerpoint/2010/main" val="2030388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27A8F0-71D3-B349-AC5C-B2FBFD120D85}"/>
              </a:ext>
            </a:extLst>
          </p:cNvPr>
          <p:cNvSpPr>
            <a:spLocks noGrp="1"/>
          </p:cNvSpPr>
          <p:nvPr>
            <p:ph type="dt" sz="half" idx="10"/>
          </p:nvPr>
        </p:nvSpPr>
        <p:spPr/>
        <p:txBody>
          <a:bodyPr/>
          <a:lstStyle/>
          <a:p>
            <a:fld id="{E71B57D8-FCC4-024D-AFFE-0A024F986E39}" type="datetimeFigureOut">
              <a:rPr lang="en-GB" smtClean="0"/>
              <a:t>22/02/2021</a:t>
            </a:fld>
            <a:endParaRPr lang="en-GB"/>
          </a:p>
        </p:txBody>
      </p:sp>
      <p:sp>
        <p:nvSpPr>
          <p:cNvPr id="3" name="Footer Placeholder 2">
            <a:extLst>
              <a:ext uri="{FF2B5EF4-FFF2-40B4-BE49-F238E27FC236}">
                <a16:creationId xmlns:a16="http://schemas.microsoft.com/office/drawing/2014/main" id="{3245C3C2-8743-CF4D-AFA0-675AF449DAC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E16D630-122D-4A4D-B274-F15FB53BFC31}"/>
              </a:ext>
            </a:extLst>
          </p:cNvPr>
          <p:cNvSpPr>
            <a:spLocks noGrp="1"/>
          </p:cNvSpPr>
          <p:nvPr>
            <p:ph type="sldNum" sz="quarter" idx="12"/>
          </p:nvPr>
        </p:nvSpPr>
        <p:spPr/>
        <p:txBody>
          <a:bodyPr/>
          <a:lstStyle/>
          <a:p>
            <a:fld id="{3A8FDC6A-FC70-E549-93A6-668AF5F14630}" type="slidenum">
              <a:rPr lang="en-GB" smtClean="0"/>
              <a:t>‹#›</a:t>
            </a:fld>
            <a:endParaRPr lang="en-GB"/>
          </a:p>
        </p:txBody>
      </p:sp>
    </p:spTree>
    <p:extLst>
      <p:ext uri="{BB962C8B-B14F-4D97-AF65-F5344CB8AC3E}">
        <p14:creationId xmlns:p14="http://schemas.microsoft.com/office/powerpoint/2010/main" val="368099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8B89F-738B-CC46-9844-FC5AF08F8C9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4B65337-E068-454A-A7B2-D5E69339C6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63730CCD-F864-F84F-8744-ADB408FE44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A7EC407-D7A5-4541-9E95-0F26FDAB6978}"/>
              </a:ext>
            </a:extLst>
          </p:cNvPr>
          <p:cNvSpPr>
            <a:spLocks noGrp="1"/>
          </p:cNvSpPr>
          <p:nvPr>
            <p:ph type="dt" sz="half" idx="10"/>
          </p:nvPr>
        </p:nvSpPr>
        <p:spPr/>
        <p:txBody>
          <a:bodyPr/>
          <a:lstStyle/>
          <a:p>
            <a:fld id="{E71B57D8-FCC4-024D-AFFE-0A024F986E39}" type="datetimeFigureOut">
              <a:rPr lang="en-GB" smtClean="0"/>
              <a:t>22/02/2021</a:t>
            </a:fld>
            <a:endParaRPr lang="en-GB"/>
          </a:p>
        </p:txBody>
      </p:sp>
      <p:sp>
        <p:nvSpPr>
          <p:cNvPr id="6" name="Footer Placeholder 5">
            <a:extLst>
              <a:ext uri="{FF2B5EF4-FFF2-40B4-BE49-F238E27FC236}">
                <a16:creationId xmlns:a16="http://schemas.microsoft.com/office/drawing/2014/main" id="{63151A7D-80D2-B647-A66B-9D7F371021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A7F364-5659-2743-8FE9-8F4291710573}"/>
              </a:ext>
            </a:extLst>
          </p:cNvPr>
          <p:cNvSpPr>
            <a:spLocks noGrp="1"/>
          </p:cNvSpPr>
          <p:nvPr>
            <p:ph type="sldNum" sz="quarter" idx="12"/>
          </p:nvPr>
        </p:nvSpPr>
        <p:spPr/>
        <p:txBody>
          <a:bodyPr/>
          <a:lstStyle/>
          <a:p>
            <a:fld id="{3A8FDC6A-FC70-E549-93A6-668AF5F14630}" type="slidenum">
              <a:rPr lang="en-GB" smtClean="0"/>
              <a:t>‹#›</a:t>
            </a:fld>
            <a:endParaRPr lang="en-GB"/>
          </a:p>
        </p:txBody>
      </p:sp>
    </p:spTree>
    <p:extLst>
      <p:ext uri="{BB962C8B-B14F-4D97-AF65-F5344CB8AC3E}">
        <p14:creationId xmlns:p14="http://schemas.microsoft.com/office/powerpoint/2010/main" val="790060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B5A3C-B0E6-464E-BC78-9A32E6D9052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A6DADB9-B258-9746-ACEC-E9E667E31E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7AAB08A-3AB7-6D4D-8E7C-A045F7122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427E496-021C-9048-B64D-7E7059944E5E}"/>
              </a:ext>
            </a:extLst>
          </p:cNvPr>
          <p:cNvSpPr>
            <a:spLocks noGrp="1"/>
          </p:cNvSpPr>
          <p:nvPr>
            <p:ph type="dt" sz="half" idx="10"/>
          </p:nvPr>
        </p:nvSpPr>
        <p:spPr/>
        <p:txBody>
          <a:bodyPr/>
          <a:lstStyle/>
          <a:p>
            <a:fld id="{E71B57D8-FCC4-024D-AFFE-0A024F986E39}" type="datetimeFigureOut">
              <a:rPr lang="en-GB" smtClean="0"/>
              <a:t>22/02/2021</a:t>
            </a:fld>
            <a:endParaRPr lang="en-GB"/>
          </a:p>
        </p:txBody>
      </p:sp>
      <p:sp>
        <p:nvSpPr>
          <p:cNvPr id="6" name="Footer Placeholder 5">
            <a:extLst>
              <a:ext uri="{FF2B5EF4-FFF2-40B4-BE49-F238E27FC236}">
                <a16:creationId xmlns:a16="http://schemas.microsoft.com/office/drawing/2014/main" id="{381415F6-6082-0D42-BDCE-5AA7842A38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359B09-3406-1343-8CF0-068B4F044DE2}"/>
              </a:ext>
            </a:extLst>
          </p:cNvPr>
          <p:cNvSpPr>
            <a:spLocks noGrp="1"/>
          </p:cNvSpPr>
          <p:nvPr>
            <p:ph type="sldNum" sz="quarter" idx="12"/>
          </p:nvPr>
        </p:nvSpPr>
        <p:spPr/>
        <p:txBody>
          <a:bodyPr/>
          <a:lstStyle/>
          <a:p>
            <a:fld id="{3A8FDC6A-FC70-E549-93A6-668AF5F14630}" type="slidenum">
              <a:rPr lang="en-GB" smtClean="0"/>
              <a:t>‹#›</a:t>
            </a:fld>
            <a:endParaRPr lang="en-GB"/>
          </a:p>
        </p:txBody>
      </p:sp>
    </p:spTree>
    <p:extLst>
      <p:ext uri="{BB962C8B-B14F-4D97-AF65-F5344CB8AC3E}">
        <p14:creationId xmlns:p14="http://schemas.microsoft.com/office/powerpoint/2010/main" val="670529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FF110D-4AE3-5940-8059-50F8BA1EF7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C89D9FD-1C58-4F4C-B9E2-DCA895C4FC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1EBD32C-6B1A-0341-9489-896038C93A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B57D8-FCC4-024D-AFFE-0A024F986E39}" type="datetimeFigureOut">
              <a:rPr lang="en-GB" smtClean="0"/>
              <a:t>22/02/2021</a:t>
            </a:fld>
            <a:endParaRPr lang="en-GB"/>
          </a:p>
        </p:txBody>
      </p:sp>
      <p:sp>
        <p:nvSpPr>
          <p:cNvPr id="5" name="Footer Placeholder 4">
            <a:extLst>
              <a:ext uri="{FF2B5EF4-FFF2-40B4-BE49-F238E27FC236}">
                <a16:creationId xmlns:a16="http://schemas.microsoft.com/office/drawing/2014/main" id="{4889959A-5639-4D42-9DD7-3CE3C23FA5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340B413-4925-2F4C-A3AD-B6C3DF5C60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8FDC6A-FC70-E549-93A6-668AF5F14630}" type="slidenum">
              <a:rPr lang="en-GB" smtClean="0"/>
              <a:t>‹#›</a:t>
            </a:fld>
            <a:endParaRPr lang="en-GB"/>
          </a:p>
        </p:txBody>
      </p:sp>
    </p:spTree>
    <p:extLst>
      <p:ext uri="{BB962C8B-B14F-4D97-AF65-F5344CB8AC3E}">
        <p14:creationId xmlns:p14="http://schemas.microsoft.com/office/powerpoint/2010/main" val="3193091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coe.int/en/web/platform-plurilingual-intercultural-language-education/the-founding-principles-of-plurilingual-and-intercultural-education"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093A-9307-D249-B498-7131D9173DE9}"/>
              </a:ext>
            </a:extLst>
          </p:cNvPr>
          <p:cNvSpPr>
            <a:spLocks noGrp="1"/>
          </p:cNvSpPr>
          <p:nvPr>
            <p:ph type="ctrTitle"/>
          </p:nvPr>
        </p:nvSpPr>
        <p:spPr>
          <a:xfrm>
            <a:off x="1524000" y="1122363"/>
            <a:ext cx="9144000" cy="1261609"/>
          </a:xfrm>
        </p:spPr>
        <p:txBody>
          <a:bodyPr/>
          <a:lstStyle/>
          <a:p>
            <a:r>
              <a:rPr lang="en-GB" b="1" dirty="0">
                <a:solidFill>
                  <a:srgbClr val="002060"/>
                </a:solidFill>
              </a:rPr>
              <a:t>PLURILINGUAL EDUCATION</a:t>
            </a:r>
          </a:p>
        </p:txBody>
      </p:sp>
      <p:sp>
        <p:nvSpPr>
          <p:cNvPr id="3" name="Subtitle 2">
            <a:extLst>
              <a:ext uri="{FF2B5EF4-FFF2-40B4-BE49-F238E27FC236}">
                <a16:creationId xmlns:a16="http://schemas.microsoft.com/office/drawing/2014/main" id="{5025CE29-608C-9B45-A252-3452CC5E2C94}"/>
              </a:ext>
            </a:extLst>
          </p:cNvPr>
          <p:cNvSpPr>
            <a:spLocks noGrp="1"/>
          </p:cNvSpPr>
          <p:nvPr>
            <p:ph type="subTitle" idx="1"/>
          </p:nvPr>
        </p:nvSpPr>
        <p:spPr>
          <a:xfrm>
            <a:off x="1524000" y="4474028"/>
            <a:ext cx="9144000" cy="783771"/>
          </a:xfrm>
        </p:spPr>
        <p:txBody>
          <a:bodyPr>
            <a:normAutofit/>
          </a:bodyPr>
          <a:lstStyle/>
          <a:p>
            <a:r>
              <a:rPr lang="en-GB" sz="3600" dirty="0"/>
              <a:t>KARMEN PIŽORN</a:t>
            </a:r>
          </a:p>
        </p:txBody>
      </p:sp>
      <p:sp>
        <p:nvSpPr>
          <p:cNvPr id="4" name="TextBox 3">
            <a:extLst>
              <a:ext uri="{FF2B5EF4-FFF2-40B4-BE49-F238E27FC236}">
                <a16:creationId xmlns:a16="http://schemas.microsoft.com/office/drawing/2014/main" id="{E83DD209-1CF0-8B4B-96D0-B6012DE191AB}"/>
              </a:ext>
            </a:extLst>
          </p:cNvPr>
          <p:cNvSpPr txBox="1"/>
          <p:nvPr/>
        </p:nvSpPr>
        <p:spPr>
          <a:xfrm>
            <a:off x="4120243" y="2962087"/>
            <a:ext cx="3755571" cy="461665"/>
          </a:xfrm>
          <a:prstGeom prst="rect">
            <a:avLst/>
          </a:prstGeom>
          <a:noFill/>
        </p:spPr>
        <p:txBody>
          <a:bodyPr wrap="square" rtlCol="0">
            <a:spAutoFit/>
          </a:bodyPr>
          <a:lstStyle/>
          <a:p>
            <a:pPr algn="ctr"/>
            <a:r>
              <a:rPr lang="en-GB" sz="2400" dirty="0">
                <a:solidFill>
                  <a:srgbClr val="002060"/>
                </a:solidFill>
              </a:rPr>
              <a:t>A brief overview </a:t>
            </a:r>
          </a:p>
        </p:txBody>
      </p:sp>
    </p:spTree>
    <p:extLst>
      <p:ext uri="{BB962C8B-B14F-4D97-AF65-F5344CB8AC3E}">
        <p14:creationId xmlns:p14="http://schemas.microsoft.com/office/powerpoint/2010/main" val="1981040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lay the Great Language Game: It's Fun an...">
            <a:extLst>
              <a:ext uri="{FF2B5EF4-FFF2-40B4-BE49-F238E27FC236}">
                <a16:creationId xmlns:a16="http://schemas.microsoft.com/office/drawing/2014/main" id="{D16A3DDB-2346-0146-BA8C-D393A4871B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100" y="384654"/>
            <a:ext cx="5202651" cy="6473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492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FAA6BDE2-E93A-C84D-A919-4F81F5F650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313" y="0"/>
            <a:ext cx="104933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512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verage number of languages spoken by EU population. : MapPorn">
            <a:extLst>
              <a:ext uri="{FF2B5EF4-FFF2-40B4-BE49-F238E27FC236}">
                <a16:creationId xmlns:a16="http://schemas.microsoft.com/office/drawing/2014/main" id="{49DF2A02-D5D0-A543-B16B-C8DA4EF778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3" y="0"/>
            <a:ext cx="73437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050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70B1871-D952-9249-BE88-7563B6ED37B4}"/>
              </a:ext>
            </a:extLst>
          </p:cNvPr>
          <p:cNvPicPr>
            <a:picLocks noChangeAspect="1"/>
          </p:cNvPicPr>
          <p:nvPr/>
        </p:nvPicPr>
        <p:blipFill>
          <a:blip r:embed="rId2"/>
          <a:stretch>
            <a:fillRect/>
          </a:stretch>
        </p:blipFill>
        <p:spPr>
          <a:xfrm>
            <a:off x="457199" y="1202499"/>
            <a:ext cx="11498013" cy="4369245"/>
          </a:xfrm>
          <a:prstGeom prst="rect">
            <a:avLst/>
          </a:prstGeom>
        </p:spPr>
      </p:pic>
    </p:spTree>
    <p:extLst>
      <p:ext uri="{BB962C8B-B14F-4D97-AF65-F5344CB8AC3E}">
        <p14:creationId xmlns:p14="http://schemas.microsoft.com/office/powerpoint/2010/main" val="3076657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B8A2DFB-EEA8-9644-AFF5-5456B4BDF1D6}"/>
              </a:ext>
            </a:extLst>
          </p:cNvPr>
          <p:cNvPicPr>
            <a:picLocks noChangeAspect="1"/>
          </p:cNvPicPr>
          <p:nvPr/>
        </p:nvPicPr>
        <p:blipFill>
          <a:blip r:embed="rId2"/>
          <a:stretch>
            <a:fillRect/>
          </a:stretch>
        </p:blipFill>
        <p:spPr>
          <a:xfrm>
            <a:off x="457200" y="1300354"/>
            <a:ext cx="11277600" cy="4257291"/>
          </a:xfrm>
          <a:prstGeom prst="rect">
            <a:avLst/>
          </a:prstGeom>
        </p:spPr>
      </p:pic>
    </p:spTree>
    <p:extLst>
      <p:ext uri="{BB962C8B-B14F-4D97-AF65-F5344CB8AC3E}">
        <p14:creationId xmlns:p14="http://schemas.microsoft.com/office/powerpoint/2010/main" val="3936487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FED895-BD45-1F44-B451-CA89B1969073}"/>
              </a:ext>
            </a:extLst>
          </p:cNvPr>
          <p:cNvPicPr>
            <a:picLocks noChangeAspect="1"/>
          </p:cNvPicPr>
          <p:nvPr/>
        </p:nvPicPr>
        <p:blipFill rotWithShape="1">
          <a:blip r:embed="rId2"/>
          <a:srcRect b="66263"/>
          <a:stretch/>
        </p:blipFill>
        <p:spPr>
          <a:xfrm>
            <a:off x="736153" y="776614"/>
            <a:ext cx="10838420" cy="2766909"/>
          </a:xfrm>
          <a:prstGeom prst="rect">
            <a:avLst/>
          </a:prstGeom>
        </p:spPr>
      </p:pic>
      <p:pic>
        <p:nvPicPr>
          <p:cNvPr id="4" name="Picture 3">
            <a:extLst>
              <a:ext uri="{FF2B5EF4-FFF2-40B4-BE49-F238E27FC236}">
                <a16:creationId xmlns:a16="http://schemas.microsoft.com/office/drawing/2014/main" id="{FBB12D36-77B9-3946-845C-05BFF960A880}"/>
              </a:ext>
            </a:extLst>
          </p:cNvPr>
          <p:cNvPicPr>
            <a:picLocks noChangeAspect="1"/>
          </p:cNvPicPr>
          <p:nvPr/>
        </p:nvPicPr>
        <p:blipFill rotWithShape="1">
          <a:blip r:embed="rId2"/>
          <a:srcRect t="79179"/>
          <a:stretch/>
        </p:blipFill>
        <p:spPr>
          <a:xfrm>
            <a:off x="736153" y="3429000"/>
            <a:ext cx="11377628" cy="1792565"/>
          </a:xfrm>
          <a:prstGeom prst="rect">
            <a:avLst/>
          </a:prstGeom>
        </p:spPr>
      </p:pic>
    </p:spTree>
    <p:extLst>
      <p:ext uri="{BB962C8B-B14F-4D97-AF65-F5344CB8AC3E}">
        <p14:creationId xmlns:p14="http://schemas.microsoft.com/office/powerpoint/2010/main" val="3706384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0907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616D45C-C861-9547-B4AD-0B09630F211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34427" y="553782"/>
            <a:ext cx="5123145" cy="502169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DC6B429-AC08-C344-B0A8-0B683B3A3EE7}"/>
              </a:ext>
            </a:extLst>
          </p:cNvPr>
          <p:cNvSpPr/>
          <p:nvPr/>
        </p:nvSpPr>
        <p:spPr>
          <a:xfrm>
            <a:off x="1170437" y="6073385"/>
            <a:ext cx="9851124" cy="461665"/>
          </a:xfrm>
          <a:prstGeom prst="rect">
            <a:avLst/>
          </a:prstGeom>
        </p:spPr>
        <p:txBody>
          <a:bodyPr wrap="square">
            <a:spAutoFit/>
          </a:bodyPr>
          <a:lstStyle/>
          <a:p>
            <a:r>
              <a:rPr lang="en-GB" sz="1200" dirty="0">
                <a:hlinkClick r:id="rId3"/>
              </a:rPr>
              <a:t>https://www.coe.int/en/web/platform-plurilingual-intercultural-language-education/the-founding-principles-of-plurilingual-and-intercultural-education</a:t>
            </a:r>
            <a:endParaRPr lang="en-GB" sz="1200" dirty="0"/>
          </a:p>
          <a:p>
            <a:endParaRPr lang="en-GB" sz="1200" dirty="0"/>
          </a:p>
        </p:txBody>
      </p:sp>
    </p:spTree>
    <p:extLst>
      <p:ext uri="{BB962C8B-B14F-4D97-AF65-F5344CB8AC3E}">
        <p14:creationId xmlns:p14="http://schemas.microsoft.com/office/powerpoint/2010/main" val="1351716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F8EFE-D4CA-3D40-AEEB-241E24ECD022}"/>
              </a:ext>
            </a:extLst>
          </p:cNvPr>
          <p:cNvSpPr>
            <a:spLocks noGrp="1"/>
          </p:cNvSpPr>
          <p:nvPr>
            <p:ph type="title"/>
          </p:nvPr>
        </p:nvSpPr>
        <p:spPr>
          <a:xfrm>
            <a:off x="838200" y="365125"/>
            <a:ext cx="10515600" cy="854075"/>
          </a:xfrm>
        </p:spPr>
        <p:txBody>
          <a:bodyPr>
            <a:normAutofit/>
          </a:bodyPr>
          <a:lstStyle/>
          <a:p>
            <a:pPr algn="ctr"/>
            <a:r>
              <a:rPr lang="en-GB" b="1" dirty="0">
                <a:solidFill>
                  <a:srgbClr val="C00000"/>
                </a:solidFill>
              </a:rPr>
              <a:t>Definition</a:t>
            </a:r>
            <a:r>
              <a:rPr lang="en-GB" dirty="0"/>
              <a:t> of </a:t>
            </a:r>
            <a:r>
              <a:rPr lang="en-GB" b="1" dirty="0">
                <a:solidFill>
                  <a:srgbClr val="002060"/>
                </a:solidFill>
              </a:rPr>
              <a:t>PLURILINGUAL EDUCATION</a:t>
            </a:r>
          </a:p>
        </p:txBody>
      </p:sp>
      <p:sp>
        <p:nvSpPr>
          <p:cNvPr id="3" name="Content Placeholder 2">
            <a:extLst>
              <a:ext uri="{FF2B5EF4-FFF2-40B4-BE49-F238E27FC236}">
                <a16:creationId xmlns:a16="http://schemas.microsoft.com/office/drawing/2014/main" id="{9949831B-1A29-2E48-99EC-E495C02F649E}"/>
              </a:ext>
            </a:extLst>
          </p:cNvPr>
          <p:cNvSpPr>
            <a:spLocks noGrp="1"/>
          </p:cNvSpPr>
          <p:nvPr>
            <p:ph idx="1"/>
          </p:nvPr>
        </p:nvSpPr>
        <p:spPr>
          <a:xfrm>
            <a:off x="838200" y="1458686"/>
            <a:ext cx="10515600" cy="4718277"/>
          </a:xfrm>
        </p:spPr>
        <p:txBody>
          <a:bodyPr>
            <a:normAutofit fontScale="92500" lnSpcReduction="10000"/>
          </a:bodyPr>
          <a:lstStyle/>
          <a:p>
            <a:pPr marL="0" indent="0" algn="just">
              <a:lnSpc>
                <a:spcPct val="150000"/>
              </a:lnSpc>
              <a:buNone/>
            </a:pPr>
            <a:r>
              <a:rPr lang="en-GB" dirty="0"/>
              <a:t>Access to education and success at school depends heavily on language competences. Some pupils may be disadvantaged as soon as they start school because their competences do not match the school's expectations: children from disadvantaged backgrounds, children from migrant families, or children whose first language is a regional language. But all, whatever their language repertoire, must learn to communicate in school. A command of the language(s) of schooling is vital to success at school and social advancement.</a:t>
            </a:r>
          </a:p>
        </p:txBody>
      </p:sp>
    </p:spTree>
    <p:extLst>
      <p:ext uri="{BB962C8B-B14F-4D97-AF65-F5344CB8AC3E}">
        <p14:creationId xmlns:p14="http://schemas.microsoft.com/office/powerpoint/2010/main" val="512466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F8EFE-D4CA-3D40-AEEB-241E24ECD022}"/>
              </a:ext>
            </a:extLst>
          </p:cNvPr>
          <p:cNvSpPr>
            <a:spLocks noGrp="1"/>
          </p:cNvSpPr>
          <p:nvPr>
            <p:ph type="title"/>
          </p:nvPr>
        </p:nvSpPr>
        <p:spPr>
          <a:xfrm>
            <a:off x="838200" y="365125"/>
            <a:ext cx="10515600" cy="854075"/>
          </a:xfrm>
        </p:spPr>
        <p:txBody>
          <a:bodyPr>
            <a:normAutofit/>
          </a:bodyPr>
          <a:lstStyle/>
          <a:p>
            <a:pPr algn="ctr"/>
            <a:r>
              <a:rPr lang="en-GB" b="1" dirty="0">
                <a:solidFill>
                  <a:srgbClr val="C00000"/>
                </a:solidFill>
              </a:rPr>
              <a:t>Definition</a:t>
            </a:r>
            <a:r>
              <a:rPr lang="en-GB" dirty="0"/>
              <a:t> of </a:t>
            </a:r>
            <a:r>
              <a:rPr lang="en-GB" b="1" dirty="0">
                <a:solidFill>
                  <a:srgbClr val="002060"/>
                </a:solidFill>
              </a:rPr>
              <a:t>PLURILINGUAL EDUCATION</a:t>
            </a:r>
          </a:p>
        </p:txBody>
      </p:sp>
      <p:sp>
        <p:nvSpPr>
          <p:cNvPr id="3" name="Content Placeholder 2">
            <a:extLst>
              <a:ext uri="{FF2B5EF4-FFF2-40B4-BE49-F238E27FC236}">
                <a16:creationId xmlns:a16="http://schemas.microsoft.com/office/drawing/2014/main" id="{9949831B-1A29-2E48-99EC-E495C02F649E}"/>
              </a:ext>
            </a:extLst>
          </p:cNvPr>
          <p:cNvSpPr>
            <a:spLocks noGrp="1"/>
          </p:cNvSpPr>
          <p:nvPr>
            <p:ph idx="1"/>
          </p:nvPr>
        </p:nvSpPr>
        <p:spPr>
          <a:xfrm>
            <a:off x="838200" y="1621971"/>
            <a:ext cx="10515600" cy="4554992"/>
          </a:xfrm>
        </p:spPr>
        <p:txBody>
          <a:bodyPr>
            <a:normAutofit/>
          </a:bodyPr>
          <a:lstStyle/>
          <a:p>
            <a:pPr marL="0" indent="0" algn="just">
              <a:lnSpc>
                <a:spcPct val="150000"/>
              </a:lnSpc>
              <a:buNone/>
            </a:pPr>
            <a:r>
              <a:rPr lang="en-GB" dirty="0"/>
              <a:t>One major challenge for education systems is to give learners, during their school education, language and intercultural competences which will enable them to operate effectively as citizens, acquire knowledge and develop open attitudes to otherness: this vision of the teaching of languages and cultures is referred to as </a:t>
            </a:r>
            <a:r>
              <a:rPr lang="en-GB" i="1" dirty="0"/>
              <a:t>plurilingual and intercultural education</a:t>
            </a:r>
            <a:r>
              <a:rPr lang="en-GB" dirty="0"/>
              <a:t>.</a:t>
            </a:r>
          </a:p>
          <a:p>
            <a:pPr algn="just">
              <a:lnSpc>
                <a:spcPct val="150000"/>
              </a:lnSpc>
            </a:pPr>
            <a:endParaRPr lang="en-GB" dirty="0"/>
          </a:p>
        </p:txBody>
      </p:sp>
    </p:spTree>
    <p:extLst>
      <p:ext uri="{BB962C8B-B14F-4D97-AF65-F5344CB8AC3E}">
        <p14:creationId xmlns:p14="http://schemas.microsoft.com/office/powerpoint/2010/main" val="377313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7D670-B2A7-1D4C-A1C7-422D38FD4427}"/>
              </a:ext>
            </a:extLst>
          </p:cNvPr>
          <p:cNvSpPr>
            <a:spLocks noGrp="1"/>
          </p:cNvSpPr>
          <p:nvPr>
            <p:ph type="title"/>
          </p:nvPr>
        </p:nvSpPr>
        <p:spPr/>
        <p:txBody>
          <a:bodyPr>
            <a:normAutofit/>
          </a:bodyPr>
          <a:lstStyle/>
          <a:p>
            <a:r>
              <a:rPr lang="en-GB" sz="4000" dirty="0">
                <a:solidFill>
                  <a:srgbClr val="C00000"/>
                </a:solidFill>
              </a:rPr>
              <a:t>Plurilingual and intercultural education covers :</a:t>
            </a:r>
          </a:p>
        </p:txBody>
      </p:sp>
      <p:sp>
        <p:nvSpPr>
          <p:cNvPr id="3" name="Content Placeholder 2">
            <a:extLst>
              <a:ext uri="{FF2B5EF4-FFF2-40B4-BE49-F238E27FC236}">
                <a16:creationId xmlns:a16="http://schemas.microsoft.com/office/drawing/2014/main" id="{0ADEF10D-7DB4-474F-ABF4-8A77E6EEB515}"/>
              </a:ext>
            </a:extLst>
          </p:cNvPr>
          <p:cNvSpPr>
            <a:spLocks noGrp="1"/>
          </p:cNvSpPr>
          <p:nvPr>
            <p:ph idx="1"/>
          </p:nvPr>
        </p:nvSpPr>
        <p:spPr/>
        <p:txBody>
          <a:bodyPr/>
          <a:lstStyle/>
          <a:p>
            <a:pPr>
              <a:lnSpc>
                <a:spcPct val="150000"/>
              </a:lnSpc>
            </a:pPr>
            <a:r>
              <a:rPr lang="en-GB" dirty="0"/>
              <a:t>the languages taught in the school</a:t>
            </a:r>
          </a:p>
          <a:p>
            <a:pPr>
              <a:lnSpc>
                <a:spcPct val="150000"/>
              </a:lnSpc>
            </a:pPr>
            <a:r>
              <a:rPr lang="en-GB" dirty="0"/>
              <a:t>the languages recognised by the school but not taught</a:t>
            </a:r>
          </a:p>
          <a:p>
            <a:pPr>
              <a:lnSpc>
                <a:spcPct val="150000"/>
              </a:lnSpc>
            </a:pPr>
            <a:r>
              <a:rPr lang="en-GB" dirty="0"/>
              <a:t>the languages and cultures which are present in school but neither recognised nor taught.</a:t>
            </a:r>
          </a:p>
          <a:p>
            <a:pPr>
              <a:lnSpc>
                <a:spcPct val="150000"/>
              </a:lnSpc>
            </a:pPr>
            <a:endParaRPr lang="en-GB" dirty="0"/>
          </a:p>
        </p:txBody>
      </p:sp>
    </p:spTree>
    <p:extLst>
      <p:ext uri="{BB962C8B-B14F-4D97-AF65-F5344CB8AC3E}">
        <p14:creationId xmlns:p14="http://schemas.microsoft.com/office/powerpoint/2010/main" val="1401694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77081-0677-6746-B11E-D2196AB20BD9}"/>
              </a:ext>
            </a:extLst>
          </p:cNvPr>
          <p:cNvSpPr>
            <a:spLocks noGrp="1"/>
          </p:cNvSpPr>
          <p:nvPr>
            <p:ph type="title"/>
          </p:nvPr>
        </p:nvSpPr>
        <p:spPr/>
        <p:txBody>
          <a:bodyPr/>
          <a:lstStyle/>
          <a:p>
            <a:r>
              <a:rPr lang="en-GB" b="1" dirty="0">
                <a:solidFill>
                  <a:srgbClr val="C00000"/>
                </a:solidFill>
              </a:rPr>
              <a:t>Its aims are to:</a:t>
            </a:r>
          </a:p>
        </p:txBody>
      </p:sp>
      <p:sp>
        <p:nvSpPr>
          <p:cNvPr id="3" name="Content Placeholder 2">
            <a:extLst>
              <a:ext uri="{FF2B5EF4-FFF2-40B4-BE49-F238E27FC236}">
                <a16:creationId xmlns:a16="http://schemas.microsoft.com/office/drawing/2014/main" id="{9E327264-3BEA-D449-AE1A-466867CA8E16}"/>
              </a:ext>
            </a:extLst>
          </p:cNvPr>
          <p:cNvSpPr>
            <a:spLocks noGrp="1"/>
          </p:cNvSpPr>
          <p:nvPr>
            <p:ph idx="1"/>
          </p:nvPr>
        </p:nvSpPr>
        <p:spPr/>
        <p:txBody>
          <a:bodyPr>
            <a:normAutofit fontScale="92500" lnSpcReduction="20000"/>
          </a:bodyPr>
          <a:lstStyle/>
          <a:p>
            <a:pPr>
              <a:lnSpc>
                <a:spcPct val="150000"/>
              </a:lnSpc>
            </a:pPr>
            <a:r>
              <a:rPr lang="en-GB" dirty="0"/>
              <a:t>implement a holistic approach to the teaching of the different subjects, i.e. identify and organise the transversal links and points of convergence among them, because language competence is a single entity, even if it has been divided into different school subjects;</a:t>
            </a:r>
          </a:p>
          <a:p>
            <a:pPr>
              <a:lnSpc>
                <a:spcPct val="150000"/>
              </a:lnSpc>
            </a:pPr>
            <a:r>
              <a:rPr lang="en-GB" dirty="0"/>
              <a:t>define the teaching goals and forms of competence to be achieved explicitly and coherently in order to ensure educational success and, in particular, that learning is assessed fairly and transparently.</a:t>
            </a:r>
            <a:br>
              <a:rPr lang="en-GB" dirty="0"/>
            </a:br>
            <a:endParaRPr lang="en-GB" dirty="0"/>
          </a:p>
        </p:txBody>
      </p:sp>
    </p:spTree>
    <p:extLst>
      <p:ext uri="{BB962C8B-B14F-4D97-AF65-F5344CB8AC3E}">
        <p14:creationId xmlns:p14="http://schemas.microsoft.com/office/powerpoint/2010/main" val="3478181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9894C-2018-4145-A5ED-E02215E177EE}"/>
              </a:ext>
            </a:extLst>
          </p:cNvPr>
          <p:cNvSpPr>
            <a:spLocks noGrp="1"/>
          </p:cNvSpPr>
          <p:nvPr>
            <p:ph type="title"/>
          </p:nvPr>
        </p:nvSpPr>
        <p:spPr>
          <a:xfrm>
            <a:off x="838200" y="408669"/>
            <a:ext cx="10515600" cy="897618"/>
          </a:xfrm>
        </p:spPr>
        <p:txBody>
          <a:bodyPr/>
          <a:lstStyle/>
          <a:p>
            <a:pPr algn="ctr"/>
            <a:r>
              <a:rPr lang="en-GB" b="1" dirty="0">
                <a:solidFill>
                  <a:srgbClr val="C00000"/>
                </a:solidFill>
              </a:rPr>
              <a:t>Founding principles</a:t>
            </a:r>
          </a:p>
        </p:txBody>
      </p:sp>
      <p:sp>
        <p:nvSpPr>
          <p:cNvPr id="3" name="Content Placeholder 2">
            <a:extLst>
              <a:ext uri="{FF2B5EF4-FFF2-40B4-BE49-F238E27FC236}">
                <a16:creationId xmlns:a16="http://schemas.microsoft.com/office/drawing/2014/main" id="{B542455E-611F-1A4E-859C-937C6F785EA1}"/>
              </a:ext>
            </a:extLst>
          </p:cNvPr>
          <p:cNvSpPr>
            <a:spLocks noGrp="1"/>
          </p:cNvSpPr>
          <p:nvPr>
            <p:ph idx="1"/>
          </p:nvPr>
        </p:nvSpPr>
        <p:spPr>
          <a:xfrm>
            <a:off x="838200" y="1458686"/>
            <a:ext cx="10515600" cy="4718277"/>
          </a:xfrm>
        </p:spPr>
        <p:txBody>
          <a:bodyPr>
            <a:normAutofit lnSpcReduction="10000"/>
          </a:bodyPr>
          <a:lstStyle/>
          <a:p>
            <a:pPr>
              <a:lnSpc>
                <a:spcPct val="150000"/>
              </a:lnSpc>
            </a:pPr>
            <a:r>
              <a:rPr lang="en-GB" b="1" dirty="0"/>
              <a:t>Plurilingual and intercultural education is guided by the following founding principles:</a:t>
            </a:r>
            <a:endParaRPr lang="en-GB" dirty="0"/>
          </a:p>
          <a:p>
            <a:pPr>
              <a:lnSpc>
                <a:spcPct val="150000"/>
              </a:lnSpc>
            </a:pPr>
            <a:r>
              <a:rPr lang="en-GB" b="1" dirty="0"/>
              <a:t>recognition of linguistic and cultural diversity</a:t>
            </a:r>
            <a:r>
              <a:rPr lang="en-GB" dirty="0"/>
              <a:t> as guaranteed by Council of Europe conventions;</a:t>
            </a:r>
          </a:p>
          <a:p>
            <a:pPr>
              <a:lnSpc>
                <a:spcPct val="150000"/>
              </a:lnSpc>
            </a:pPr>
            <a:r>
              <a:rPr lang="en-GB" b="1" dirty="0"/>
              <a:t>everyone's right to use their language varieties as a medium of communication</a:t>
            </a:r>
            <a:r>
              <a:rPr lang="en-GB" dirty="0"/>
              <a:t>, a vehicle for learning and a means of expressing their affiliations;</a:t>
            </a:r>
          </a:p>
          <a:p>
            <a:pPr>
              <a:lnSpc>
                <a:spcPct val="150000"/>
              </a:lnSpc>
            </a:pPr>
            <a:endParaRPr lang="en-GB" dirty="0"/>
          </a:p>
        </p:txBody>
      </p:sp>
    </p:spTree>
    <p:extLst>
      <p:ext uri="{BB962C8B-B14F-4D97-AF65-F5344CB8AC3E}">
        <p14:creationId xmlns:p14="http://schemas.microsoft.com/office/powerpoint/2010/main" val="2605652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9894C-2018-4145-A5ED-E02215E177EE}"/>
              </a:ext>
            </a:extLst>
          </p:cNvPr>
          <p:cNvSpPr>
            <a:spLocks noGrp="1"/>
          </p:cNvSpPr>
          <p:nvPr>
            <p:ph type="title"/>
          </p:nvPr>
        </p:nvSpPr>
        <p:spPr>
          <a:xfrm>
            <a:off x="838200" y="365126"/>
            <a:ext cx="10515600" cy="897618"/>
          </a:xfrm>
        </p:spPr>
        <p:txBody>
          <a:bodyPr/>
          <a:lstStyle/>
          <a:p>
            <a:pPr algn="ctr"/>
            <a:r>
              <a:rPr lang="en-GB" b="1" dirty="0">
                <a:solidFill>
                  <a:srgbClr val="C00000"/>
                </a:solidFill>
              </a:rPr>
              <a:t>Founding principles</a:t>
            </a:r>
          </a:p>
        </p:txBody>
      </p:sp>
      <p:sp>
        <p:nvSpPr>
          <p:cNvPr id="3" name="Content Placeholder 2">
            <a:extLst>
              <a:ext uri="{FF2B5EF4-FFF2-40B4-BE49-F238E27FC236}">
                <a16:creationId xmlns:a16="http://schemas.microsoft.com/office/drawing/2014/main" id="{B542455E-611F-1A4E-859C-937C6F785EA1}"/>
              </a:ext>
            </a:extLst>
          </p:cNvPr>
          <p:cNvSpPr>
            <a:spLocks noGrp="1"/>
          </p:cNvSpPr>
          <p:nvPr>
            <p:ph idx="1"/>
          </p:nvPr>
        </p:nvSpPr>
        <p:spPr>
          <a:xfrm>
            <a:off x="838200" y="1458686"/>
            <a:ext cx="10515600" cy="4718277"/>
          </a:xfrm>
        </p:spPr>
        <p:txBody>
          <a:bodyPr>
            <a:normAutofit/>
          </a:bodyPr>
          <a:lstStyle/>
          <a:p>
            <a:pPr>
              <a:lnSpc>
                <a:spcPct val="150000"/>
              </a:lnSpc>
            </a:pPr>
            <a:r>
              <a:rPr lang="en-GB" b="1" dirty="0"/>
              <a:t>every learner's right to gain experience and achieve a command of languages</a:t>
            </a:r>
            <a:r>
              <a:rPr lang="en-GB" dirty="0"/>
              <a:t> (language of schooling, first language, foreign language etc) and the related cultural dimensions according to their personal needs and expectations, be they cognitive, social, aesthetic or affective, so as to be able to develop the necessary competences in other languages by themselves after leaving school;</a:t>
            </a:r>
          </a:p>
          <a:p>
            <a:pPr marL="0" indent="0">
              <a:lnSpc>
                <a:spcPct val="150000"/>
              </a:lnSpc>
              <a:buNone/>
            </a:pPr>
            <a:r>
              <a:rPr lang="en-GB" dirty="0"/>
              <a:t> </a:t>
            </a:r>
          </a:p>
          <a:p>
            <a:pPr>
              <a:lnSpc>
                <a:spcPct val="150000"/>
              </a:lnSpc>
            </a:pPr>
            <a:endParaRPr lang="en-GB" dirty="0"/>
          </a:p>
        </p:txBody>
      </p:sp>
    </p:spTree>
    <p:extLst>
      <p:ext uri="{BB962C8B-B14F-4D97-AF65-F5344CB8AC3E}">
        <p14:creationId xmlns:p14="http://schemas.microsoft.com/office/powerpoint/2010/main" val="1545830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9894C-2018-4145-A5ED-E02215E177EE}"/>
              </a:ext>
            </a:extLst>
          </p:cNvPr>
          <p:cNvSpPr>
            <a:spLocks noGrp="1"/>
          </p:cNvSpPr>
          <p:nvPr>
            <p:ph type="title"/>
          </p:nvPr>
        </p:nvSpPr>
        <p:spPr>
          <a:xfrm>
            <a:off x="838200" y="365126"/>
            <a:ext cx="10515600" cy="897618"/>
          </a:xfrm>
        </p:spPr>
        <p:txBody>
          <a:bodyPr/>
          <a:lstStyle/>
          <a:p>
            <a:pPr algn="ctr"/>
            <a:r>
              <a:rPr lang="en-GB" b="1" dirty="0">
                <a:solidFill>
                  <a:srgbClr val="C00000"/>
                </a:solidFill>
              </a:rPr>
              <a:t>Founding principles</a:t>
            </a:r>
          </a:p>
        </p:txBody>
      </p:sp>
      <p:sp>
        <p:nvSpPr>
          <p:cNvPr id="3" name="Content Placeholder 2">
            <a:extLst>
              <a:ext uri="{FF2B5EF4-FFF2-40B4-BE49-F238E27FC236}">
                <a16:creationId xmlns:a16="http://schemas.microsoft.com/office/drawing/2014/main" id="{B542455E-611F-1A4E-859C-937C6F785EA1}"/>
              </a:ext>
            </a:extLst>
          </p:cNvPr>
          <p:cNvSpPr>
            <a:spLocks noGrp="1"/>
          </p:cNvSpPr>
          <p:nvPr>
            <p:ph idx="1"/>
          </p:nvPr>
        </p:nvSpPr>
        <p:spPr>
          <a:xfrm>
            <a:off x="838200" y="1774371"/>
            <a:ext cx="10515600" cy="4402592"/>
          </a:xfrm>
        </p:spPr>
        <p:txBody>
          <a:bodyPr>
            <a:normAutofit/>
          </a:bodyPr>
          <a:lstStyle/>
          <a:p>
            <a:pPr>
              <a:lnSpc>
                <a:spcPct val="150000"/>
              </a:lnSpc>
            </a:pPr>
            <a:r>
              <a:rPr lang="en-GB" b="1" dirty="0"/>
              <a:t>the centrality of human dialogue</a:t>
            </a:r>
            <a:r>
              <a:rPr lang="en-GB" dirty="0"/>
              <a:t>, which depends essentially on languages. The experience of otherness through languages and the cultures they carry is the precondition (necessary but not sufficient) for intercultural understanding and mutual acceptance.</a:t>
            </a:r>
            <a:br>
              <a:rPr lang="en-GB" dirty="0"/>
            </a:br>
            <a:r>
              <a:rPr lang="en-GB" dirty="0"/>
              <a:t> </a:t>
            </a:r>
          </a:p>
          <a:p>
            <a:pPr>
              <a:lnSpc>
                <a:spcPct val="150000"/>
              </a:lnSpc>
            </a:pPr>
            <a:endParaRPr lang="en-GB" dirty="0"/>
          </a:p>
        </p:txBody>
      </p:sp>
    </p:spTree>
    <p:extLst>
      <p:ext uri="{BB962C8B-B14F-4D97-AF65-F5344CB8AC3E}">
        <p14:creationId xmlns:p14="http://schemas.microsoft.com/office/powerpoint/2010/main" val="2986466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464</Words>
  <Application>Microsoft Macintosh PowerPoint</Application>
  <PresentationFormat>Widescreen</PresentationFormat>
  <Paragraphs>24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PLURILINGUAL EDUCATION</vt:lpstr>
      <vt:lpstr>PowerPoint Presentation</vt:lpstr>
      <vt:lpstr>Definition of PLURILINGUAL EDUCATION</vt:lpstr>
      <vt:lpstr>Definition of PLURILINGUAL EDUCATION</vt:lpstr>
      <vt:lpstr>Plurilingual and intercultural education covers :</vt:lpstr>
      <vt:lpstr>Its aims are to:</vt:lpstr>
      <vt:lpstr>Founding principles</vt:lpstr>
      <vt:lpstr>Founding principles</vt:lpstr>
      <vt:lpstr>Founding principles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PLURILINGUAL EDUCATION</dc:title>
  <dc:creator>Pižorn, Karmen</dc:creator>
  <cp:lastModifiedBy>Pižorn, Karmen</cp:lastModifiedBy>
  <cp:revision>11</cp:revision>
  <dcterms:created xsi:type="dcterms:W3CDTF">2021-02-22T20:54:49Z</dcterms:created>
  <dcterms:modified xsi:type="dcterms:W3CDTF">2021-02-22T21:45:05Z</dcterms:modified>
</cp:coreProperties>
</file>