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1D8C4-4F83-4833-B2DD-5FF061522FBA}" type="datetimeFigureOut">
              <a:rPr lang="sl-SI" smtClean="0"/>
              <a:t>21.9.2014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93411-F9AE-42C7-B9DE-6975283F41C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556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2B1CEFF-8ACC-4BBF-B0E1-883B0FC5E90A}" type="datetime1">
              <a:rPr lang="sl-SI" smtClean="0"/>
              <a:t>21.9.2014</a:t>
            </a:fld>
            <a:endParaRPr lang="sl-S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939C-900C-45C2-9C28-9B7F1EE2C00A}" type="datetime1">
              <a:rPr lang="sl-SI" smtClean="0"/>
              <a:t>21.9.2014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EB7D-55AE-4B81-833E-D3D3FC8D63C9}" type="datetime1">
              <a:rPr lang="sl-SI" smtClean="0"/>
              <a:t>21.9.2014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2A10-83B4-4F05-8B7C-93A983BC4799}" type="datetime1">
              <a:rPr lang="sl-SI" smtClean="0"/>
              <a:t>21.9.2014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C434-C007-47E5-8EA3-87FD9D9B95AF}" type="datetime1">
              <a:rPr lang="sl-SI" smtClean="0"/>
              <a:t>21.9.2014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903C-78FF-4ABF-8657-E14A99817A45}" type="datetime1">
              <a:rPr lang="sl-SI" smtClean="0"/>
              <a:t>21.9.2014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3F91-1006-46D6-92F6-2A60001F591B}" type="datetime1">
              <a:rPr lang="sl-SI" smtClean="0"/>
              <a:t>21.9.2014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728E-B5AD-4F60-9799-6DCD717E78E8}" type="datetime1">
              <a:rPr lang="sl-SI" smtClean="0"/>
              <a:t>21.9.2014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743A-8D96-4F4D-9416-76791291B135}" type="datetime1">
              <a:rPr lang="sl-SI" smtClean="0"/>
              <a:t>21.9.2014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01D5F-AD38-4C5A-9A9B-C8A494C9BC23}" type="datetime1">
              <a:rPr lang="sl-SI" smtClean="0"/>
              <a:t>21.9.2014</a:t>
            </a:fld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06994-54E1-4C34-B666-45C6E6F11596}" type="datetime1">
              <a:rPr lang="sl-SI" smtClean="0"/>
              <a:t>21.9.2014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39DFC5B-A1B6-4153-BD04-F88EF8E1A170}" type="datetime1">
              <a:rPr lang="sl-SI" smtClean="0"/>
              <a:t>21.9.2014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OŠ Križe, 5. razred, družba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90A15CF-573B-48CA-96BB-E9A11682CF9E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03644" y="501317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Ni bogat ta, ki ima veliko, ampak ta, ki malo potrebuje.</a:t>
            </a:r>
            <a:br>
              <a:rPr lang="sl-SI" dirty="0" smtClean="0"/>
            </a:br>
            <a:r>
              <a:rPr lang="sl-SI" sz="2400" dirty="0" smtClean="0"/>
              <a:t>(Pregovor)</a:t>
            </a: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sz="quarter" idx="13"/>
          </p:nvPr>
        </p:nvSpPr>
        <p:spPr>
          <a:xfrm>
            <a:off x="1043012" y="980728"/>
            <a:ext cx="7346008" cy="3493008"/>
          </a:xfrm>
        </p:spPr>
        <p:txBody>
          <a:bodyPr/>
          <a:lstStyle/>
          <a:p>
            <a:r>
              <a:rPr lang="sl-SI" dirty="0" smtClean="0"/>
              <a:t>Kdaj si reven?		Kdaj si bogat?</a:t>
            </a:r>
          </a:p>
          <a:p>
            <a:endParaRPr lang="sl-SI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3518"/>
            <a:ext cx="3412643" cy="2270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14841"/>
            <a:ext cx="280831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483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 družbi so tudi težave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 smtClean="0"/>
              <a:t>Revščina.</a:t>
            </a:r>
          </a:p>
          <a:p>
            <a:pPr marL="457200" lvl="1" indent="0">
              <a:buNone/>
            </a:pPr>
            <a:r>
              <a:rPr lang="sl-SI" dirty="0" smtClean="0"/>
              <a:t>Revni ljudje imajo premalo denarja, da bi živeli življenje kot ga živijo ostali. Ves denar porabijo za najnujnejše:</a:t>
            </a:r>
          </a:p>
          <a:p>
            <a:pPr marL="857250" lvl="2" indent="0">
              <a:buNone/>
            </a:pPr>
            <a:r>
              <a:rPr lang="sl-SI" dirty="0" smtClean="0"/>
              <a:t>hrano,</a:t>
            </a:r>
          </a:p>
          <a:p>
            <a:pPr marL="857250" lvl="2" indent="0">
              <a:buNone/>
            </a:pPr>
            <a:r>
              <a:rPr lang="sl-SI" dirty="0" smtClean="0"/>
              <a:t>obleko,</a:t>
            </a:r>
          </a:p>
          <a:p>
            <a:pPr marL="857250" lvl="2" indent="0">
              <a:buNone/>
            </a:pPr>
            <a:r>
              <a:rPr lang="sl-SI" dirty="0" smtClean="0"/>
              <a:t>stanovanje,</a:t>
            </a:r>
          </a:p>
          <a:p>
            <a:pPr marL="857250" lvl="2" indent="0">
              <a:buNone/>
            </a:pPr>
            <a:r>
              <a:rPr lang="sl-SI" dirty="0" smtClean="0"/>
              <a:t>ogrevanje,</a:t>
            </a:r>
          </a:p>
          <a:p>
            <a:pPr marL="857250" lvl="2" indent="0">
              <a:buNone/>
            </a:pPr>
            <a:r>
              <a:rPr lang="sl-SI" dirty="0" smtClean="0"/>
              <a:t>elektriko,</a:t>
            </a:r>
          </a:p>
          <a:p>
            <a:pPr marL="857250" lvl="2" indent="0">
              <a:buNone/>
            </a:pPr>
            <a:r>
              <a:rPr lang="sl-SI" dirty="0" smtClean="0"/>
              <a:t>vodo.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14"/>
          </p:nvPr>
        </p:nvSpPr>
        <p:spPr>
          <a:xfrm>
            <a:off x="4499992" y="2276872"/>
            <a:ext cx="3419856" cy="3493008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Vzroki revščine:</a:t>
            </a:r>
          </a:p>
          <a:p>
            <a:pPr lvl="1"/>
            <a:r>
              <a:rPr lang="sl-SI" dirty="0"/>
              <a:t>i</a:t>
            </a:r>
            <a:r>
              <a:rPr lang="sl-SI" dirty="0" smtClean="0"/>
              <a:t>zguba službe, </a:t>
            </a:r>
          </a:p>
          <a:p>
            <a:pPr lvl="1"/>
            <a:r>
              <a:rPr lang="sl-SI" dirty="0" smtClean="0"/>
              <a:t>neizobraženost,</a:t>
            </a:r>
          </a:p>
          <a:p>
            <a:pPr lvl="1"/>
            <a:r>
              <a:rPr lang="sl-SI" dirty="0" smtClean="0"/>
              <a:t>starost,</a:t>
            </a:r>
          </a:p>
          <a:p>
            <a:pPr lvl="1"/>
            <a:r>
              <a:rPr lang="sl-SI" dirty="0" smtClean="0"/>
              <a:t>dolgotrajna bolezen…</a:t>
            </a:r>
          </a:p>
          <a:p>
            <a:pPr marL="457200" lvl="1" indent="0">
              <a:buNone/>
            </a:pPr>
            <a:endParaRPr lang="sl-SI" dirty="0" smtClean="0"/>
          </a:p>
          <a:p>
            <a:pPr marL="57150" indent="0">
              <a:buNone/>
            </a:pPr>
            <a:r>
              <a:rPr lang="sl-SI" dirty="0" smtClean="0"/>
              <a:t>Ljudje običajno niso sami krivi za revščino, zato imajo pravico do družbene pomoči.</a:t>
            </a:r>
          </a:p>
          <a:p>
            <a:pPr marL="57150" indent="0">
              <a:buNone/>
            </a:pPr>
            <a:endParaRPr lang="sl-SI" dirty="0" smtClean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232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0"/>
            <a:ext cx="835292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769644"/>
          </a:xfrm>
        </p:spPr>
        <p:txBody>
          <a:bodyPr>
            <a:normAutofit lnSpcReduction="10000"/>
          </a:bodyPr>
          <a:lstStyle/>
          <a:p>
            <a:endParaRPr lang="sl-SI" dirty="0" smtClean="0">
              <a:solidFill>
                <a:schemeClr val="bg1"/>
              </a:solidFill>
            </a:endParaRPr>
          </a:p>
          <a:p>
            <a:endParaRPr lang="sl-SI" dirty="0" smtClean="0">
              <a:solidFill>
                <a:schemeClr val="bg1"/>
              </a:solidFill>
            </a:endParaRPr>
          </a:p>
          <a:p>
            <a:endParaRPr lang="sl-SI" dirty="0">
              <a:solidFill>
                <a:schemeClr val="bg1"/>
              </a:solidFill>
            </a:endParaRPr>
          </a:p>
          <a:p>
            <a:r>
              <a:rPr lang="sl-SI" dirty="0" smtClean="0">
                <a:solidFill>
                  <a:schemeClr val="bg1"/>
                </a:solidFill>
              </a:rPr>
              <a:t>Brezposelnost.</a:t>
            </a:r>
          </a:p>
          <a:p>
            <a:pPr marL="457200" lvl="1" indent="0">
              <a:buNone/>
            </a:pPr>
            <a:r>
              <a:rPr lang="sl-SI" dirty="0" smtClean="0">
                <a:solidFill>
                  <a:schemeClr val="bg1"/>
                </a:solidFill>
              </a:rPr>
              <a:t>Mladi težko dobijo delo, če niso pridobili nobenega poklica ali pa je ljudi z istim poklicem preveč.</a:t>
            </a:r>
          </a:p>
          <a:p>
            <a:pPr marL="457200" lvl="1" indent="0">
              <a:buNone/>
            </a:pPr>
            <a:r>
              <a:rPr lang="sl-SI" dirty="0" smtClean="0">
                <a:solidFill>
                  <a:schemeClr val="bg1"/>
                </a:solidFill>
              </a:rPr>
              <a:t>Uspešen zaključek osnovne šole in nadaljevanje šolanja v srednji ali poklicni šoli je zato zelo pomemben.</a:t>
            </a:r>
          </a:p>
          <a:p>
            <a:pPr marL="457200" lvl="1" indent="0">
              <a:buNone/>
            </a:pPr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383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539552" y="508518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Nobeno dobro dejanje, naj je še tako majhno, ni nesmiselno.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(Ezop)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1043608" y="908720"/>
            <a:ext cx="3419856" cy="3856789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Ustava je najpomembnejši zakon Republike Slovenije. V njem so določene tudi temeljne pravice in dolžnosti državljanov.</a:t>
            </a:r>
          </a:p>
          <a:p>
            <a:r>
              <a:rPr lang="sl-SI" b="1" dirty="0" smtClean="0"/>
              <a:t>Vsem ljudem je treba omogočiti dostojno življenje.</a:t>
            </a:r>
          </a:p>
          <a:p>
            <a:r>
              <a:rPr lang="sl-SI" dirty="0" smtClean="0"/>
              <a:t>To je zapisano tudi v naši ustavi.</a:t>
            </a:r>
          </a:p>
          <a:p>
            <a:pPr marL="68580" indent="0">
              <a:buNone/>
            </a:pP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sz="quarter" idx="14"/>
          </p:nvPr>
        </p:nvSpPr>
        <p:spPr>
          <a:xfrm>
            <a:off x="4572000" y="2276872"/>
            <a:ext cx="3419856" cy="3493008"/>
          </a:xfrm>
        </p:spPr>
        <p:txBody>
          <a:bodyPr>
            <a:normAutofit/>
          </a:bodyPr>
          <a:lstStyle/>
          <a:p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052736"/>
            <a:ext cx="2637892" cy="3746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5148064" y="6093296"/>
            <a:ext cx="3502152" cy="365125"/>
          </a:xfrm>
        </p:spPr>
        <p:txBody>
          <a:bodyPr/>
          <a:lstStyle/>
          <a:p>
            <a:r>
              <a:rPr lang="sl-SI" dirty="0" smtClean="0"/>
              <a:t>OŠ Križe, 5. razred, družba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8662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Vaja</a:t>
            </a:r>
            <a:br>
              <a:rPr lang="sl-SI" dirty="0" smtClean="0"/>
            </a:br>
            <a:r>
              <a:rPr lang="sl-SI" dirty="0" smtClean="0"/>
              <a:t>1. V zvezek zapiši samo trditve s katerimi se strinjaš.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Če več znam, lažje dobim delo.</a:t>
            </a:r>
          </a:p>
          <a:p>
            <a:r>
              <a:rPr lang="sl-SI" dirty="0" smtClean="0"/>
              <a:t>Vsakdo lahko izgubi delo.</a:t>
            </a:r>
          </a:p>
          <a:p>
            <a:r>
              <a:rPr lang="sl-SI" dirty="0" smtClean="0"/>
              <a:t>Delo izgubijo samo slabi delavci.</a:t>
            </a:r>
          </a:p>
          <a:p>
            <a:r>
              <a:rPr lang="sl-SI" dirty="0" smtClean="0"/>
              <a:t>Družba je dolžna pomagati revnim.</a:t>
            </a:r>
          </a:p>
          <a:p>
            <a:r>
              <a:rPr lang="sl-SI" dirty="0" smtClean="0"/>
              <a:t>Tudi revni imajo pravico do dostojnega življenja.</a:t>
            </a:r>
          </a:p>
          <a:p>
            <a:r>
              <a:rPr lang="sl-SI" dirty="0" smtClean="0"/>
              <a:t>Razlike med revnimi in bogatimi so prevelike.</a:t>
            </a:r>
          </a:p>
          <a:p>
            <a:r>
              <a:rPr lang="sl-SI" dirty="0" smtClean="0"/>
              <a:t>Na svetu živi veliko ljudi v večji revščini kot v Sloveniji.</a:t>
            </a:r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182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2. Naštej tri poklice, ki so ti všeč. Zapiši jih v zvezek.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 misliš, s katerim od naštetih poklicev bi najlažje dobil delo?</a:t>
            </a:r>
          </a:p>
          <a:p>
            <a:r>
              <a:rPr lang="sl-SI" dirty="0" smtClean="0"/>
              <a:t>S katerim poklicem bi največ zaslužil?</a:t>
            </a:r>
          </a:p>
          <a:p>
            <a:r>
              <a:rPr lang="sl-SI" dirty="0" smtClean="0"/>
              <a:t>Za kateri poklic bi moral najdlje hoditi v šolo?</a:t>
            </a:r>
          </a:p>
          <a:p>
            <a:r>
              <a:rPr lang="sl-SI" dirty="0" smtClean="0"/>
              <a:t>Kateri poklic bi najraje opravljal?</a:t>
            </a:r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038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400" dirty="0" smtClean="0"/>
              <a:t>Zapis v zvezke: </a:t>
            </a:r>
            <a:br>
              <a:rPr lang="sl-SI" sz="2400" dirty="0" smtClean="0"/>
            </a:br>
            <a:r>
              <a:rPr lang="sl-SI" dirty="0" smtClean="0"/>
              <a:t>V DRUŽBI SO TUDI TEŽAVE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Arial" charset="0"/>
                <a:cs typeface="Arial" charset="0"/>
              </a:rPr>
              <a:t>Izguba službe in neustrezna izobrazba sta najpogostejša vzroka revščine. </a:t>
            </a:r>
            <a:endParaRPr lang="sl-SI" dirty="0" smtClean="0">
              <a:latin typeface="Arial" charset="0"/>
              <a:cs typeface="Arial" charset="0"/>
            </a:endParaRPr>
          </a:p>
          <a:p>
            <a:r>
              <a:rPr lang="sl-SI" dirty="0" smtClean="0">
                <a:latin typeface="Arial" charset="0"/>
                <a:cs typeface="Arial" charset="0"/>
              </a:rPr>
              <a:t>Brezposelnost </a:t>
            </a:r>
            <a:r>
              <a:rPr lang="sl-SI" dirty="0">
                <a:latin typeface="Arial" charset="0"/>
                <a:cs typeface="Arial" charset="0"/>
              </a:rPr>
              <a:t>še posebno prizadene starejše in družine, kjer je zaposlen samo eden izmed staršev. </a:t>
            </a:r>
            <a:endParaRPr lang="sl-SI" dirty="0" smtClean="0">
              <a:latin typeface="Arial" charset="0"/>
              <a:cs typeface="Arial" charset="0"/>
            </a:endParaRPr>
          </a:p>
          <a:p>
            <a:r>
              <a:rPr lang="sl-SI" smtClean="0">
                <a:latin typeface="Arial" charset="0"/>
                <a:cs typeface="Arial" charset="0"/>
              </a:rPr>
              <a:t>Zato </a:t>
            </a:r>
            <a:r>
              <a:rPr lang="sl-SI" dirty="0">
                <a:latin typeface="Arial" charset="0"/>
                <a:cs typeface="Arial" charset="0"/>
              </a:rPr>
              <a:t>je pomembna dobra izobrazba – uspešen zaključek osnovne šole in nadaljevanje šolanja v srednjih in na visokih šolah.</a:t>
            </a:r>
          </a:p>
          <a:p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622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Naloga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Zapiši kako ti lahko pomagaš ljudem, ki živijo v </a:t>
            </a:r>
            <a:r>
              <a:rPr lang="sl-SI" dirty="0" smtClean="0"/>
              <a:t>revščini.</a:t>
            </a:r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družba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072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146</TotalTime>
  <Words>405</Words>
  <Application>Microsoft Office PowerPoint</Application>
  <PresentationFormat>Diaprojekcija na zaslonu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Austin</vt:lpstr>
      <vt:lpstr>Ni bogat ta, ki ima veliko, ampak ta, ki malo potrebuje. (Pregovor)</vt:lpstr>
      <vt:lpstr>V družbi so tudi težave</vt:lpstr>
      <vt:lpstr>PowerPointova predstavitev</vt:lpstr>
      <vt:lpstr>Nobeno dobro dejanje, naj je še tako majhno, ni nesmiselno. (Ezop)</vt:lpstr>
      <vt:lpstr>Vaja 1. V zvezek zapiši samo trditve s katerimi se strinjaš.</vt:lpstr>
      <vt:lpstr>2. Naštej tri poklice, ki so ti všeč. Zapiši jih v zvezek.</vt:lpstr>
      <vt:lpstr>Zapis v zvezke:  V DRUŽBI SO TUDI TEŽAVE</vt:lpstr>
      <vt:lpstr>Naloga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Razmisli.</dc:title>
  <dc:creator>Nusa</dc:creator>
  <cp:lastModifiedBy>Nusa</cp:lastModifiedBy>
  <cp:revision>13</cp:revision>
  <dcterms:created xsi:type="dcterms:W3CDTF">2012-11-21T16:17:35Z</dcterms:created>
  <dcterms:modified xsi:type="dcterms:W3CDTF">2014-09-21T19:15:17Z</dcterms:modified>
</cp:coreProperties>
</file>