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0" r:id="rId5"/>
    <p:sldId id="257" r:id="rId6"/>
    <p:sldId id="258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2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4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4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94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3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98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1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2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9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4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62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1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>
                <a:cs typeface="Calibri Light"/>
              </a:rPr>
              <a:t>PRIPOVEDUJEM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sl-SI">
              <a:cs typeface="Calibri"/>
            </a:endParaRPr>
          </a:p>
          <a:p>
            <a:endParaRPr lang="sl-SI">
              <a:cs typeface="Calibri"/>
            </a:endParaRPr>
          </a:p>
          <a:p>
            <a:r>
              <a:rPr lang="sl-SI">
                <a:cs typeface="Calibri"/>
              </a:rPr>
              <a:t>OB NIZU SLIČIC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845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>
            <a:extLst>
              <a:ext uri="{FF2B5EF4-FFF2-40B4-BE49-F238E27FC236}">
                <a16:creationId xmlns:a16="http://schemas.microsoft.com/office/drawing/2014/main" id="{3B901EC9-D0C0-4955-A1CF-72314AE99F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491" t="11129"/>
          <a:stretch>
            <a:fillRect/>
          </a:stretch>
        </p:blipFill>
        <p:spPr>
          <a:xfrm>
            <a:off x="3562350" y="0"/>
            <a:ext cx="5663975" cy="68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9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>
            <a:extLst>
              <a:ext uri="{FF2B5EF4-FFF2-40B4-BE49-F238E27FC236}">
                <a16:creationId xmlns:a16="http://schemas.microsoft.com/office/drawing/2014/main" id="{920C0FA7-9CC3-4B4E-8E55-3DD37DC8C220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rcRect r="-371"/>
          <a:stretch>
            <a:fillRect/>
          </a:stretch>
        </p:blipFill>
        <p:spPr>
          <a:xfrm>
            <a:off x="1181100" y="228599"/>
            <a:ext cx="6915150" cy="304881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20C0FA7-9CC3-4B4E-8E55-3DD37DC8C2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34331" r="52005" b="33914"/>
          <a:stretch>
            <a:fillRect/>
          </a:stretch>
        </p:blipFill>
        <p:spPr>
          <a:xfrm>
            <a:off x="8096250" y="272846"/>
            <a:ext cx="3295650" cy="3143749"/>
          </a:xfrm>
          <a:prstGeom prst="rect">
            <a:avLst/>
          </a:prstGeom>
        </p:spPr>
      </p:pic>
      <p:pic>
        <p:nvPicPr>
          <p:cNvPr id="4" name="Slika 2">
            <a:extLst>
              <a:ext uri="{FF2B5EF4-FFF2-40B4-BE49-F238E27FC236}">
                <a16:creationId xmlns:a16="http://schemas.microsoft.com/office/drawing/2014/main" id="{920C0FA7-9CC3-4B4E-8E55-3DD37DC8C2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50967" t="34073" b="33914"/>
          <a:stretch>
            <a:fillRect/>
          </a:stretch>
        </p:blipFill>
        <p:spPr>
          <a:xfrm>
            <a:off x="1201995" y="3219450"/>
            <a:ext cx="3305482" cy="3105150"/>
          </a:xfrm>
          <a:prstGeom prst="rect">
            <a:avLst/>
          </a:prstGeom>
        </p:spPr>
      </p:pic>
      <p:pic>
        <p:nvPicPr>
          <p:cNvPr id="5" name="Slika 2">
            <a:extLst>
              <a:ext uri="{FF2B5EF4-FFF2-40B4-BE49-F238E27FC236}">
                <a16:creationId xmlns:a16="http://schemas.microsoft.com/office/drawing/2014/main" id="{920C0FA7-9CC3-4B4E-8E55-3DD37DC8C2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677" t="68151" r="-371" b="94"/>
          <a:stretch>
            <a:fillRect/>
          </a:stretch>
        </p:blipFill>
        <p:spPr>
          <a:xfrm>
            <a:off x="4543502" y="3257551"/>
            <a:ext cx="6905548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>
            <a:extLst>
              <a:ext uri="{FF2B5EF4-FFF2-40B4-BE49-F238E27FC236}">
                <a16:creationId xmlns:a16="http://schemas.microsoft.com/office/drawing/2014/main" id="{72687B47-9877-4798-BB4D-B70AD14786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465" t="925" r="985" b="1900"/>
          <a:stretch>
            <a:fillRect/>
          </a:stretch>
        </p:blipFill>
        <p:spPr>
          <a:xfrm>
            <a:off x="1981200" y="0"/>
            <a:ext cx="817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5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>
            <a:extLst>
              <a:ext uri="{FF2B5EF4-FFF2-40B4-BE49-F238E27FC236}">
                <a16:creationId xmlns:a16="http://schemas.microsoft.com/office/drawing/2014/main" id="{79363F67-1803-41CD-966B-C1B7C68B97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1690" y="-35656"/>
            <a:ext cx="4861760" cy="684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1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1">
            <a:extLst>
              <a:ext uri="{FF2B5EF4-FFF2-40B4-BE49-F238E27FC236}">
                <a16:creationId xmlns:a16="http://schemas.microsoft.com/office/drawing/2014/main" id="{59D1AC0B-8348-4F2E-BA84-C005424C4B76}"/>
              </a:ext>
            </a:extLst>
          </p:cNvPr>
          <p:cNvPicPr/>
          <p:nvPr/>
        </p:nvPicPr>
        <p:blipFill>
          <a:blip r:embed="rId2" cstate="print"/>
          <a:srcRect t="30576" r="50446" b="38129"/>
          <a:stretch>
            <a:fillRect/>
          </a:stretch>
        </p:blipFill>
        <p:spPr>
          <a:xfrm>
            <a:off x="533400" y="0"/>
            <a:ext cx="3752850" cy="3200400"/>
          </a:xfrm>
          <a:prstGeom prst="rect">
            <a:avLst/>
          </a:prstGeom>
        </p:spPr>
      </p:pic>
      <p:pic>
        <p:nvPicPr>
          <p:cNvPr id="4" name="Slika 1">
            <a:extLst>
              <a:ext uri="{FF2B5EF4-FFF2-40B4-BE49-F238E27FC236}">
                <a16:creationId xmlns:a16="http://schemas.microsoft.com/office/drawing/2014/main" id="{59D1AC0B-8348-4F2E-BA84-C005424C4B76}"/>
              </a:ext>
            </a:extLst>
          </p:cNvPr>
          <p:cNvPicPr/>
          <p:nvPr/>
        </p:nvPicPr>
        <p:blipFill>
          <a:blip r:embed="rId2" cstate="print"/>
          <a:srcRect t="62111" r="50267" b="6594"/>
          <a:stretch>
            <a:fillRect/>
          </a:stretch>
        </p:blipFill>
        <p:spPr>
          <a:xfrm>
            <a:off x="4310062" y="0"/>
            <a:ext cx="3843338" cy="3181349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59D1AC0B-8348-4F2E-BA84-C005424C4B76}"/>
              </a:ext>
            </a:extLst>
          </p:cNvPr>
          <p:cNvPicPr/>
          <p:nvPr/>
        </p:nvPicPr>
        <p:blipFill>
          <a:blip r:embed="rId2" cstate="print"/>
          <a:srcRect l="49554" t="30696" r="654" b="38009"/>
          <a:stretch>
            <a:fillRect/>
          </a:stretch>
        </p:blipFill>
        <p:spPr>
          <a:xfrm>
            <a:off x="8175624" y="0"/>
            <a:ext cx="3768726" cy="3200400"/>
          </a:xfrm>
          <a:prstGeom prst="rect">
            <a:avLst/>
          </a:prstGeom>
        </p:spPr>
      </p:pic>
      <p:pic>
        <p:nvPicPr>
          <p:cNvPr id="6" name="Slika 1">
            <a:extLst>
              <a:ext uri="{FF2B5EF4-FFF2-40B4-BE49-F238E27FC236}">
                <a16:creationId xmlns:a16="http://schemas.microsoft.com/office/drawing/2014/main" id="{59D1AC0B-8348-4F2E-BA84-C005424C4B76}"/>
              </a:ext>
            </a:extLst>
          </p:cNvPr>
          <p:cNvPicPr/>
          <p:nvPr/>
        </p:nvPicPr>
        <p:blipFill>
          <a:blip r:embed="rId2" cstate="print"/>
          <a:srcRect l="49554" r="891" b="69664"/>
          <a:stretch>
            <a:fillRect/>
          </a:stretch>
        </p:blipFill>
        <p:spPr>
          <a:xfrm>
            <a:off x="523874" y="3252787"/>
            <a:ext cx="3762375" cy="3605213"/>
          </a:xfrm>
          <a:prstGeom prst="rect">
            <a:avLst/>
          </a:prstGeom>
        </p:spPr>
      </p:pic>
      <p:pic>
        <p:nvPicPr>
          <p:cNvPr id="7" name="Slika 1">
            <a:extLst>
              <a:ext uri="{FF2B5EF4-FFF2-40B4-BE49-F238E27FC236}">
                <a16:creationId xmlns:a16="http://schemas.microsoft.com/office/drawing/2014/main" id="{59D1AC0B-8348-4F2E-BA84-C005424C4B76}"/>
              </a:ext>
            </a:extLst>
          </p:cNvPr>
          <p:cNvPicPr/>
          <p:nvPr/>
        </p:nvPicPr>
        <p:blipFill>
          <a:blip r:embed="rId2" cstate="print"/>
          <a:srcRect l="49376" t="63309" r="891" b="6355"/>
          <a:stretch>
            <a:fillRect/>
          </a:stretch>
        </p:blipFill>
        <p:spPr>
          <a:xfrm>
            <a:off x="4329112" y="3233737"/>
            <a:ext cx="3824288" cy="3624263"/>
          </a:xfrm>
          <a:prstGeom prst="rect">
            <a:avLst/>
          </a:prstGeom>
        </p:spPr>
      </p:pic>
      <p:pic>
        <p:nvPicPr>
          <p:cNvPr id="8" name="Slika 1">
            <a:extLst>
              <a:ext uri="{FF2B5EF4-FFF2-40B4-BE49-F238E27FC236}">
                <a16:creationId xmlns:a16="http://schemas.microsoft.com/office/drawing/2014/main" id="{59D1AC0B-8348-4F2E-BA84-C005424C4B76}"/>
              </a:ext>
            </a:extLst>
          </p:cNvPr>
          <p:cNvPicPr/>
          <p:nvPr/>
        </p:nvPicPr>
        <p:blipFill>
          <a:blip r:embed="rId2" cstate="print"/>
          <a:srcRect r="50267" b="69664"/>
          <a:stretch>
            <a:fillRect/>
          </a:stretch>
        </p:blipFill>
        <p:spPr>
          <a:xfrm>
            <a:off x="8175687" y="3238500"/>
            <a:ext cx="3730563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90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</Words>
  <Application>Microsoft Office PowerPoint</Application>
  <PresentationFormat>Širokozaslonsko</PresentationFormat>
  <Paragraphs>4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Tw Cen MT</vt:lpstr>
      <vt:lpstr>Tw Cen MT Condensed</vt:lpstr>
      <vt:lpstr>Wingdings 3</vt:lpstr>
      <vt:lpstr>Integral</vt:lpstr>
      <vt:lpstr>PRIPOVEDUJEM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</dc:title>
  <dc:creator>Damjan-HP</dc:creator>
  <cp:lastModifiedBy>Klementina Weis</cp:lastModifiedBy>
  <cp:revision>7</cp:revision>
  <dcterms:created xsi:type="dcterms:W3CDTF">2020-11-08T11:28:37Z</dcterms:created>
  <dcterms:modified xsi:type="dcterms:W3CDTF">2020-11-14T16:12:49Z</dcterms:modified>
</cp:coreProperties>
</file>