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86DF-53AE-4602-8D14-CE6AF13F6AAD}" type="datetimeFigureOut">
              <a:rPr lang="sl-SI" smtClean="0"/>
              <a:t>23. 02. 2023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9D936615-8B73-4264-BFC3-C35A73807884}" type="slidenum">
              <a:rPr lang="sl-SI" smtClean="0"/>
              <a:t>‹#›</a:t>
            </a:fld>
            <a:endParaRPr lang="sl-SI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8178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86DF-53AE-4602-8D14-CE6AF13F6AAD}" type="datetimeFigureOut">
              <a:rPr lang="sl-SI" smtClean="0"/>
              <a:t>23. 02. 2023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36615-8B73-4264-BFC3-C35A73807884}" type="slidenum">
              <a:rPr lang="sl-SI" smtClean="0"/>
              <a:t>‹#›</a:t>
            </a:fld>
            <a:endParaRPr lang="sl-SI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5584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86DF-53AE-4602-8D14-CE6AF13F6AAD}" type="datetimeFigureOut">
              <a:rPr lang="sl-SI" smtClean="0"/>
              <a:t>23. 02. 2023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36615-8B73-4264-BFC3-C35A73807884}" type="slidenum">
              <a:rPr lang="sl-SI" smtClean="0"/>
              <a:t>‹#›</a:t>
            </a:fld>
            <a:endParaRPr lang="sl-SI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071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86DF-53AE-4602-8D14-CE6AF13F6AAD}" type="datetimeFigureOut">
              <a:rPr lang="sl-SI" smtClean="0"/>
              <a:t>23. 02. 2023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36615-8B73-4264-BFC3-C35A73807884}" type="slidenum">
              <a:rPr lang="sl-SI" smtClean="0"/>
              <a:t>‹#›</a:t>
            </a:fld>
            <a:endParaRPr lang="sl-SI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8821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86DF-53AE-4602-8D14-CE6AF13F6AAD}" type="datetimeFigureOut">
              <a:rPr lang="sl-SI" smtClean="0"/>
              <a:t>23. 02. 2023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36615-8B73-4264-BFC3-C35A73807884}" type="slidenum">
              <a:rPr lang="sl-SI" smtClean="0"/>
              <a:t>‹#›</a:t>
            </a:fld>
            <a:endParaRPr lang="sl-SI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1668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86DF-53AE-4602-8D14-CE6AF13F6AAD}" type="datetimeFigureOut">
              <a:rPr lang="sl-SI" smtClean="0"/>
              <a:t>23. 02. 2023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36615-8B73-4264-BFC3-C35A73807884}" type="slidenum">
              <a:rPr lang="sl-SI" smtClean="0"/>
              <a:t>‹#›</a:t>
            </a:fld>
            <a:endParaRPr lang="sl-SI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074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86DF-53AE-4602-8D14-CE6AF13F6AAD}" type="datetimeFigureOut">
              <a:rPr lang="sl-SI" smtClean="0"/>
              <a:t>23. 02. 2023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36615-8B73-4264-BFC3-C35A73807884}" type="slidenum">
              <a:rPr lang="sl-SI" smtClean="0"/>
              <a:t>‹#›</a:t>
            </a:fld>
            <a:endParaRPr lang="sl-SI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8540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86DF-53AE-4602-8D14-CE6AF13F6AAD}" type="datetimeFigureOut">
              <a:rPr lang="sl-SI" smtClean="0"/>
              <a:t>23. 02. 2023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36615-8B73-4264-BFC3-C35A73807884}" type="slidenum">
              <a:rPr lang="sl-SI" smtClean="0"/>
              <a:t>‹#›</a:t>
            </a:fld>
            <a:endParaRPr lang="sl-SI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8187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86DF-53AE-4602-8D14-CE6AF13F6AAD}" type="datetimeFigureOut">
              <a:rPr lang="sl-SI" smtClean="0"/>
              <a:t>23. 02. 2023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36615-8B73-4264-BFC3-C35A7380788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4499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686DF-53AE-4602-8D14-CE6AF13F6AAD}" type="datetimeFigureOut">
              <a:rPr lang="sl-SI" smtClean="0"/>
              <a:t>23. 02. 2023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36615-8B73-4264-BFC3-C35A73807884}" type="slidenum">
              <a:rPr lang="sl-SI" smtClean="0"/>
              <a:t>‹#›</a:t>
            </a:fld>
            <a:endParaRPr lang="sl-SI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4278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C09686DF-53AE-4602-8D14-CE6AF13F6AAD}" type="datetimeFigureOut">
              <a:rPr lang="sl-SI" smtClean="0"/>
              <a:t>23. 02. 2023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36615-8B73-4264-BFC3-C35A73807884}" type="slidenum">
              <a:rPr lang="sl-SI" smtClean="0"/>
              <a:t>‹#›</a:t>
            </a:fld>
            <a:endParaRPr lang="sl-SI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4766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9686DF-53AE-4602-8D14-CE6AF13F6AAD}" type="datetimeFigureOut">
              <a:rPr lang="sl-SI" smtClean="0"/>
              <a:t>23. 02. 2023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9D936615-8B73-4264-BFC3-C35A73807884}" type="slidenum">
              <a:rPr lang="sl-SI" smtClean="0"/>
              <a:t>‹#›</a:t>
            </a:fld>
            <a:endParaRPr lang="sl-SI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9968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91BB9A0-C76B-4810-B166-F95B640F58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99867" y="1122363"/>
            <a:ext cx="3268133" cy="2018770"/>
          </a:xfrm>
        </p:spPr>
        <p:txBody>
          <a:bodyPr>
            <a:normAutofit fontScale="90000"/>
          </a:bodyPr>
          <a:lstStyle/>
          <a:p>
            <a:r>
              <a:rPr lang="sl-SI" b="1" dirty="0">
                <a:solidFill>
                  <a:srgbClr val="7030A0"/>
                </a:solidFill>
              </a:rPr>
              <a:t>EMP – 5. </a:t>
            </a:r>
            <a:r>
              <a:rPr lang="sl-SI" sz="4000" b="1" dirty="0" err="1">
                <a:solidFill>
                  <a:srgbClr val="7030A0"/>
                </a:solidFill>
              </a:rPr>
              <a:t>predavaja</a:t>
            </a:r>
            <a:endParaRPr lang="sl-SI" b="1" dirty="0">
              <a:solidFill>
                <a:srgbClr val="7030A0"/>
              </a:solidFill>
            </a:endParaRP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6F18D6BF-3435-40BC-B3F9-21E781766C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862" y="320411"/>
            <a:ext cx="3885671" cy="5839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347029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ja">
  <a:themeElements>
    <a:clrScheme name="Galerij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j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j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0</TotalTime>
  <Words>5</Words>
  <Application>Microsoft Office PowerPoint</Application>
  <PresentationFormat>Širokozaslonsko</PresentationFormat>
  <Paragraphs>1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4" baseType="lpstr">
      <vt:lpstr>Arial</vt:lpstr>
      <vt:lpstr>Gill Sans MT</vt:lpstr>
      <vt:lpstr>Galerija</vt:lpstr>
      <vt:lpstr>EMP – 5. predavaja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 – 5. predavaja</dc:title>
  <dc:creator>Vesna Loborec</dc:creator>
  <cp:lastModifiedBy>Vesna Loborec</cp:lastModifiedBy>
  <cp:revision>1</cp:revision>
  <dcterms:created xsi:type="dcterms:W3CDTF">2023-02-23T08:47:30Z</dcterms:created>
  <dcterms:modified xsi:type="dcterms:W3CDTF">2023-02-23T08:48:28Z</dcterms:modified>
</cp:coreProperties>
</file>