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0706EB-1017-44AD-90FB-7B2A327A47E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416046D7-8D7A-42E4-A9D9-4339CF64592A}">
      <dgm:prSet phldrT="[besedilo]"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sl-SI" dirty="0" smtClean="0">
              <a:solidFill>
                <a:schemeClr val="tx1"/>
              </a:solidFill>
            </a:rPr>
            <a:t>ŠTEVNIKI</a:t>
          </a:r>
          <a:endParaRPr lang="sl-SI" dirty="0">
            <a:solidFill>
              <a:schemeClr val="tx1"/>
            </a:solidFill>
          </a:endParaRPr>
        </a:p>
      </dgm:t>
    </dgm:pt>
    <dgm:pt modelId="{82FB43A1-6C8D-4535-ABD1-8FDB962E9EAF}" type="parTrans" cxnId="{9D8ECD67-8762-49A1-9D5E-3A6DB486176C}">
      <dgm:prSet/>
      <dgm:spPr/>
      <dgm:t>
        <a:bodyPr/>
        <a:lstStyle/>
        <a:p>
          <a:endParaRPr lang="sl-SI"/>
        </a:p>
      </dgm:t>
    </dgm:pt>
    <dgm:pt modelId="{904DF616-00E5-4B1A-BC85-706BEDEF7394}" type="sibTrans" cxnId="{9D8ECD67-8762-49A1-9D5E-3A6DB486176C}">
      <dgm:prSet/>
      <dgm:spPr/>
      <dgm:t>
        <a:bodyPr/>
        <a:lstStyle/>
        <a:p>
          <a:endParaRPr lang="sl-SI"/>
        </a:p>
      </dgm:t>
    </dgm:pt>
    <dgm:pt modelId="{AF37D28E-BA92-424F-BDC1-D3DD76ADA43F}">
      <dgm:prSet phldrT="[besedilo]"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sl-SI" sz="5400" dirty="0" smtClean="0">
              <a:solidFill>
                <a:srgbClr val="FF0000"/>
              </a:solidFill>
            </a:rPr>
            <a:t>GLAVNI</a:t>
          </a:r>
          <a:r>
            <a:rPr lang="sl-SI" sz="5400" dirty="0" smtClean="0"/>
            <a:t> </a:t>
          </a:r>
          <a:r>
            <a:rPr lang="sl-SI" sz="5400" dirty="0" smtClean="0">
              <a:sym typeface="Wingdings" panose="05000000000000000000" pitchFamily="2" charset="2"/>
            </a:rPr>
            <a:t> </a:t>
          </a:r>
          <a:r>
            <a:rPr lang="sl-SI" sz="4800" dirty="0" smtClean="0">
              <a:sym typeface="Wingdings" panose="05000000000000000000" pitchFamily="2" charset="2"/>
            </a:rPr>
            <a:t>koliko</a:t>
          </a:r>
          <a:endParaRPr lang="sl-SI" sz="4800" dirty="0"/>
        </a:p>
      </dgm:t>
    </dgm:pt>
    <dgm:pt modelId="{EDB895F4-0D88-4CFD-B262-43AB7EF29218}" type="parTrans" cxnId="{B5A26D9C-4541-4BDF-B473-E501EB08F5F2}">
      <dgm:prSet/>
      <dgm:spPr>
        <a:ln>
          <a:solidFill>
            <a:schemeClr val="tx1"/>
          </a:solidFill>
        </a:ln>
      </dgm:spPr>
      <dgm:t>
        <a:bodyPr/>
        <a:lstStyle/>
        <a:p>
          <a:endParaRPr lang="sl-SI"/>
        </a:p>
      </dgm:t>
    </dgm:pt>
    <dgm:pt modelId="{241A2C11-6D19-4DBD-B2AD-B91897CB74A5}" type="sibTrans" cxnId="{B5A26D9C-4541-4BDF-B473-E501EB08F5F2}">
      <dgm:prSet/>
      <dgm:spPr/>
      <dgm:t>
        <a:bodyPr/>
        <a:lstStyle/>
        <a:p>
          <a:endParaRPr lang="sl-SI"/>
        </a:p>
      </dgm:t>
    </dgm:pt>
    <dgm:pt modelId="{5156311F-592F-4493-9753-7707C1D20F32}">
      <dgm:prSet phldrT="[besedilo]"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sl-SI" sz="5400" dirty="0" smtClean="0">
              <a:solidFill>
                <a:srgbClr val="FF0000"/>
              </a:solidFill>
            </a:rPr>
            <a:t>VRSTILNI</a:t>
          </a:r>
          <a:r>
            <a:rPr lang="sl-SI" sz="6100" dirty="0" smtClean="0"/>
            <a:t> </a:t>
          </a:r>
          <a:r>
            <a:rPr lang="sl-SI" sz="6100" dirty="0" smtClean="0">
              <a:sym typeface="Wingdings" panose="05000000000000000000" pitchFamily="2" charset="2"/>
            </a:rPr>
            <a:t> </a:t>
          </a:r>
          <a:r>
            <a:rPr lang="sl-SI" sz="4800" dirty="0" smtClean="0">
              <a:sym typeface="Wingdings" panose="05000000000000000000" pitchFamily="2" charset="2"/>
            </a:rPr>
            <a:t>kateri</a:t>
          </a:r>
          <a:endParaRPr lang="sl-SI" sz="4800" dirty="0"/>
        </a:p>
      </dgm:t>
    </dgm:pt>
    <dgm:pt modelId="{AC961626-328C-4553-B880-5DF29C33A0DF}" type="parTrans" cxnId="{1D0EA1CF-6152-40F6-A935-41B6873CBCA6}">
      <dgm:prSet/>
      <dgm:spPr>
        <a:ln>
          <a:solidFill>
            <a:schemeClr val="tx1"/>
          </a:solidFill>
        </a:ln>
      </dgm:spPr>
      <dgm:t>
        <a:bodyPr/>
        <a:lstStyle/>
        <a:p>
          <a:endParaRPr lang="sl-SI"/>
        </a:p>
      </dgm:t>
    </dgm:pt>
    <dgm:pt modelId="{C0090621-62B7-484E-9403-7A27E3A2CE47}" type="sibTrans" cxnId="{1D0EA1CF-6152-40F6-A935-41B6873CBCA6}">
      <dgm:prSet/>
      <dgm:spPr/>
      <dgm:t>
        <a:bodyPr/>
        <a:lstStyle/>
        <a:p>
          <a:endParaRPr lang="sl-SI"/>
        </a:p>
      </dgm:t>
    </dgm:pt>
    <dgm:pt modelId="{8D5C82C3-0A99-4BC1-A9CD-0AF2B67DBB79}" type="pres">
      <dgm:prSet presAssocID="{380706EB-1017-44AD-90FB-7B2A327A47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A74B9792-13AA-43C1-9F20-6B451B3DCBBB}" type="pres">
      <dgm:prSet presAssocID="{416046D7-8D7A-42E4-A9D9-4339CF64592A}" presName="hierRoot1" presStyleCnt="0">
        <dgm:presLayoutVars>
          <dgm:hierBranch val="init"/>
        </dgm:presLayoutVars>
      </dgm:prSet>
      <dgm:spPr/>
    </dgm:pt>
    <dgm:pt modelId="{61461E47-148D-4079-8B75-E781B6B6FBCA}" type="pres">
      <dgm:prSet presAssocID="{416046D7-8D7A-42E4-A9D9-4339CF64592A}" presName="rootComposite1" presStyleCnt="0"/>
      <dgm:spPr/>
    </dgm:pt>
    <dgm:pt modelId="{52C8E4FD-10D2-446B-9AE8-E505D4112C49}" type="pres">
      <dgm:prSet presAssocID="{416046D7-8D7A-42E4-A9D9-4339CF64592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C03130B7-A7C4-47E5-94BF-A884277EE890}" type="pres">
      <dgm:prSet presAssocID="{416046D7-8D7A-42E4-A9D9-4339CF64592A}" presName="rootConnector1" presStyleLbl="node1" presStyleIdx="0" presStyleCnt="0"/>
      <dgm:spPr/>
      <dgm:t>
        <a:bodyPr/>
        <a:lstStyle/>
        <a:p>
          <a:endParaRPr lang="sl-SI"/>
        </a:p>
      </dgm:t>
    </dgm:pt>
    <dgm:pt modelId="{EC585466-DC81-48B4-A7C3-0D0289801109}" type="pres">
      <dgm:prSet presAssocID="{416046D7-8D7A-42E4-A9D9-4339CF64592A}" presName="hierChild2" presStyleCnt="0"/>
      <dgm:spPr/>
    </dgm:pt>
    <dgm:pt modelId="{488815AE-5B3A-4601-839B-CA6E8C959AC6}" type="pres">
      <dgm:prSet presAssocID="{EDB895F4-0D88-4CFD-B262-43AB7EF29218}" presName="Name37" presStyleLbl="parChTrans1D2" presStyleIdx="0" presStyleCnt="2"/>
      <dgm:spPr/>
      <dgm:t>
        <a:bodyPr/>
        <a:lstStyle/>
        <a:p>
          <a:endParaRPr lang="sl-SI"/>
        </a:p>
      </dgm:t>
    </dgm:pt>
    <dgm:pt modelId="{BB1B6F60-2128-4333-A5AD-EFED676D5CAA}" type="pres">
      <dgm:prSet presAssocID="{AF37D28E-BA92-424F-BDC1-D3DD76ADA43F}" presName="hierRoot2" presStyleCnt="0">
        <dgm:presLayoutVars>
          <dgm:hierBranch val="init"/>
        </dgm:presLayoutVars>
      </dgm:prSet>
      <dgm:spPr/>
    </dgm:pt>
    <dgm:pt modelId="{D7BA3E79-5FE9-4359-B496-1C0C459E59F2}" type="pres">
      <dgm:prSet presAssocID="{AF37D28E-BA92-424F-BDC1-D3DD76ADA43F}" presName="rootComposite" presStyleCnt="0"/>
      <dgm:spPr/>
    </dgm:pt>
    <dgm:pt modelId="{1FE73704-CE5B-4536-85CD-7DACADC99CFB}" type="pres">
      <dgm:prSet presAssocID="{AF37D28E-BA92-424F-BDC1-D3DD76ADA43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110F736-1BD3-4758-BD61-4D5135231017}" type="pres">
      <dgm:prSet presAssocID="{AF37D28E-BA92-424F-BDC1-D3DD76ADA43F}" presName="rootConnector" presStyleLbl="node2" presStyleIdx="0" presStyleCnt="2"/>
      <dgm:spPr/>
      <dgm:t>
        <a:bodyPr/>
        <a:lstStyle/>
        <a:p>
          <a:endParaRPr lang="sl-SI"/>
        </a:p>
      </dgm:t>
    </dgm:pt>
    <dgm:pt modelId="{21E9F307-374F-4093-AE64-572FBB752357}" type="pres">
      <dgm:prSet presAssocID="{AF37D28E-BA92-424F-BDC1-D3DD76ADA43F}" presName="hierChild4" presStyleCnt="0"/>
      <dgm:spPr/>
    </dgm:pt>
    <dgm:pt modelId="{4E5DA161-2D4C-4A1F-8015-DC3349E247D5}" type="pres">
      <dgm:prSet presAssocID="{AF37D28E-BA92-424F-BDC1-D3DD76ADA43F}" presName="hierChild5" presStyleCnt="0"/>
      <dgm:spPr/>
    </dgm:pt>
    <dgm:pt modelId="{68C186F3-D525-49EC-B2A0-A20BFC446165}" type="pres">
      <dgm:prSet presAssocID="{AC961626-328C-4553-B880-5DF29C33A0DF}" presName="Name37" presStyleLbl="parChTrans1D2" presStyleIdx="1" presStyleCnt="2"/>
      <dgm:spPr/>
      <dgm:t>
        <a:bodyPr/>
        <a:lstStyle/>
        <a:p>
          <a:endParaRPr lang="sl-SI"/>
        </a:p>
      </dgm:t>
    </dgm:pt>
    <dgm:pt modelId="{4050B334-1551-4242-90FD-17C34253E1F9}" type="pres">
      <dgm:prSet presAssocID="{5156311F-592F-4493-9753-7707C1D20F32}" presName="hierRoot2" presStyleCnt="0">
        <dgm:presLayoutVars>
          <dgm:hierBranch val="init"/>
        </dgm:presLayoutVars>
      </dgm:prSet>
      <dgm:spPr/>
    </dgm:pt>
    <dgm:pt modelId="{230515F5-DADC-4C05-9493-254E0CE514BD}" type="pres">
      <dgm:prSet presAssocID="{5156311F-592F-4493-9753-7707C1D20F32}" presName="rootComposite" presStyleCnt="0"/>
      <dgm:spPr/>
    </dgm:pt>
    <dgm:pt modelId="{615985E5-B42D-4877-A0B7-2A726E19F5E3}" type="pres">
      <dgm:prSet presAssocID="{5156311F-592F-4493-9753-7707C1D20F32}" presName="rootText" presStyleLbl="node2" presStyleIdx="1" presStyleCnt="2" custLinFactNeighborX="-727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354BED16-D391-4056-B6BB-F9150B7462C9}" type="pres">
      <dgm:prSet presAssocID="{5156311F-592F-4493-9753-7707C1D20F32}" presName="rootConnector" presStyleLbl="node2" presStyleIdx="1" presStyleCnt="2"/>
      <dgm:spPr/>
      <dgm:t>
        <a:bodyPr/>
        <a:lstStyle/>
        <a:p>
          <a:endParaRPr lang="sl-SI"/>
        </a:p>
      </dgm:t>
    </dgm:pt>
    <dgm:pt modelId="{DA40F62C-EBBF-49A5-8F66-388B1B233230}" type="pres">
      <dgm:prSet presAssocID="{5156311F-592F-4493-9753-7707C1D20F32}" presName="hierChild4" presStyleCnt="0"/>
      <dgm:spPr/>
    </dgm:pt>
    <dgm:pt modelId="{53FAE837-CAEE-4CA6-8733-5B0103A915AB}" type="pres">
      <dgm:prSet presAssocID="{5156311F-592F-4493-9753-7707C1D20F32}" presName="hierChild5" presStyleCnt="0"/>
      <dgm:spPr/>
    </dgm:pt>
    <dgm:pt modelId="{70491650-7D6F-48A5-BF35-7B217AC14788}" type="pres">
      <dgm:prSet presAssocID="{416046D7-8D7A-42E4-A9D9-4339CF64592A}" presName="hierChild3" presStyleCnt="0"/>
      <dgm:spPr/>
    </dgm:pt>
  </dgm:ptLst>
  <dgm:cxnLst>
    <dgm:cxn modelId="{B61BC7C6-9E17-49EF-814D-CA63C5862051}" type="presOf" srcId="{EDB895F4-0D88-4CFD-B262-43AB7EF29218}" destId="{488815AE-5B3A-4601-839B-CA6E8C959AC6}" srcOrd="0" destOrd="0" presId="urn:microsoft.com/office/officeart/2005/8/layout/orgChart1"/>
    <dgm:cxn modelId="{1D0EA1CF-6152-40F6-A935-41B6873CBCA6}" srcId="{416046D7-8D7A-42E4-A9D9-4339CF64592A}" destId="{5156311F-592F-4493-9753-7707C1D20F32}" srcOrd="1" destOrd="0" parTransId="{AC961626-328C-4553-B880-5DF29C33A0DF}" sibTransId="{C0090621-62B7-484E-9403-7A27E3A2CE47}"/>
    <dgm:cxn modelId="{991C5D3E-7F80-4917-8B71-3E1D90133289}" type="presOf" srcId="{AF37D28E-BA92-424F-BDC1-D3DD76ADA43F}" destId="{1FE73704-CE5B-4536-85CD-7DACADC99CFB}" srcOrd="0" destOrd="0" presId="urn:microsoft.com/office/officeart/2005/8/layout/orgChart1"/>
    <dgm:cxn modelId="{77D28660-BD58-48B1-981A-B17AB49972F6}" type="presOf" srcId="{AC961626-328C-4553-B880-5DF29C33A0DF}" destId="{68C186F3-D525-49EC-B2A0-A20BFC446165}" srcOrd="0" destOrd="0" presId="urn:microsoft.com/office/officeart/2005/8/layout/orgChart1"/>
    <dgm:cxn modelId="{7336197F-5C6A-4145-B40F-2D5E04F37064}" type="presOf" srcId="{AF37D28E-BA92-424F-BDC1-D3DD76ADA43F}" destId="{4110F736-1BD3-4758-BD61-4D5135231017}" srcOrd="1" destOrd="0" presId="urn:microsoft.com/office/officeart/2005/8/layout/orgChart1"/>
    <dgm:cxn modelId="{BA916E9E-4826-498B-A3CB-E16A481C2D8A}" type="presOf" srcId="{380706EB-1017-44AD-90FB-7B2A327A47E3}" destId="{8D5C82C3-0A99-4BC1-A9CD-0AF2B67DBB79}" srcOrd="0" destOrd="0" presId="urn:microsoft.com/office/officeart/2005/8/layout/orgChart1"/>
    <dgm:cxn modelId="{DD126A7F-BB83-4A2F-A886-9E4207411315}" type="presOf" srcId="{5156311F-592F-4493-9753-7707C1D20F32}" destId="{354BED16-D391-4056-B6BB-F9150B7462C9}" srcOrd="1" destOrd="0" presId="urn:microsoft.com/office/officeart/2005/8/layout/orgChart1"/>
    <dgm:cxn modelId="{9F499E4D-F2E4-46CB-A043-3FCA05946030}" type="presOf" srcId="{416046D7-8D7A-42E4-A9D9-4339CF64592A}" destId="{C03130B7-A7C4-47E5-94BF-A884277EE890}" srcOrd="1" destOrd="0" presId="urn:microsoft.com/office/officeart/2005/8/layout/orgChart1"/>
    <dgm:cxn modelId="{1112DD9B-541F-498B-A1B9-4B8D1A6C4BA6}" type="presOf" srcId="{5156311F-592F-4493-9753-7707C1D20F32}" destId="{615985E5-B42D-4877-A0B7-2A726E19F5E3}" srcOrd="0" destOrd="0" presId="urn:microsoft.com/office/officeart/2005/8/layout/orgChart1"/>
    <dgm:cxn modelId="{4127CED3-20E6-4053-B236-EC88C087A7CD}" type="presOf" srcId="{416046D7-8D7A-42E4-A9D9-4339CF64592A}" destId="{52C8E4FD-10D2-446B-9AE8-E505D4112C49}" srcOrd="0" destOrd="0" presId="urn:microsoft.com/office/officeart/2005/8/layout/orgChart1"/>
    <dgm:cxn modelId="{9D8ECD67-8762-49A1-9D5E-3A6DB486176C}" srcId="{380706EB-1017-44AD-90FB-7B2A327A47E3}" destId="{416046D7-8D7A-42E4-A9D9-4339CF64592A}" srcOrd="0" destOrd="0" parTransId="{82FB43A1-6C8D-4535-ABD1-8FDB962E9EAF}" sibTransId="{904DF616-00E5-4B1A-BC85-706BEDEF7394}"/>
    <dgm:cxn modelId="{B5A26D9C-4541-4BDF-B473-E501EB08F5F2}" srcId="{416046D7-8D7A-42E4-A9D9-4339CF64592A}" destId="{AF37D28E-BA92-424F-BDC1-D3DD76ADA43F}" srcOrd="0" destOrd="0" parTransId="{EDB895F4-0D88-4CFD-B262-43AB7EF29218}" sibTransId="{241A2C11-6D19-4DBD-B2AD-B91897CB74A5}"/>
    <dgm:cxn modelId="{CEA33F37-4631-4BAC-A53E-3D8E2135278A}" type="presParOf" srcId="{8D5C82C3-0A99-4BC1-A9CD-0AF2B67DBB79}" destId="{A74B9792-13AA-43C1-9F20-6B451B3DCBBB}" srcOrd="0" destOrd="0" presId="urn:microsoft.com/office/officeart/2005/8/layout/orgChart1"/>
    <dgm:cxn modelId="{B4D2DB85-BDE0-46D7-9B8C-300CFB76A695}" type="presParOf" srcId="{A74B9792-13AA-43C1-9F20-6B451B3DCBBB}" destId="{61461E47-148D-4079-8B75-E781B6B6FBCA}" srcOrd="0" destOrd="0" presId="urn:microsoft.com/office/officeart/2005/8/layout/orgChart1"/>
    <dgm:cxn modelId="{B579BA45-B585-4547-8147-9A05846A6E34}" type="presParOf" srcId="{61461E47-148D-4079-8B75-E781B6B6FBCA}" destId="{52C8E4FD-10D2-446B-9AE8-E505D4112C49}" srcOrd="0" destOrd="0" presId="urn:microsoft.com/office/officeart/2005/8/layout/orgChart1"/>
    <dgm:cxn modelId="{C552DDD3-6178-47E7-8B33-A09CA098CD72}" type="presParOf" srcId="{61461E47-148D-4079-8B75-E781B6B6FBCA}" destId="{C03130B7-A7C4-47E5-94BF-A884277EE890}" srcOrd="1" destOrd="0" presId="urn:microsoft.com/office/officeart/2005/8/layout/orgChart1"/>
    <dgm:cxn modelId="{059D50BF-9B6C-4EA2-B05A-7EEB37F9DD7A}" type="presParOf" srcId="{A74B9792-13AA-43C1-9F20-6B451B3DCBBB}" destId="{EC585466-DC81-48B4-A7C3-0D0289801109}" srcOrd="1" destOrd="0" presId="urn:microsoft.com/office/officeart/2005/8/layout/orgChart1"/>
    <dgm:cxn modelId="{D1DAA055-37B9-463A-BAD3-DCE2B3BF7374}" type="presParOf" srcId="{EC585466-DC81-48B4-A7C3-0D0289801109}" destId="{488815AE-5B3A-4601-839B-CA6E8C959AC6}" srcOrd="0" destOrd="0" presId="urn:microsoft.com/office/officeart/2005/8/layout/orgChart1"/>
    <dgm:cxn modelId="{F34BEBEB-2072-4D89-A0EA-0A9391E4DF20}" type="presParOf" srcId="{EC585466-DC81-48B4-A7C3-0D0289801109}" destId="{BB1B6F60-2128-4333-A5AD-EFED676D5CAA}" srcOrd="1" destOrd="0" presId="urn:microsoft.com/office/officeart/2005/8/layout/orgChart1"/>
    <dgm:cxn modelId="{B0716F2C-2170-4F4B-B23F-76F9B502A950}" type="presParOf" srcId="{BB1B6F60-2128-4333-A5AD-EFED676D5CAA}" destId="{D7BA3E79-5FE9-4359-B496-1C0C459E59F2}" srcOrd="0" destOrd="0" presId="urn:microsoft.com/office/officeart/2005/8/layout/orgChart1"/>
    <dgm:cxn modelId="{74B38327-4EE7-4822-A117-DA835080F174}" type="presParOf" srcId="{D7BA3E79-5FE9-4359-B496-1C0C459E59F2}" destId="{1FE73704-CE5B-4536-85CD-7DACADC99CFB}" srcOrd="0" destOrd="0" presId="urn:microsoft.com/office/officeart/2005/8/layout/orgChart1"/>
    <dgm:cxn modelId="{169819C6-B70F-44B5-888F-3A77658B48ED}" type="presParOf" srcId="{D7BA3E79-5FE9-4359-B496-1C0C459E59F2}" destId="{4110F736-1BD3-4758-BD61-4D5135231017}" srcOrd="1" destOrd="0" presId="urn:microsoft.com/office/officeart/2005/8/layout/orgChart1"/>
    <dgm:cxn modelId="{1EC03089-15EE-4ABF-B280-4A9A6266E01F}" type="presParOf" srcId="{BB1B6F60-2128-4333-A5AD-EFED676D5CAA}" destId="{21E9F307-374F-4093-AE64-572FBB752357}" srcOrd="1" destOrd="0" presId="urn:microsoft.com/office/officeart/2005/8/layout/orgChart1"/>
    <dgm:cxn modelId="{111C30E3-5BD2-4AA2-AEA3-658A6623DCB1}" type="presParOf" srcId="{BB1B6F60-2128-4333-A5AD-EFED676D5CAA}" destId="{4E5DA161-2D4C-4A1F-8015-DC3349E247D5}" srcOrd="2" destOrd="0" presId="urn:microsoft.com/office/officeart/2005/8/layout/orgChart1"/>
    <dgm:cxn modelId="{D89059BD-D6A1-4691-89D4-CCEF20791E3F}" type="presParOf" srcId="{EC585466-DC81-48B4-A7C3-0D0289801109}" destId="{68C186F3-D525-49EC-B2A0-A20BFC446165}" srcOrd="2" destOrd="0" presId="urn:microsoft.com/office/officeart/2005/8/layout/orgChart1"/>
    <dgm:cxn modelId="{14B15E8D-C647-447B-BE98-A428F987040D}" type="presParOf" srcId="{EC585466-DC81-48B4-A7C3-0D0289801109}" destId="{4050B334-1551-4242-90FD-17C34253E1F9}" srcOrd="3" destOrd="0" presId="urn:microsoft.com/office/officeart/2005/8/layout/orgChart1"/>
    <dgm:cxn modelId="{FB79EAC7-A999-405E-A91A-552F7B04AD18}" type="presParOf" srcId="{4050B334-1551-4242-90FD-17C34253E1F9}" destId="{230515F5-DADC-4C05-9493-254E0CE514BD}" srcOrd="0" destOrd="0" presId="urn:microsoft.com/office/officeart/2005/8/layout/orgChart1"/>
    <dgm:cxn modelId="{3A67CC7A-8307-4A54-AF96-2D003CADA790}" type="presParOf" srcId="{230515F5-DADC-4C05-9493-254E0CE514BD}" destId="{615985E5-B42D-4877-A0B7-2A726E19F5E3}" srcOrd="0" destOrd="0" presId="urn:microsoft.com/office/officeart/2005/8/layout/orgChart1"/>
    <dgm:cxn modelId="{576C83ED-D185-44B0-81C0-1F81D2FC14FF}" type="presParOf" srcId="{230515F5-DADC-4C05-9493-254E0CE514BD}" destId="{354BED16-D391-4056-B6BB-F9150B7462C9}" srcOrd="1" destOrd="0" presId="urn:microsoft.com/office/officeart/2005/8/layout/orgChart1"/>
    <dgm:cxn modelId="{2B13D4A8-8F91-40F6-ABB3-44DBF772BDBF}" type="presParOf" srcId="{4050B334-1551-4242-90FD-17C34253E1F9}" destId="{DA40F62C-EBBF-49A5-8F66-388B1B233230}" srcOrd="1" destOrd="0" presId="urn:microsoft.com/office/officeart/2005/8/layout/orgChart1"/>
    <dgm:cxn modelId="{89B51C7F-390F-4692-A711-7CF444A82423}" type="presParOf" srcId="{4050B334-1551-4242-90FD-17C34253E1F9}" destId="{53FAE837-CAEE-4CA6-8733-5B0103A915AB}" srcOrd="2" destOrd="0" presId="urn:microsoft.com/office/officeart/2005/8/layout/orgChart1"/>
    <dgm:cxn modelId="{FCD85444-73A8-4B4D-B141-ABDD432614F9}" type="presParOf" srcId="{A74B9792-13AA-43C1-9F20-6B451B3DCBBB}" destId="{70491650-7D6F-48A5-BF35-7B217AC1478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186F3-D525-49EC-B2A0-A20BFC446165}">
      <dsp:nvSpPr>
        <dsp:cNvPr id="0" name=""/>
        <dsp:cNvSpPr/>
      </dsp:nvSpPr>
      <dsp:spPr>
        <a:xfrm>
          <a:off x="5257800" y="1798278"/>
          <a:ext cx="2148360" cy="754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390"/>
              </a:lnTo>
              <a:lnTo>
                <a:pt x="2148360" y="377390"/>
              </a:lnTo>
              <a:lnTo>
                <a:pt x="2148360" y="75478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815AE-5B3A-4601-839B-CA6E8C959AC6}">
      <dsp:nvSpPr>
        <dsp:cNvPr id="0" name=""/>
        <dsp:cNvSpPr/>
      </dsp:nvSpPr>
      <dsp:spPr>
        <a:xfrm>
          <a:off x="3083309" y="1798278"/>
          <a:ext cx="2174490" cy="754781"/>
        </a:xfrm>
        <a:custGeom>
          <a:avLst/>
          <a:gdLst/>
          <a:ahLst/>
          <a:cxnLst/>
          <a:rect l="0" t="0" r="0" b="0"/>
          <a:pathLst>
            <a:path>
              <a:moveTo>
                <a:pt x="2174490" y="0"/>
              </a:moveTo>
              <a:lnTo>
                <a:pt x="2174490" y="377390"/>
              </a:lnTo>
              <a:lnTo>
                <a:pt x="0" y="377390"/>
              </a:lnTo>
              <a:lnTo>
                <a:pt x="0" y="75478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8E4FD-10D2-446B-9AE8-E505D4112C49}">
      <dsp:nvSpPr>
        <dsp:cNvPr id="0" name=""/>
        <dsp:cNvSpPr/>
      </dsp:nvSpPr>
      <dsp:spPr>
        <a:xfrm>
          <a:off x="3460700" y="1178"/>
          <a:ext cx="3594199" cy="1797099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6500" kern="1200" dirty="0" smtClean="0">
              <a:solidFill>
                <a:schemeClr val="tx1"/>
              </a:solidFill>
            </a:rPr>
            <a:t>ŠTEVNIKI</a:t>
          </a:r>
          <a:endParaRPr lang="sl-SI" sz="6500" kern="1200" dirty="0">
            <a:solidFill>
              <a:schemeClr val="tx1"/>
            </a:solidFill>
          </a:endParaRPr>
        </a:p>
      </dsp:txBody>
      <dsp:txXfrm>
        <a:off x="3460700" y="1178"/>
        <a:ext cx="3594199" cy="1797099"/>
      </dsp:txXfrm>
    </dsp:sp>
    <dsp:sp modelId="{1FE73704-CE5B-4536-85CD-7DACADC99CFB}">
      <dsp:nvSpPr>
        <dsp:cNvPr id="0" name=""/>
        <dsp:cNvSpPr/>
      </dsp:nvSpPr>
      <dsp:spPr>
        <a:xfrm>
          <a:off x="1286209" y="2553059"/>
          <a:ext cx="3594199" cy="1797099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5400" kern="1200" dirty="0" smtClean="0">
              <a:solidFill>
                <a:srgbClr val="FF0000"/>
              </a:solidFill>
            </a:rPr>
            <a:t>GLAVNI</a:t>
          </a:r>
          <a:r>
            <a:rPr lang="sl-SI" sz="5400" kern="1200" dirty="0" smtClean="0"/>
            <a:t> </a:t>
          </a:r>
          <a:r>
            <a:rPr lang="sl-SI" sz="5400" kern="1200" dirty="0" smtClean="0">
              <a:sym typeface="Wingdings" panose="05000000000000000000" pitchFamily="2" charset="2"/>
            </a:rPr>
            <a:t> </a:t>
          </a:r>
          <a:r>
            <a:rPr lang="sl-SI" sz="4800" kern="1200" dirty="0" smtClean="0">
              <a:sym typeface="Wingdings" panose="05000000000000000000" pitchFamily="2" charset="2"/>
            </a:rPr>
            <a:t>koliko</a:t>
          </a:r>
          <a:endParaRPr lang="sl-SI" sz="4800" kern="1200" dirty="0"/>
        </a:p>
      </dsp:txBody>
      <dsp:txXfrm>
        <a:off x="1286209" y="2553059"/>
        <a:ext cx="3594199" cy="1797099"/>
      </dsp:txXfrm>
    </dsp:sp>
    <dsp:sp modelId="{615985E5-B42D-4877-A0B7-2A726E19F5E3}">
      <dsp:nvSpPr>
        <dsp:cNvPr id="0" name=""/>
        <dsp:cNvSpPr/>
      </dsp:nvSpPr>
      <dsp:spPr>
        <a:xfrm>
          <a:off x="5609061" y="2553059"/>
          <a:ext cx="3594199" cy="1797099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5400" kern="1200" dirty="0" smtClean="0">
              <a:solidFill>
                <a:srgbClr val="FF0000"/>
              </a:solidFill>
            </a:rPr>
            <a:t>VRSTILNI</a:t>
          </a:r>
          <a:r>
            <a:rPr lang="sl-SI" sz="6100" kern="1200" dirty="0" smtClean="0"/>
            <a:t> </a:t>
          </a:r>
          <a:r>
            <a:rPr lang="sl-SI" sz="6100" kern="1200" dirty="0" smtClean="0">
              <a:sym typeface="Wingdings" panose="05000000000000000000" pitchFamily="2" charset="2"/>
            </a:rPr>
            <a:t> </a:t>
          </a:r>
          <a:r>
            <a:rPr lang="sl-SI" sz="4800" kern="1200" dirty="0" smtClean="0">
              <a:sym typeface="Wingdings" panose="05000000000000000000" pitchFamily="2" charset="2"/>
            </a:rPr>
            <a:t>kateri</a:t>
          </a:r>
          <a:endParaRPr lang="sl-SI" sz="4800" kern="1200" dirty="0"/>
        </a:p>
      </dsp:txBody>
      <dsp:txXfrm>
        <a:off x="5609061" y="2553059"/>
        <a:ext cx="3594199" cy="1797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E69C-3047-49A5-908A-B5F2E2C4F6E5}" type="datetimeFigureOut">
              <a:rPr lang="sl-SI" smtClean="0"/>
              <a:t>25. 01. 2021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7E80-7ED9-47F3-9D99-8F8E70B6CD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436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E69C-3047-49A5-908A-B5F2E2C4F6E5}" type="datetimeFigureOut">
              <a:rPr lang="sl-SI" smtClean="0"/>
              <a:t>25. 01. 2021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7E80-7ED9-47F3-9D99-8F8E70B6CD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659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E69C-3047-49A5-908A-B5F2E2C4F6E5}" type="datetimeFigureOut">
              <a:rPr lang="sl-SI" smtClean="0"/>
              <a:t>25. 01. 2021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7E80-7ED9-47F3-9D99-8F8E70B6CD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434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E69C-3047-49A5-908A-B5F2E2C4F6E5}" type="datetimeFigureOut">
              <a:rPr lang="sl-SI" smtClean="0"/>
              <a:t>25. 01. 2021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7E80-7ED9-47F3-9D99-8F8E70B6CD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244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E69C-3047-49A5-908A-B5F2E2C4F6E5}" type="datetimeFigureOut">
              <a:rPr lang="sl-SI" smtClean="0"/>
              <a:t>25. 01. 2021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7E80-7ED9-47F3-9D99-8F8E70B6CD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622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E69C-3047-49A5-908A-B5F2E2C4F6E5}" type="datetimeFigureOut">
              <a:rPr lang="sl-SI" smtClean="0"/>
              <a:t>25. 01. 2021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7E80-7ED9-47F3-9D99-8F8E70B6CD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222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E69C-3047-49A5-908A-B5F2E2C4F6E5}" type="datetimeFigureOut">
              <a:rPr lang="sl-SI" smtClean="0"/>
              <a:t>25. 01. 2021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7E80-7ED9-47F3-9D99-8F8E70B6CD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1277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E69C-3047-49A5-908A-B5F2E2C4F6E5}" type="datetimeFigureOut">
              <a:rPr lang="sl-SI" smtClean="0"/>
              <a:t>25. 01. 2021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7E80-7ED9-47F3-9D99-8F8E70B6CD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615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E69C-3047-49A5-908A-B5F2E2C4F6E5}" type="datetimeFigureOut">
              <a:rPr lang="sl-SI" smtClean="0"/>
              <a:t>25. 01. 2021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7E80-7ED9-47F3-9D99-8F8E70B6CD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845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E69C-3047-49A5-908A-B5F2E2C4F6E5}" type="datetimeFigureOut">
              <a:rPr lang="sl-SI" smtClean="0"/>
              <a:t>25. 01. 2021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7E80-7ED9-47F3-9D99-8F8E70B6CD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831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E69C-3047-49A5-908A-B5F2E2C4F6E5}" type="datetimeFigureOut">
              <a:rPr lang="sl-SI" smtClean="0"/>
              <a:t>25. 01. 2021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7E80-7ED9-47F3-9D99-8F8E70B6CD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308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4000">
              <a:schemeClr val="accent6">
                <a:lumMod val="60000"/>
                <a:lumOff val="40000"/>
              </a:schemeClr>
            </a:gs>
            <a:gs pos="79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1E69C-3047-49A5-908A-B5F2E2C4F6E5}" type="datetimeFigureOut">
              <a:rPr lang="sl-SI" smtClean="0"/>
              <a:t>25. 01. 2021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87E80-7ED9-47F3-9D99-8F8E70B6CD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315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7977" y="-412456"/>
            <a:ext cx="10807337" cy="3329827"/>
          </a:xfrm>
        </p:spPr>
        <p:txBody>
          <a:bodyPr/>
          <a:lstStyle/>
          <a:p>
            <a:r>
              <a:rPr lang="sl-SI" dirty="0" smtClean="0">
                <a:latin typeface="Arial Black" panose="020B0A04020102020204" pitchFamily="34" charset="0"/>
              </a:rPr>
              <a:t>KAKO PIŠEMO ŠTEVNIKE</a:t>
            </a:r>
            <a:endParaRPr lang="sl-SI" dirty="0">
              <a:latin typeface="Arial Black" panose="020B0A040201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065417"/>
            <a:ext cx="9144000" cy="600892"/>
          </a:xfrm>
        </p:spPr>
        <p:txBody>
          <a:bodyPr/>
          <a:lstStyle/>
          <a:p>
            <a:r>
              <a:rPr lang="sl-SI" dirty="0" smtClean="0"/>
              <a:t>SLJ, 5.R</a:t>
            </a:r>
            <a:endParaRPr lang="sl-SI" dirty="0"/>
          </a:p>
        </p:txBody>
      </p:sp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22931" y="5106193"/>
            <a:ext cx="487363" cy="48736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27" y="2560546"/>
            <a:ext cx="4416744" cy="4416744"/>
          </a:xfrm>
          <a:prstGeom prst="rect">
            <a:avLst/>
          </a:prstGeom>
        </p:spPr>
      </p:pic>
      <p:sp>
        <p:nvSpPr>
          <p:cNvPr id="7" name="Ovalni oblaček 6"/>
          <p:cNvSpPr/>
          <p:nvPr/>
        </p:nvSpPr>
        <p:spPr>
          <a:xfrm>
            <a:off x="3248297" y="3587931"/>
            <a:ext cx="1767840" cy="975360"/>
          </a:xfrm>
          <a:prstGeom prst="wedgeEllipseCallout">
            <a:avLst>
              <a:gd name="adj1" fmla="val -67138"/>
              <a:gd name="adj2" fmla="val 53572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1, 2, 3, 4 …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9456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51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Arial Black" panose="020B0A04020102020204" pitchFamily="34" charset="0"/>
              </a:rPr>
              <a:t>PONOVIMO</a:t>
            </a:r>
            <a:endParaRPr lang="sl-SI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2054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92599" y="25749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5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28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Arial Black" panose="020B0A04020102020204" pitchFamily="34" charset="0"/>
              </a:rPr>
              <a:t>IGRAJMO SE!</a:t>
            </a:r>
            <a:endParaRPr lang="sl-SI" dirty="0">
              <a:latin typeface="Arial Black" panose="020B0A040201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l-SI" dirty="0" smtClean="0"/>
              <a:t>Pri GLAVNEM števniku skoči visoko v zrak, pri VRSTILNEM pa nizko počepni.</a:t>
            </a:r>
          </a:p>
          <a:p>
            <a:pPr marL="0" indent="0" algn="ctr">
              <a:buNone/>
            </a:pPr>
            <a:endParaRPr lang="sl-SI" dirty="0"/>
          </a:p>
        </p:txBody>
      </p:sp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8" y="3663497"/>
            <a:ext cx="487363" cy="48736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33" y="2448333"/>
            <a:ext cx="4122151" cy="412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Arial Black" panose="020B0A04020102020204" pitchFamily="34" charset="0"/>
              </a:rPr>
              <a:t>GLASNO PREBERI ZAPISE</a:t>
            </a:r>
            <a:endParaRPr lang="sl-SI" dirty="0">
              <a:latin typeface="Arial Black" panose="020B0A04020102020204" pitchFamily="34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2122" y="3016251"/>
            <a:ext cx="9047755" cy="2926081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838199" y="1690688"/>
            <a:ext cx="633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Najprej preberi zapise na levi tabli nato pa še na desni.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6980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Arial Black" panose="020B0A04020102020204" pitchFamily="34" charset="0"/>
              </a:rPr>
              <a:t>KAKO PIŠEMO ŠTEVNIKE</a:t>
            </a:r>
            <a:endParaRPr lang="sl-SI" dirty="0">
              <a:latin typeface="Arial Black" panose="020B0A04020102020204" pitchFamily="34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76994" y="2339827"/>
            <a:ext cx="8038012" cy="4104515"/>
          </a:xfrm>
          <a:prstGeom prst="rect">
            <a:avLst/>
          </a:prstGeom>
        </p:spPr>
      </p:pic>
      <p:sp>
        <p:nvSpPr>
          <p:cNvPr id="5" name="Zaobljeni pravokotnik 4"/>
          <p:cNvSpPr/>
          <p:nvPr/>
        </p:nvSpPr>
        <p:spPr>
          <a:xfrm>
            <a:off x="3013166" y="1854926"/>
            <a:ext cx="2194560" cy="484901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GLAVNI ŠTEVNIKI</a:t>
            </a:r>
            <a:endParaRPr lang="sl-SI" dirty="0"/>
          </a:p>
        </p:txBody>
      </p:sp>
      <p:sp>
        <p:nvSpPr>
          <p:cNvPr id="6" name="Zaobljeni pravokotnik 5"/>
          <p:cNvSpPr/>
          <p:nvPr/>
        </p:nvSpPr>
        <p:spPr>
          <a:xfrm>
            <a:off x="7127966" y="1854926"/>
            <a:ext cx="2194560" cy="484901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VRSTILNI ŠTEVNIKI</a:t>
            </a:r>
            <a:endParaRPr lang="sl-SI" dirty="0"/>
          </a:p>
        </p:txBody>
      </p:sp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95314" y="42797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7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55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Arial Black" panose="020B0A04020102020204" pitchFamily="34" charset="0"/>
              </a:rPr>
              <a:t>RAZMISLI</a:t>
            </a:r>
            <a:endParaRPr lang="sl-SI" dirty="0">
              <a:latin typeface="Arial Black" panose="020B0A040201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Kateri zapis števnikov se ti zdi težji: s številko ali z besedo?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Na kaj moraš paziti pri zapisu vrstilnih števnikov s številko? Navedi en primer.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Na kaj moraš paziti pri zapisu glavnih števnikov z besedo? Navedi en primer.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4006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Arial Black" panose="020B0A04020102020204" pitchFamily="34" charset="0"/>
              </a:rPr>
              <a:t>UTRJUJEM ZNANJE</a:t>
            </a:r>
            <a:endParaRPr lang="sl-SI" dirty="0">
              <a:latin typeface="Arial Black" panose="020B0A040201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42182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V zvezek napiši naslov KAKO PIŠEMO ŠTEVNIKE?</a:t>
            </a:r>
          </a:p>
          <a:p>
            <a:r>
              <a:rPr lang="sl-SI" dirty="0" smtClean="0"/>
              <a:t>Prepiši besedila v UČB. na str. 66 v oranžnem polju (tri)</a:t>
            </a:r>
          </a:p>
          <a:p>
            <a:r>
              <a:rPr lang="sl-SI" dirty="0" smtClean="0"/>
              <a:t>Zdaj </a:t>
            </a:r>
            <a:r>
              <a:rPr lang="sl-SI" dirty="0" smtClean="0"/>
              <a:t>pa še sam/a reši naloge v UČB, str. </a:t>
            </a:r>
            <a:r>
              <a:rPr lang="sl-SI" dirty="0" smtClean="0"/>
              <a:t>66 „Glava tuhtaj!“</a:t>
            </a:r>
            <a:endParaRPr lang="sl-SI" dirty="0" smtClean="0"/>
          </a:p>
          <a:p>
            <a:endParaRPr lang="sl-SI" dirty="0"/>
          </a:p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960" y="3103108"/>
            <a:ext cx="3902938" cy="390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2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148</Words>
  <Application>Microsoft Office PowerPoint</Application>
  <PresentationFormat>Širokozaslonsko</PresentationFormat>
  <Paragraphs>26</Paragraphs>
  <Slides>7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Wingdings</vt:lpstr>
      <vt:lpstr>Officeova tema</vt:lpstr>
      <vt:lpstr>KAKO PIŠEMO ŠTEVNIKE</vt:lpstr>
      <vt:lpstr>PONOVIMO</vt:lpstr>
      <vt:lpstr>IGRAJMO SE!</vt:lpstr>
      <vt:lpstr>GLASNO PREBERI ZAPISE</vt:lpstr>
      <vt:lpstr>KAKO PIŠEMO ŠTEVNIKE</vt:lpstr>
      <vt:lpstr>RAZMISLI</vt:lpstr>
      <vt:lpstr>UTRJUJEM ZNANJE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PIŠEMO ŠTEVNIKE</dc:title>
  <dc:creator>Kaja</dc:creator>
  <cp:lastModifiedBy>Marjanca Tanšek</cp:lastModifiedBy>
  <cp:revision>17</cp:revision>
  <dcterms:created xsi:type="dcterms:W3CDTF">2021-01-02T11:24:03Z</dcterms:created>
  <dcterms:modified xsi:type="dcterms:W3CDTF">2021-01-25T18:49:29Z</dcterms:modified>
</cp:coreProperties>
</file>