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58" r:id="rId5"/>
    <p:sldId id="270" r:id="rId6"/>
    <p:sldId id="272" r:id="rId7"/>
    <p:sldId id="271" r:id="rId8"/>
    <p:sldId id="259" r:id="rId9"/>
    <p:sldId id="266" r:id="rId10"/>
    <p:sldId id="267" r:id="rId11"/>
    <p:sldId id="268" r:id="rId12"/>
    <p:sldId id="269" r:id="rId13"/>
    <p:sldId id="273" r:id="rId14"/>
    <p:sldId id="260" r:id="rId15"/>
    <p:sldId id="264" r:id="rId16"/>
    <p:sldId id="274" r:id="rId17"/>
    <p:sldId id="262" r:id="rId18"/>
    <p:sldId id="261" r:id="rId19"/>
    <p:sldId id="263" r:id="rId20"/>
    <p:sldId id="265" r:id="rId21"/>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918"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Ref idx="1002">
        <a:schemeClr val="bg1"/>
      </p:bgRef>
    </p:bg>
    <p:spTree>
      <p:nvGrpSpPr>
        <p:cNvPr id="1" name=""/>
        <p:cNvGrpSpPr/>
        <p:nvPr/>
      </p:nvGrpSpPr>
      <p:grpSpPr>
        <a:xfrm>
          <a:off x="0" y="0"/>
          <a:ext cx="0" cy="0"/>
          <a:chOff x="0" y="0"/>
          <a:chExt cx="0" cy="0"/>
        </a:xfrm>
      </p:grpSpPr>
      <p:sp>
        <p:nvSpPr>
          <p:cNvPr id="8" name="Pravokotnik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aven konek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Naslov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sl-SI" smtClean="0"/>
              <a:t>Kliknite, če želite urediti slog naslova matrice</a:t>
            </a:r>
            <a:endParaRPr kumimoji="0" lang="en-US"/>
          </a:p>
        </p:txBody>
      </p:sp>
      <p:sp>
        <p:nvSpPr>
          <p:cNvPr id="25" name="Podnaslov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sl-SI" smtClean="0"/>
              <a:t>Kliknite, če želite urediti slog podnaslova matrice</a:t>
            </a:r>
            <a:endParaRPr kumimoji="0" lang="en-US"/>
          </a:p>
        </p:txBody>
      </p:sp>
      <p:sp>
        <p:nvSpPr>
          <p:cNvPr id="31" name="Ograda datuma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E42C8D3-0BF7-462F-8987-EAE91D2F025A}" type="datetimeFigureOut">
              <a:rPr lang="sl-SI" smtClean="0"/>
              <a:t>20.11.2013</a:t>
            </a:fld>
            <a:endParaRPr lang="sl-SI"/>
          </a:p>
        </p:txBody>
      </p:sp>
      <p:sp>
        <p:nvSpPr>
          <p:cNvPr id="18" name="Ograda noge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sl-SI"/>
          </a:p>
        </p:txBody>
      </p:sp>
      <p:sp>
        <p:nvSpPr>
          <p:cNvPr id="29" name="Ograda številke diapozitiva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1E35BA6-7FDB-404D-BC1C-4C4B8219160B}" type="slidenum">
              <a:rPr lang="sl-SI" smtClean="0"/>
              <a:t>‹#›</a:t>
            </a:fld>
            <a:endParaRPr lang="sl-SI"/>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extLst/>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p:txBody>
          <a:bodyPr vert="eaVert"/>
          <a:lstStyle>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extLst/>
          </a:lstStyle>
          <a:p>
            <a:fld id="{4E42C8D3-0BF7-462F-8987-EAE91D2F025A}" type="datetimeFigureOut">
              <a:rPr lang="sl-SI" smtClean="0"/>
              <a:t>20.11.2013</a:t>
            </a:fld>
            <a:endParaRPr lang="sl-SI"/>
          </a:p>
        </p:txBody>
      </p:sp>
      <p:sp>
        <p:nvSpPr>
          <p:cNvPr id="5" name="Ograda noge 4"/>
          <p:cNvSpPr>
            <a:spLocks noGrp="1"/>
          </p:cNvSpPr>
          <p:nvPr>
            <p:ph type="ftr" sz="quarter" idx="11"/>
          </p:nvPr>
        </p:nvSpPr>
        <p:spPr/>
        <p:txBody>
          <a:bodyPr/>
          <a:lstStyle>
            <a:extLst/>
          </a:lstStyle>
          <a:p>
            <a:endParaRPr lang="sl-SI"/>
          </a:p>
        </p:txBody>
      </p:sp>
      <p:sp>
        <p:nvSpPr>
          <p:cNvPr id="6" name="Ograda številke diapozitiva 5"/>
          <p:cNvSpPr>
            <a:spLocks noGrp="1"/>
          </p:cNvSpPr>
          <p:nvPr>
            <p:ph type="sldNum" sz="quarter" idx="12"/>
          </p:nvPr>
        </p:nvSpPr>
        <p:spPr/>
        <p:txBody>
          <a:bodyPr/>
          <a:lstStyle>
            <a:extLst/>
          </a:lstStyle>
          <a:p>
            <a:fld id="{C1E35BA6-7FDB-404D-BC1C-4C4B8219160B}" type="slidenum">
              <a:rPr lang="sl-SI" smtClean="0"/>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553200" y="274955"/>
            <a:ext cx="1524000" cy="5851525"/>
          </a:xfrm>
        </p:spPr>
        <p:txBody>
          <a:bodyPr vert="eaVert" anchor="t"/>
          <a:lstStyle>
            <a:extLst/>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a:xfrm>
            <a:off x="457200" y="274642"/>
            <a:ext cx="6019800" cy="5851525"/>
          </a:xfrm>
        </p:spPr>
        <p:txBody>
          <a:bodyPr vert="eaVert"/>
          <a:lstStyle>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a:xfrm>
            <a:off x="4242816" y="6557946"/>
            <a:ext cx="2002464" cy="226902"/>
          </a:xfrm>
        </p:spPr>
        <p:txBody>
          <a:bodyPr/>
          <a:lstStyle>
            <a:extLst/>
          </a:lstStyle>
          <a:p>
            <a:fld id="{4E42C8D3-0BF7-462F-8987-EAE91D2F025A}" type="datetimeFigureOut">
              <a:rPr lang="sl-SI" smtClean="0"/>
              <a:t>20.11.2013</a:t>
            </a:fld>
            <a:endParaRPr lang="sl-SI"/>
          </a:p>
        </p:txBody>
      </p:sp>
      <p:sp>
        <p:nvSpPr>
          <p:cNvPr id="5" name="Ograda noge 4"/>
          <p:cNvSpPr>
            <a:spLocks noGrp="1"/>
          </p:cNvSpPr>
          <p:nvPr>
            <p:ph type="ftr" sz="quarter" idx="11"/>
          </p:nvPr>
        </p:nvSpPr>
        <p:spPr>
          <a:xfrm>
            <a:off x="457200" y="6556248"/>
            <a:ext cx="3657600" cy="228600"/>
          </a:xfrm>
        </p:spPr>
        <p:txBody>
          <a:bodyPr/>
          <a:lstStyle>
            <a:extLst/>
          </a:lstStyle>
          <a:p>
            <a:endParaRPr lang="sl-SI"/>
          </a:p>
        </p:txBody>
      </p:sp>
      <p:sp>
        <p:nvSpPr>
          <p:cNvPr id="6" name="Ograda številke diapozitiva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1E35BA6-7FDB-404D-BC1C-4C4B8219160B}" type="slidenum">
              <a:rPr lang="sl-SI" smtClean="0"/>
              <a:t>‹#›</a:t>
            </a:fld>
            <a:endParaRPr lang="sl-S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fld id="{4E42C8D3-0BF7-462F-8987-EAE91D2F025A}" type="datetimeFigureOut">
              <a:rPr lang="sl-SI" smtClean="0"/>
              <a:t>20.11.2013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1E35BA6-7FDB-404D-BC1C-4C4B8219160B}" type="slidenum">
              <a:rPr lang="sl-SI" smtClean="0"/>
              <a:t>‹#›</a:t>
            </a:fld>
            <a:endParaRPr lang="sl-SI"/>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4E42C8D3-0BF7-462F-8987-EAE91D2F025A}" type="datetimeFigureOut">
              <a:rPr lang="sl-SI" smtClean="0"/>
              <a:t>20.11.2013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1E35BA6-7FDB-404D-BC1C-4C4B8219160B}" type="slidenum">
              <a:rPr lang="sl-SI" smtClean="0"/>
              <a:t>‹#›</a:t>
            </a:fld>
            <a:endParaRPr lang="sl-SI"/>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fld id="{4E42C8D3-0BF7-462F-8987-EAE91D2F025A}" type="datetimeFigureOut">
              <a:rPr lang="sl-SI" smtClean="0"/>
              <a:t>20.11.2013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1E35BA6-7FDB-404D-BC1C-4C4B8219160B}" type="slidenum">
              <a:rPr lang="sl-SI" smtClean="0"/>
              <a:t>‹#›</a:t>
            </a:fld>
            <a:endParaRPr lang="sl-SI"/>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4E42C8D3-0BF7-462F-8987-EAE91D2F025A}" type="datetimeFigureOut">
              <a:rPr lang="sl-SI" smtClean="0"/>
              <a:t>20.11.2013</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C1E35BA6-7FDB-404D-BC1C-4C4B8219160B}" type="slidenum">
              <a:rPr lang="sl-SI" smtClean="0"/>
              <a:t>‹#›</a:t>
            </a:fld>
            <a:endParaRPr lang="sl-SI"/>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4E42C8D3-0BF7-462F-8987-EAE91D2F025A}" type="datetimeFigureOut">
              <a:rPr lang="sl-SI" smtClean="0"/>
              <a:t>20.11.2013</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C1E35BA6-7FDB-404D-BC1C-4C4B8219160B}" type="slidenum">
              <a:rPr lang="sl-SI" smtClean="0"/>
              <a:t>‹#›</a:t>
            </a:fld>
            <a:endParaRPr lang="sl-SI"/>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fld id="{4E42C8D3-0BF7-462F-8987-EAE91D2F025A}" type="datetimeFigureOut">
              <a:rPr lang="sl-SI" smtClean="0"/>
              <a:t>20.11.2013</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C1E35BA6-7FDB-404D-BC1C-4C4B8219160B}" type="slidenum">
              <a:rPr lang="sl-SI" smtClean="0"/>
              <a:t>‹#›</a:t>
            </a:fld>
            <a:endParaRPr lang="sl-SI"/>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4E42C8D3-0BF7-462F-8987-EAE91D2F025A}" type="datetimeFigureOut">
              <a:rPr lang="sl-SI" smtClean="0"/>
              <a:t>20.11.2013</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C1E35BA6-7FDB-404D-BC1C-4C4B8219160B}" type="slidenum">
              <a:rPr lang="sl-SI" smtClean="0"/>
              <a:t>‹#›</a:t>
            </a:fld>
            <a:endParaRPr lang="sl-SI"/>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4E42C8D3-0BF7-462F-8987-EAE91D2F025A}" type="datetimeFigureOut">
              <a:rPr lang="sl-SI" smtClean="0"/>
              <a:t>20.11.2013</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C1E35BA6-7FDB-404D-BC1C-4C4B8219160B}" type="slidenum">
              <a:rPr lang="sl-SI" smtClean="0"/>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extLst/>
          </a:lstStyle>
          <a:p>
            <a:r>
              <a:rPr kumimoji="0" lang="sl-SI" smtClean="0"/>
              <a:t>Kliknite, če želite urediti slog naslova matrice</a:t>
            </a:r>
            <a:endParaRPr kumimoji="0" lang="en-US"/>
          </a:p>
        </p:txBody>
      </p:sp>
      <p:sp>
        <p:nvSpPr>
          <p:cNvPr id="3" name="Ograda vsebine 2"/>
          <p:cNvSpPr>
            <a:spLocks noGrp="1"/>
          </p:cNvSpPr>
          <p:nvPr>
            <p:ph idx="1"/>
          </p:nvPr>
        </p:nvSpPr>
        <p:spPr/>
        <p:txBody>
          <a:bodyPr/>
          <a:lstStyle>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extLst/>
          </a:lstStyle>
          <a:p>
            <a:fld id="{4E42C8D3-0BF7-462F-8987-EAE91D2F025A}" type="datetimeFigureOut">
              <a:rPr lang="sl-SI" smtClean="0"/>
              <a:t>20.11.2013</a:t>
            </a:fld>
            <a:endParaRPr lang="sl-SI"/>
          </a:p>
        </p:txBody>
      </p:sp>
      <p:sp>
        <p:nvSpPr>
          <p:cNvPr id="5" name="Ograda noge 4"/>
          <p:cNvSpPr>
            <a:spLocks noGrp="1"/>
          </p:cNvSpPr>
          <p:nvPr>
            <p:ph type="ftr" sz="quarter" idx="11"/>
          </p:nvPr>
        </p:nvSpPr>
        <p:spPr/>
        <p:txBody>
          <a:bodyPr/>
          <a:lstStyle>
            <a:extLst/>
          </a:lstStyle>
          <a:p>
            <a:endParaRPr lang="sl-SI"/>
          </a:p>
        </p:txBody>
      </p:sp>
      <p:sp>
        <p:nvSpPr>
          <p:cNvPr id="6" name="Ograda številke diapozitiva 5"/>
          <p:cNvSpPr>
            <a:spLocks noGrp="1"/>
          </p:cNvSpPr>
          <p:nvPr>
            <p:ph type="sldNum" sz="quarter" idx="12"/>
          </p:nvPr>
        </p:nvSpPr>
        <p:spPr/>
        <p:txBody>
          <a:bodyPr/>
          <a:lstStyle>
            <a:extLst/>
          </a:lstStyle>
          <a:p>
            <a:fld id="{C1E35BA6-7FDB-404D-BC1C-4C4B8219160B}" type="slidenum">
              <a:rPr lang="sl-SI" smtClean="0"/>
              <a:t>‹#›</a:t>
            </a:fld>
            <a:endParaRPr lang="sl-SI"/>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4E42C8D3-0BF7-462F-8987-EAE91D2F025A}" type="datetimeFigureOut">
              <a:rPr lang="sl-SI" smtClean="0"/>
              <a:t>20.11.2013</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C1E35BA6-7FDB-404D-BC1C-4C4B8219160B}" type="slidenum">
              <a:rPr lang="sl-SI" smtClean="0"/>
              <a:t>‹#›</a:t>
            </a:fld>
            <a:endParaRPr lang="sl-SI"/>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4E42C8D3-0BF7-462F-8987-EAE91D2F025A}" type="datetimeFigureOut">
              <a:rPr lang="sl-SI" smtClean="0"/>
              <a:t>20.11.2013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1E35BA6-7FDB-404D-BC1C-4C4B8219160B}" type="slidenum">
              <a:rPr lang="sl-SI" smtClean="0"/>
              <a:t>‹#›</a:t>
            </a:fld>
            <a:endParaRPr lang="sl-SI"/>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4E42C8D3-0BF7-462F-8987-EAE91D2F025A}" type="datetimeFigureOut">
              <a:rPr lang="sl-SI" smtClean="0"/>
              <a:t>20.11.2013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1E35BA6-7FDB-404D-BC1C-4C4B8219160B}" type="slidenum">
              <a:rPr lang="sl-SI" smtClean="0"/>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bg>
      <p:bgRef idx="1001">
        <a:schemeClr val="bg1"/>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sl-SI" smtClean="0"/>
              <a:t>Kliknite, če želite urediti sloge besedila matrice</a:t>
            </a:r>
          </a:p>
        </p:txBody>
      </p:sp>
      <p:sp>
        <p:nvSpPr>
          <p:cNvPr id="4" name="Ograda datuma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E42C8D3-0BF7-462F-8987-EAE91D2F025A}" type="datetimeFigureOut">
              <a:rPr lang="sl-SI" smtClean="0"/>
              <a:t>20.11.2013</a:t>
            </a:fld>
            <a:endParaRPr lang="sl-SI"/>
          </a:p>
        </p:txBody>
      </p:sp>
      <p:sp>
        <p:nvSpPr>
          <p:cNvPr id="5" name="Ograda noge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sl-SI"/>
          </a:p>
        </p:txBody>
      </p:sp>
      <p:sp>
        <p:nvSpPr>
          <p:cNvPr id="6" name="Ograda številke diapozitiva 5"/>
          <p:cNvSpPr>
            <a:spLocks noGrp="1"/>
          </p:cNvSpPr>
          <p:nvPr>
            <p:ph type="sldNum" sz="quarter" idx="12"/>
          </p:nvPr>
        </p:nvSpPr>
        <p:spPr>
          <a:xfrm>
            <a:off x="6733952" y="6555112"/>
            <a:ext cx="588336" cy="228600"/>
          </a:xfrm>
        </p:spPr>
        <p:txBody>
          <a:bodyPr/>
          <a:lstStyle>
            <a:extLst/>
          </a:lstStyle>
          <a:p>
            <a:fld id="{C1E35BA6-7FDB-404D-BC1C-4C4B8219160B}" type="slidenum">
              <a:rPr lang="sl-SI" smtClean="0"/>
              <a:t>‹#›</a:t>
            </a:fld>
            <a:endParaRPr lang="sl-SI"/>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320040"/>
            <a:ext cx="7242048" cy="1143000"/>
          </a:xfrm>
        </p:spPr>
        <p:txBody>
          <a:bodyPr/>
          <a:lstStyle>
            <a:extLst/>
          </a:lstStyle>
          <a:p>
            <a:r>
              <a:rPr kumimoji="0" lang="sl-SI" smtClean="0"/>
              <a:t>Kliknite, če želite urediti slog naslova matrice</a:t>
            </a:r>
            <a:endParaRPr kumimoji="0" lang="en-US"/>
          </a:p>
        </p:txBody>
      </p:sp>
      <p:sp>
        <p:nvSpPr>
          <p:cNvPr id="3" name="Ograda vsebine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vsebine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extLst/>
          </a:lstStyle>
          <a:p>
            <a:fld id="{4E42C8D3-0BF7-462F-8987-EAE91D2F025A}" type="datetimeFigureOut">
              <a:rPr lang="sl-SI" smtClean="0"/>
              <a:t>20.11.2013</a:t>
            </a:fld>
            <a:endParaRPr lang="sl-SI"/>
          </a:p>
        </p:txBody>
      </p:sp>
      <p:sp>
        <p:nvSpPr>
          <p:cNvPr id="6" name="Ograda noge 5"/>
          <p:cNvSpPr>
            <a:spLocks noGrp="1"/>
          </p:cNvSpPr>
          <p:nvPr>
            <p:ph type="ftr" sz="quarter" idx="11"/>
          </p:nvPr>
        </p:nvSpPr>
        <p:spPr/>
        <p:txBody>
          <a:bodyPr/>
          <a:lstStyle>
            <a:extLst/>
          </a:lstStyle>
          <a:p>
            <a:endParaRPr lang="sl-SI"/>
          </a:p>
        </p:txBody>
      </p:sp>
      <p:sp>
        <p:nvSpPr>
          <p:cNvPr id="7" name="Ograda številke diapozitiva 6"/>
          <p:cNvSpPr>
            <a:spLocks noGrp="1"/>
          </p:cNvSpPr>
          <p:nvPr>
            <p:ph type="sldNum" sz="quarter" idx="12"/>
          </p:nvPr>
        </p:nvSpPr>
        <p:spPr/>
        <p:txBody>
          <a:bodyPr/>
          <a:lstStyle>
            <a:extLst/>
          </a:lstStyle>
          <a:p>
            <a:fld id="{C1E35BA6-7FDB-404D-BC1C-4C4B8219160B}" type="slidenum">
              <a:rPr lang="sl-SI" smtClean="0"/>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320040"/>
            <a:ext cx="7242048" cy="1143000"/>
          </a:xfrm>
        </p:spPr>
        <p:txBody>
          <a:bodyPr anchor="b"/>
          <a:lstStyle>
            <a:lvl1pPr>
              <a:defRPr/>
            </a:lvl1pPr>
            <a:extLst/>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sl-SI" smtClean="0"/>
              <a:t>Kliknite, če želite urediti sloge besedila matrice</a:t>
            </a:r>
          </a:p>
        </p:txBody>
      </p:sp>
      <p:sp>
        <p:nvSpPr>
          <p:cNvPr id="4" name="Ograda besedila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sl-SI" smtClean="0"/>
              <a:t>Kliknite, če želite urediti sloge besedila matrice</a:t>
            </a:r>
          </a:p>
        </p:txBody>
      </p:sp>
      <p:sp>
        <p:nvSpPr>
          <p:cNvPr id="5" name="Ograda vsebine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6" name="Ograda vsebine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7" name="Ograda datuma 6"/>
          <p:cNvSpPr>
            <a:spLocks noGrp="1"/>
          </p:cNvSpPr>
          <p:nvPr>
            <p:ph type="dt" sz="half" idx="10"/>
          </p:nvPr>
        </p:nvSpPr>
        <p:spPr/>
        <p:txBody>
          <a:bodyPr/>
          <a:lstStyle>
            <a:extLst/>
          </a:lstStyle>
          <a:p>
            <a:fld id="{4E42C8D3-0BF7-462F-8987-EAE91D2F025A}" type="datetimeFigureOut">
              <a:rPr lang="sl-SI" smtClean="0"/>
              <a:t>20.11.2013</a:t>
            </a:fld>
            <a:endParaRPr lang="sl-SI"/>
          </a:p>
        </p:txBody>
      </p:sp>
      <p:sp>
        <p:nvSpPr>
          <p:cNvPr id="8" name="Ograda noge 7"/>
          <p:cNvSpPr>
            <a:spLocks noGrp="1"/>
          </p:cNvSpPr>
          <p:nvPr>
            <p:ph type="ftr" sz="quarter" idx="11"/>
          </p:nvPr>
        </p:nvSpPr>
        <p:spPr/>
        <p:txBody>
          <a:bodyPr/>
          <a:lstStyle>
            <a:extLst/>
          </a:lstStyle>
          <a:p>
            <a:endParaRPr lang="sl-SI"/>
          </a:p>
        </p:txBody>
      </p:sp>
      <p:sp>
        <p:nvSpPr>
          <p:cNvPr id="9" name="Ograda številke diapozitiva 8"/>
          <p:cNvSpPr>
            <a:spLocks noGrp="1"/>
          </p:cNvSpPr>
          <p:nvPr>
            <p:ph type="sldNum" sz="quarter" idx="12"/>
          </p:nvPr>
        </p:nvSpPr>
        <p:spPr/>
        <p:txBody>
          <a:bodyPr/>
          <a:lstStyle>
            <a:extLst/>
          </a:lstStyle>
          <a:p>
            <a:fld id="{C1E35BA6-7FDB-404D-BC1C-4C4B8219160B}" type="slidenum">
              <a:rPr lang="sl-SI" smtClean="0"/>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320040"/>
            <a:ext cx="7242048" cy="1143000"/>
          </a:xfrm>
        </p:spPr>
        <p:txBody>
          <a:bodyPr/>
          <a:lstStyle>
            <a:extLst/>
          </a:lstStyle>
          <a:p>
            <a:r>
              <a:rPr kumimoji="0" lang="sl-SI" smtClean="0"/>
              <a:t>Kliknite, če želite urediti slog naslova matrice</a:t>
            </a:r>
            <a:endParaRPr kumimoji="0" lang="en-US"/>
          </a:p>
        </p:txBody>
      </p:sp>
      <p:sp>
        <p:nvSpPr>
          <p:cNvPr id="3" name="Ograda datuma 2"/>
          <p:cNvSpPr>
            <a:spLocks noGrp="1"/>
          </p:cNvSpPr>
          <p:nvPr>
            <p:ph type="dt" sz="half" idx="10"/>
          </p:nvPr>
        </p:nvSpPr>
        <p:spPr/>
        <p:txBody>
          <a:bodyPr/>
          <a:lstStyle>
            <a:extLst/>
          </a:lstStyle>
          <a:p>
            <a:fld id="{4E42C8D3-0BF7-462F-8987-EAE91D2F025A}" type="datetimeFigureOut">
              <a:rPr lang="sl-SI" smtClean="0"/>
              <a:t>20.11.2013</a:t>
            </a:fld>
            <a:endParaRPr lang="sl-SI"/>
          </a:p>
        </p:txBody>
      </p:sp>
      <p:sp>
        <p:nvSpPr>
          <p:cNvPr id="4" name="Ograda noge 3"/>
          <p:cNvSpPr>
            <a:spLocks noGrp="1"/>
          </p:cNvSpPr>
          <p:nvPr>
            <p:ph type="ftr" sz="quarter" idx="11"/>
          </p:nvPr>
        </p:nvSpPr>
        <p:spPr/>
        <p:txBody>
          <a:bodyPr/>
          <a:lstStyle>
            <a:extLst/>
          </a:lstStyle>
          <a:p>
            <a:endParaRPr lang="sl-SI"/>
          </a:p>
        </p:txBody>
      </p:sp>
      <p:sp>
        <p:nvSpPr>
          <p:cNvPr id="5" name="Ograda številke diapozitiva 4"/>
          <p:cNvSpPr>
            <a:spLocks noGrp="1"/>
          </p:cNvSpPr>
          <p:nvPr>
            <p:ph type="sldNum" sz="quarter" idx="12"/>
          </p:nvPr>
        </p:nvSpPr>
        <p:spPr/>
        <p:txBody>
          <a:bodyPr/>
          <a:lstStyle>
            <a:extLst/>
          </a:lstStyle>
          <a:p>
            <a:fld id="{C1E35BA6-7FDB-404D-BC1C-4C4B8219160B}" type="slidenum">
              <a:rPr lang="sl-SI" smtClean="0"/>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lvl1pPr>
              <a:defRPr>
                <a:solidFill>
                  <a:schemeClr val="tx2"/>
                </a:solidFill>
              </a:defRPr>
            </a:lvl1pPr>
            <a:extLst/>
          </a:lstStyle>
          <a:p>
            <a:fld id="{4E42C8D3-0BF7-462F-8987-EAE91D2F025A}" type="datetimeFigureOut">
              <a:rPr lang="sl-SI" smtClean="0"/>
              <a:t>20.11.2013</a:t>
            </a:fld>
            <a:endParaRPr lang="sl-SI"/>
          </a:p>
        </p:txBody>
      </p:sp>
      <p:sp>
        <p:nvSpPr>
          <p:cNvPr id="3" name="Ograda noge 2"/>
          <p:cNvSpPr>
            <a:spLocks noGrp="1"/>
          </p:cNvSpPr>
          <p:nvPr>
            <p:ph type="ftr" sz="quarter" idx="11"/>
          </p:nvPr>
        </p:nvSpPr>
        <p:spPr/>
        <p:txBody>
          <a:bodyPr/>
          <a:lstStyle>
            <a:lvl1pPr>
              <a:defRPr>
                <a:solidFill>
                  <a:schemeClr val="tx2"/>
                </a:solidFill>
              </a:defRPr>
            </a:lvl1pPr>
            <a:extLst/>
          </a:lstStyle>
          <a:p>
            <a:endParaRPr lang="sl-SI"/>
          </a:p>
        </p:txBody>
      </p:sp>
      <p:sp>
        <p:nvSpPr>
          <p:cNvPr id="4" name="Ograda številke diapozitiva 3"/>
          <p:cNvSpPr>
            <a:spLocks noGrp="1"/>
          </p:cNvSpPr>
          <p:nvPr>
            <p:ph type="sldNum" sz="quarter" idx="12"/>
          </p:nvPr>
        </p:nvSpPr>
        <p:spPr/>
        <p:txBody>
          <a:bodyPr/>
          <a:lstStyle>
            <a:extLst/>
          </a:lstStyle>
          <a:p>
            <a:fld id="{C1E35BA6-7FDB-404D-BC1C-4C4B8219160B}" type="slidenum">
              <a:rPr lang="sl-SI" smtClean="0"/>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sl-SI" smtClean="0"/>
              <a:t>Kliknite, če želite urediti slog naslova matrice</a:t>
            </a:r>
            <a:endParaRPr kumimoji="0" lang="en-US"/>
          </a:p>
        </p:txBody>
      </p:sp>
      <p:sp>
        <p:nvSpPr>
          <p:cNvPr id="3" name="Ograda besedila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sl-SI" smtClean="0"/>
              <a:t>Kliknite, če želite urediti sloge besedila matrice</a:t>
            </a:r>
          </a:p>
        </p:txBody>
      </p:sp>
      <p:sp>
        <p:nvSpPr>
          <p:cNvPr id="4" name="Ograda vsebine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extLst/>
          </a:lstStyle>
          <a:p>
            <a:fld id="{4E42C8D3-0BF7-462F-8987-EAE91D2F025A}" type="datetimeFigureOut">
              <a:rPr lang="sl-SI" smtClean="0"/>
              <a:t>20.11.2013</a:t>
            </a:fld>
            <a:endParaRPr lang="sl-SI"/>
          </a:p>
        </p:txBody>
      </p:sp>
      <p:sp>
        <p:nvSpPr>
          <p:cNvPr id="6" name="Ograda noge 5"/>
          <p:cNvSpPr>
            <a:spLocks noGrp="1"/>
          </p:cNvSpPr>
          <p:nvPr>
            <p:ph type="ftr" sz="quarter" idx="11"/>
          </p:nvPr>
        </p:nvSpPr>
        <p:spPr/>
        <p:txBody>
          <a:bodyPr/>
          <a:lstStyle>
            <a:extLst/>
          </a:lstStyle>
          <a:p>
            <a:endParaRPr lang="sl-SI"/>
          </a:p>
        </p:txBody>
      </p:sp>
      <p:sp>
        <p:nvSpPr>
          <p:cNvPr id="7" name="Ograda številke diapozitiva 6"/>
          <p:cNvSpPr>
            <a:spLocks noGrp="1"/>
          </p:cNvSpPr>
          <p:nvPr>
            <p:ph type="sldNum" sz="quarter" idx="12"/>
          </p:nvPr>
        </p:nvSpPr>
        <p:spPr/>
        <p:txBody>
          <a:bodyPr/>
          <a:lstStyle>
            <a:extLst/>
          </a:lstStyle>
          <a:p>
            <a:fld id="{C1E35BA6-7FDB-404D-BC1C-4C4B8219160B}" type="slidenum">
              <a:rPr lang="sl-SI" smtClean="0"/>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bg>
      <p:bgRef idx="1002">
        <a:schemeClr val="bg2"/>
      </p:bgRef>
    </p:bg>
    <p:spTree>
      <p:nvGrpSpPr>
        <p:cNvPr id="1" name=""/>
        <p:cNvGrpSpPr/>
        <p:nvPr/>
      </p:nvGrpSpPr>
      <p:grpSpPr>
        <a:xfrm>
          <a:off x="0" y="0"/>
          <a:ext cx="0" cy="0"/>
          <a:chOff x="0" y="0"/>
          <a:chExt cx="0" cy="0"/>
        </a:xfrm>
      </p:grpSpPr>
      <p:sp>
        <p:nvSpPr>
          <p:cNvPr id="8" name="Pravokotnik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avokotnik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Naslov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sl-SI" smtClean="0"/>
              <a:t>Kliknite, če želite urediti slog naslova matrice</a:t>
            </a:r>
            <a:endParaRPr kumimoji="0" lang="en-US" dirty="0"/>
          </a:p>
        </p:txBody>
      </p:sp>
      <p:sp>
        <p:nvSpPr>
          <p:cNvPr id="4" name="Ograda besedila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sl-SI" smtClean="0"/>
              <a:t>Kliknite, če želite urediti sloge besedila matrice</a:t>
            </a:r>
          </a:p>
        </p:txBody>
      </p:sp>
      <p:sp>
        <p:nvSpPr>
          <p:cNvPr id="5" name="Ograda datuma 4"/>
          <p:cNvSpPr>
            <a:spLocks noGrp="1"/>
          </p:cNvSpPr>
          <p:nvPr>
            <p:ph type="dt" sz="half" idx="10"/>
          </p:nvPr>
        </p:nvSpPr>
        <p:spPr/>
        <p:txBody>
          <a:bodyPr/>
          <a:lstStyle>
            <a:extLst/>
          </a:lstStyle>
          <a:p>
            <a:fld id="{4E42C8D3-0BF7-462F-8987-EAE91D2F025A}" type="datetimeFigureOut">
              <a:rPr lang="sl-SI" smtClean="0"/>
              <a:t>20.11.2013</a:t>
            </a:fld>
            <a:endParaRPr lang="sl-SI"/>
          </a:p>
        </p:txBody>
      </p:sp>
      <p:sp>
        <p:nvSpPr>
          <p:cNvPr id="6" name="Ograda noge 5"/>
          <p:cNvSpPr>
            <a:spLocks noGrp="1"/>
          </p:cNvSpPr>
          <p:nvPr>
            <p:ph type="ftr" sz="quarter" idx="11"/>
          </p:nvPr>
        </p:nvSpPr>
        <p:spPr/>
        <p:txBody>
          <a:bodyPr/>
          <a:lstStyle>
            <a:extLst/>
          </a:lstStyle>
          <a:p>
            <a:endParaRPr lang="sl-SI"/>
          </a:p>
        </p:txBody>
      </p:sp>
      <p:sp>
        <p:nvSpPr>
          <p:cNvPr id="7" name="Ograda številke diapozitiva 6"/>
          <p:cNvSpPr>
            <a:spLocks noGrp="1"/>
          </p:cNvSpPr>
          <p:nvPr>
            <p:ph type="sldNum" sz="quarter" idx="12"/>
          </p:nvPr>
        </p:nvSpPr>
        <p:spPr/>
        <p:txBody>
          <a:bodyPr/>
          <a:lstStyle>
            <a:extLst/>
          </a:lstStyle>
          <a:p>
            <a:fld id="{C1E35BA6-7FDB-404D-BC1C-4C4B8219160B}" type="slidenum">
              <a:rPr lang="sl-SI" smtClean="0"/>
              <a:t>‹#›</a:t>
            </a:fld>
            <a:endParaRPr lang="sl-SI"/>
          </a:p>
        </p:txBody>
      </p:sp>
      <p:sp>
        <p:nvSpPr>
          <p:cNvPr id="10" name="Ograda slik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sl-SI" smtClean="0"/>
              <a:t>Kliknite ikono, če želite dodati sliko</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ravokotnik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Ograda naslova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sl-SI" smtClean="0"/>
              <a:t>Kliknite, če želite urediti slog naslova matrice</a:t>
            </a:r>
            <a:endParaRPr kumimoji="0" lang="en-US"/>
          </a:p>
        </p:txBody>
      </p:sp>
      <p:sp>
        <p:nvSpPr>
          <p:cNvPr id="31" name="Ograda besedila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sl-SI" smtClean="0"/>
              <a:t>Kliknite, če želite urediti sloge besedila matrice</a:t>
            </a:r>
          </a:p>
          <a:p>
            <a:pPr lvl="1" eaLnBrk="1" latinLnBrk="0" hangingPunct="1"/>
            <a:r>
              <a:rPr kumimoji="0" lang="sl-SI" smtClean="0"/>
              <a:t>Druga raven</a:t>
            </a:r>
          </a:p>
          <a:p>
            <a:pPr lvl="2" eaLnBrk="1" latinLnBrk="0" hangingPunct="1"/>
            <a:r>
              <a:rPr kumimoji="0" lang="sl-SI" smtClean="0"/>
              <a:t>Tretja raven</a:t>
            </a:r>
          </a:p>
          <a:p>
            <a:pPr lvl="3" eaLnBrk="1" latinLnBrk="0" hangingPunct="1"/>
            <a:r>
              <a:rPr kumimoji="0" lang="sl-SI" smtClean="0"/>
              <a:t>Četrta raven</a:t>
            </a:r>
          </a:p>
          <a:p>
            <a:pPr lvl="4" eaLnBrk="1" latinLnBrk="0" hangingPunct="1"/>
            <a:r>
              <a:rPr kumimoji="0" lang="sl-SI" smtClean="0"/>
              <a:t>Peta raven</a:t>
            </a:r>
            <a:endParaRPr kumimoji="0" lang="en-US"/>
          </a:p>
        </p:txBody>
      </p:sp>
      <p:sp>
        <p:nvSpPr>
          <p:cNvPr id="27" name="Ograda datuma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E42C8D3-0BF7-462F-8987-EAE91D2F025A}" type="datetimeFigureOut">
              <a:rPr lang="sl-SI" smtClean="0"/>
              <a:t>20.11.2013</a:t>
            </a:fld>
            <a:endParaRPr lang="sl-SI"/>
          </a:p>
        </p:txBody>
      </p:sp>
      <p:sp>
        <p:nvSpPr>
          <p:cNvPr id="4" name="Ograda noge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sl-SI"/>
          </a:p>
        </p:txBody>
      </p:sp>
      <p:sp>
        <p:nvSpPr>
          <p:cNvPr id="16" name="Ograda številke diapozitiva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1E35BA6-7FDB-404D-BC1C-4C4B8219160B}" type="slidenum">
              <a:rPr lang="sl-SI" smtClean="0"/>
              <a:t>‹#›</a:t>
            </a:fld>
            <a:endParaRPr lang="sl-SI"/>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42C8D3-0BF7-462F-8987-EAE91D2F025A}" type="datetimeFigureOut">
              <a:rPr lang="sl-SI" smtClean="0"/>
              <a:t>20.11.2013</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35BA6-7FDB-404D-BC1C-4C4B8219160B}" type="slidenum">
              <a:rPr lang="sl-SI" smtClean="0"/>
              <a:t>‹#›</a:t>
            </a:fld>
            <a:endParaRPr lang="sl-SI"/>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hyperlink" Target="http://www.foto-koroska.net/BRISI/index.htm" TargetMode="External"/><Relationship Id="rId3" Type="http://schemas.openxmlformats.org/officeDocument/2006/relationships/hyperlink" Target="http://www.astrokaktus.com/DigitalPhotography/splet/splet_slika_poudarek.html" TargetMode="External"/><Relationship Id="rId7" Type="http://schemas.openxmlformats.org/officeDocument/2006/relationships/hyperlink" Target="http://www.foto-koroska.net/BRISI/komp_perspektiva.htm" TargetMode="External"/><Relationship Id="rId2" Type="http://schemas.openxmlformats.org/officeDocument/2006/relationships/hyperlink" Target="http://www.genspot.com/PhotoGallery/ShowPhoto.aspx?photo_id=13785" TargetMode="External"/><Relationship Id="rId1" Type="http://schemas.openxmlformats.org/officeDocument/2006/relationships/slideLayout" Target="../slideLayouts/slideLayout13.xml"/><Relationship Id="rId6" Type="http://schemas.openxmlformats.org/officeDocument/2006/relationships/hyperlink" Target="http://www.crtanje-i-slike.com/" TargetMode="External"/><Relationship Id="rId5" Type="http://schemas.openxmlformats.org/officeDocument/2006/relationships/hyperlink" Target="http://galerija.over.net/main.php?g2_view=core.DownloadItem&amp;g2_itemId=24626&amp;g2_serialNumber=2" TargetMode="External"/><Relationship Id="rId4" Type="http://schemas.openxmlformats.org/officeDocument/2006/relationships/hyperlink" Target="http://www.ventilatorbesed.com/slike/clanki/metulj22.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smtClean="0"/>
              <a:t>OSNOVNI ELEMENTI SLIKE</a:t>
            </a:r>
            <a:endParaRPr lang="sl-SI" dirty="0"/>
          </a:p>
        </p:txBody>
      </p:sp>
      <p:sp>
        <p:nvSpPr>
          <p:cNvPr id="3" name="Podnaslov 2"/>
          <p:cNvSpPr>
            <a:spLocks noGrp="1"/>
          </p:cNvSpPr>
          <p:nvPr>
            <p:ph type="subTitle" idx="1"/>
          </p:nvPr>
        </p:nvSpPr>
        <p:spPr/>
        <p:txBody>
          <a:bodyPr/>
          <a:lstStyle/>
          <a:p>
            <a:endParaRPr lang="sl-SI"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25602" name="Picture 2" descr="http://www.educa.fmf.uni-lj.si/izodel/sola/2003/ura/tina/nova/images/scan1/Slika20.jpg"/>
          <p:cNvPicPr>
            <a:picLocks noChangeAspect="1" noChangeArrowheads="1"/>
          </p:cNvPicPr>
          <p:nvPr/>
        </p:nvPicPr>
        <p:blipFill>
          <a:blip r:embed="rId2"/>
          <a:srcRect/>
          <a:stretch>
            <a:fillRect/>
          </a:stretch>
        </p:blipFill>
        <p:spPr bwMode="auto">
          <a:xfrm>
            <a:off x="1142976" y="1285860"/>
            <a:ext cx="6688801" cy="514353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26626" name="Picture 2" descr="http://www.educa.fmf.uni-lj.si/izodel/sola/2003/ura/tina/nova/images/scan1/slika27.jpg"/>
          <p:cNvPicPr>
            <a:picLocks noChangeAspect="1" noChangeArrowheads="1"/>
          </p:cNvPicPr>
          <p:nvPr/>
        </p:nvPicPr>
        <p:blipFill>
          <a:blip r:embed="rId2"/>
          <a:srcRect/>
          <a:stretch>
            <a:fillRect/>
          </a:stretch>
        </p:blipFill>
        <p:spPr bwMode="auto">
          <a:xfrm>
            <a:off x="500034" y="1857364"/>
            <a:ext cx="8341948" cy="457203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Pravilo tretjin</a:t>
            </a:r>
            <a:endParaRPr lang="sl-SI" dirty="0"/>
          </a:p>
        </p:txBody>
      </p:sp>
      <p:pic>
        <p:nvPicPr>
          <p:cNvPr id="30722" name="Picture 2" descr="http://www.foto-koroska.net/BRISI/slike/kompozicija/Nov6.jpg"/>
          <p:cNvPicPr>
            <a:picLocks noChangeAspect="1" noChangeArrowheads="1"/>
          </p:cNvPicPr>
          <p:nvPr/>
        </p:nvPicPr>
        <p:blipFill>
          <a:blip r:embed="rId2"/>
          <a:srcRect/>
          <a:stretch>
            <a:fillRect/>
          </a:stretch>
        </p:blipFill>
        <p:spPr bwMode="auto">
          <a:xfrm>
            <a:off x="1285852" y="1214422"/>
            <a:ext cx="6643734" cy="498280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POUDAREK SLIKE</a:t>
            </a:r>
            <a:endParaRPr lang="sl-SI" dirty="0"/>
          </a:p>
        </p:txBody>
      </p:sp>
      <p:sp>
        <p:nvSpPr>
          <p:cNvPr id="3" name="Ograda vsebine 2"/>
          <p:cNvSpPr>
            <a:spLocks noGrp="1"/>
          </p:cNvSpPr>
          <p:nvPr>
            <p:ph idx="1"/>
          </p:nvPr>
        </p:nvSpPr>
        <p:spPr/>
        <p:txBody>
          <a:bodyPr>
            <a:normAutofit fontScale="70000" lnSpcReduction="20000"/>
          </a:bodyPr>
          <a:lstStyle/>
          <a:p>
            <a:r>
              <a:rPr lang="sl-SI" dirty="0" smtClean="0"/>
              <a:t>Poudarek je zanimiva točka, smer, linija, barva, lika ali kakšna druga metoda, s katero privabimo pogled in ga usmerimo v tisti del slike, ki se nam zdi pomemben.</a:t>
            </a:r>
          </a:p>
          <a:p>
            <a:r>
              <a:rPr lang="sl-SI" dirty="0" smtClean="0"/>
              <a:t>Poudarek: </a:t>
            </a:r>
          </a:p>
          <a:p>
            <a:pPr lvl="1"/>
            <a:r>
              <a:rPr lang="sl-SI" dirty="0" smtClean="0"/>
              <a:t>svetlobna točka v zlatem rezu,</a:t>
            </a:r>
          </a:p>
          <a:p>
            <a:pPr lvl="1"/>
            <a:r>
              <a:rPr lang="sl-SI" dirty="0" smtClean="0"/>
              <a:t> zanimiv vzorec ali lik, </a:t>
            </a:r>
          </a:p>
          <a:p>
            <a:pPr lvl="1"/>
            <a:r>
              <a:rPr lang="sl-SI" dirty="0" smtClean="0"/>
              <a:t>izstopajoča barva, </a:t>
            </a:r>
          </a:p>
          <a:p>
            <a:pPr lvl="1"/>
            <a:r>
              <a:rPr lang="sl-SI" dirty="0" smtClean="0"/>
              <a:t>svetloba, skratka vse, kar se nam zdi bolj zanimivo kot ostali deli slike.</a:t>
            </a:r>
          </a:p>
          <a:p>
            <a:pPr lvl="1">
              <a:buNone/>
            </a:pPr>
            <a:endParaRPr lang="sl-SI" dirty="0" smtClean="0"/>
          </a:p>
          <a:p>
            <a:r>
              <a:rPr lang="sl-SI" dirty="0" smtClean="0"/>
              <a:t>Poudarek je zelo močno slikovno orodje, zato je tudi nevarno. Dva ali več enakovrednih poudarkov lahko sliko razdeli na več delov. Če prične pogled begati iz ene točke na drugo, je slika zanič. Poudarke torej izbiramo skrbno, ker so prva točka, ki jo bo opazil gledalec. </a:t>
            </a:r>
          </a:p>
          <a:p>
            <a:endParaRPr lang="sl-SI"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POUDAREK SLIKE</a:t>
            </a:r>
            <a:endParaRPr lang="sl-SI" dirty="0"/>
          </a:p>
        </p:txBody>
      </p:sp>
      <p:pic>
        <p:nvPicPr>
          <p:cNvPr id="2052" name="Picture 4" descr="http://static.genspot.com/files/images/tinchy44/tinchy44_542008193332_640.jpg"/>
          <p:cNvPicPr>
            <a:picLocks noChangeAspect="1" noChangeArrowheads="1"/>
          </p:cNvPicPr>
          <p:nvPr/>
        </p:nvPicPr>
        <p:blipFill>
          <a:blip r:embed="rId2"/>
          <a:srcRect/>
          <a:stretch>
            <a:fillRect/>
          </a:stretch>
        </p:blipFill>
        <p:spPr bwMode="auto">
          <a:xfrm>
            <a:off x="214282" y="1357298"/>
            <a:ext cx="3905277" cy="2928958"/>
          </a:xfrm>
          <a:prstGeom prst="rect">
            <a:avLst/>
          </a:prstGeom>
          <a:noFill/>
        </p:spPr>
      </p:pic>
      <p:pic>
        <p:nvPicPr>
          <p:cNvPr id="2054" name="Picture 6" descr="http://bernardin.iisa.av-studio.si/imagelib/large/fotogalerija%2Fpiran%2F17_piran_in_tramontana.jpg"/>
          <p:cNvPicPr>
            <a:picLocks noChangeAspect="1" noChangeArrowheads="1"/>
          </p:cNvPicPr>
          <p:nvPr/>
        </p:nvPicPr>
        <p:blipFill>
          <a:blip r:embed="rId3"/>
          <a:srcRect/>
          <a:stretch>
            <a:fillRect/>
          </a:stretch>
        </p:blipFill>
        <p:spPr bwMode="auto">
          <a:xfrm>
            <a:off x="4357686" y="3214686"/>
            <a:ext cx="4476781" cy="335758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SMER GIBANJA/ SMER POGLEDA</a:t>
            </a:r>
            <a:endParaRPr lang="sl-SI" dirty="0"/>
          </a:p>
        </p:txBody>
      </p:sp>
      <p:pic>
        <p:nvPicPr>
          <p:cNvPr id="31746" name="Picture 2" descr="http://www.foto-koroska.net/BRISI/slike/kompozicija/surf2.jpg"/>
          <p:cNvPicPr>
            <a:picLocks noChangeAspect="1" noChangeArrowheads="1"/>
          </p:cNvPicPr>
          <p:nvPr/>
        </p:nvPicPr>
        <p:blipFill>
          <a:blip r:embed="rId2"/>
          <a:srcRect/>
          <a:stretch>
            <a:fillRect/>
          </a:stretch>
        </p:blipFill>
        <p:spPr bwMode="auto">
          <a:xfrm>
            <a:off x="214282" y="2285992"/>
            <a:ext cx="4173906" cy="2786082"/>
          </a:xfrm>
          <a:prstGeom prst="rect">
            <a:avLst/>
          </a:prstGeom>
          <a:noFill/>
        </p:spPr>
      </p:pic>
      <p:pic>
        <p:nvPicPr>
          <p:cNvPr id="31748" name="Picture 4" descr="http://www.foto-koroska.net/BRISI/slike/kompozicija/pogled.jpg"/>
          <p:cNvPicPr>
            <a:picLocks noChangeAspect="1" noChangeArrowheads="1"/>
          </p:cNvPicPr>
          <p:nvPr/>
        </p:nvPicPr>
        <p:blipFill>
          <a:blip r:embed="rId3"/>
          <a:srcRect/>
          <a:stretch>
            <a:fillRect/>
          </a:stretch>
        </p:blipFill>
        <p:spPr bwMode="auto">
          <a:xfrm>
            <a:off x="4643438" y="2285992"/>
            <a:ext cx="4173906" cy="278608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KOMPOZICIJA</a:t>
            </a:r>
            <a:endParaRPr lang="sl-SI" dirty="0"/>
          </a:p>
        </p:txBody>
      </p:sp>
      <p:pic>
        <p:nvPicPr>
          <p:cNvPr id="1026" name="Picture 2"/>
          <p:cNvPicPr>
            <a:picLocks noGrp="1" noChangeAspect="1" noChangeArrowheads="1"/>
          </p:cNvPicPr>
          <p:nvPr>
            <p:ph idx="1"/>
          </p:nvPr>
        </p:nvPicPr>
        <p:blipFill>
          <a:blip r:embed="rId2"/>
          <a:srcRect l="45067" t="21466" r="36189" b="53280"/>
          <a:stretch>
            <a:fillRect/>
          </a:stretch>
        </p:blipFill>
        <p:spPr bwMode="auto">
          <a:xfrm>
            <a:off x="1500166" y="1500174"/>
            <a:ext cx="5929354" cy="499314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KOMPOZICIJA</a:t>
            </a:r>
            <a:endParaRPr lang="sl-SI" dirty="0"/>
          </a:p>
        </p:txBody>
      </p:sp>
      <p:sp>
        <p:nvSpPr>
          <p:cNvPr id="3" name="Ograda vsebine 2"/>
          <p:cNvSpPr>
            <a:spLocks noGrp="1"/>
          </p:cNvSpPr>
          <p:nvPr>
            <p:ph idx="1"/>
          </p:nvPr>
        </p:nvSpPr>
        <p:spPr/>
        <p:txBody>
          <a:bodyPr>
            <a:normAutofit fontScale="77500" lnSpcReduction="20000"/>
          </a:bodyPr>
          <a:lstStyle/>
          <a:p>
            <a:r>
              <a:rPr lang="sl-SI" dirty="0" smtClean="0"/>
              <a:t>Kompozicija je nameravana postavitev elementov slike na tak način, da sliko podpirajo. </a:t>
            </a:r>
          </a:p>
          <a:p>
            <a:r>
              <a:rPr lang="sl-SI" dirty="0" smtClean="0"/>
              <a:t>Razmerja oblik in barvni odnosi pomagajo graditi osnovno sporočilo slike. </a:t>
            </a:r>
          </a:p>
          <a:p>
            <a:r>
              <a:rPr lang="sl-SI" dirty="0" smtClean="0"/>
              <a:t>Kompozicija je v osnovi lik ali sozvočje likov, ki se nahajajo v sliki. Klasična pravila kompozicije niso nujno edino veljavna metoda. </a:t>
            </a:r>
          </a:p>
          <a:p>
            <a:r>
              <a:rPr lang="sl-SI" dirty="0" smtClean="0"/>
              <a:t>Kompozicijski vzorci so le preverjeno orodje za izdelavo skladne slike, ni pa nujno, da veljajo za popolnoma vse opazovalce.</a:t>
            </a:r>
          </a:p>
          <a:p>
            <a:r>
              <a:rPr lang="sl-SI" dirty="0" smtClean="0"/>
              <a:t>Prvo besedo v kompoziciji pove format slike. </a:t>
            </a:r>
          </a:p>
          <a:p>
            <a:r>
              <a:rPr lang="sl-SI" dirty="0" smtClean="0"/>
              <a:t>Osnova kompozicije je prostorski zlati rez, čeprav kompozicija bolj nakazuje ploskve in smeri. </a:t>
            </a:r>
          </a:p>
          <a:p>
            <a:endParaRPr lang="sl-SI"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4" name="Picture 3"/>
          <p:cNvPicPr>
            <a:picLocks noGrp="1" noChangeAspect="1" noChangeArrowheads="1"/>
          </p:cNvPicPr>
          <p:nvPr>
            <p:ph idx="1"/>
          </p:nvPr>
        </p:nvPicPr>
        <p:blipFill>
          <a:blip r:embed="rId2"/>
          <a:srcRect l="10417" t="44167" r="57812" b="26666"/>
          <a:stretch>
            <a:fillRect/>
          </a:stretch>
        </p:blipFill>
        <p:spPr bwMode="auto">
          <a:xfrm>
            <a:off x="642909" y="1785926"/>
            <a:ext cx="7470327" cy="428628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VIRI</a:t>
            </a:r>
            <a:endParaRPr lang="sl-SI" dirty="0"/>
          </a:p>
        </p:txBody>
      </p:sp>
      <p:sp>
        <p:nvSpPr>
          <p:cNvPr id="3" name="Ograda vsebine 2"/>
          <p:cNvSpPr>
            <a:spLocks noGrp="1"/>
          </p:cNvSpPr>
          <p:nvPr>
            <p:ph idx="1"/>
          </p:nvPr>
        </p:nvSpPr>
        <p:spPr/>
        <p:txBody>
          <a:bodyPr>
            <a:normAutofit/>
          </a:bodyPr>
          <a:lstStyle/>
          <a:p>
            <a:r>
              <a:rPr lang="sl-SI" sz="2000" dirty="0" smtClean="0">
                <a:hlinkClick r:id="rId2"/>
              </a:rPr>
              <a:t>http://www.genspot.com/PhotoGallery/ShowPhoto.aspx?photo_id=13785</a:t>
            </a:r>
            <a:endParaRPr lang="sl-SI" sz="2000" dirty="0" smtClean="0"/>
          </a:p>
          <a:p>
            <a:r>
              <a:rPr lang="sl-SI" sz="2000" dirty="0" smtClean="0">
                <a:hlinkClick r:id="rId3"/>
              </a:rPr>
              <a:t>http://www.astrokaktus.com/DigitalPhotography/splet/splet_slika_poudarek.html</a:t>
            </a:r>
            <a:endParaRPr lang="sl-SI" sz="2000" dirty="0" smtClean="0"/>
          </a:p>
          <a:p>
            <a:r>
              <a:rPr lang="sl-SI" sz="1800" dirty="0" smtClean="0"/>
              <a:t>http://www.educa.fmf.uni-Lj.si/izodel/sola/2003/ura/tina/Nova/index.htm#upor</a:t>
            </a:r>
          </a:p>
          <a:p>
            <a:r>
              <a:rPr lang="sl-SI" sz="2000" dirty="0" smtClean="0">
                <a:hlinkClick r:id="rId4"/>
              </a:rPr>
              <a:t>http://www.ventilatorbesed.com/slike/clanki/metulj22.jpg</a:t>
            </a:r>
            <a:endParaRPr lang="sl-SI" sz="2000" dirty="0" smtClean="0"/>
          </a:p>
          <a:p>
            <a:r>
              <a:rPr lang="sl-SI" sz="1800" dirty="0" smtClean="0">
                <a:hlinkClick r:id="rId5"/>
              </a:rPr>
              <a:t>http://galerija.over.net/main.php?g2_view=core.DownloadItem&amp;g2_itemId=24626&amp;g2_serialNumber=2</a:t>
            </a:r>
            <a:endParaRPr lang="sl-SI" sz="1800" dirty="0" smtClean="0"/>
          </a:p>
          <a:p>
            <a:r>
              <a:rPr lang="sl-SI" sz="1800" dirty="0" smtClean="0">
                <a:hlinkClick r:id="rId6"/>
              </a:rPr>
              <a:t>http://www.crtanje-i-slike.com/</a:t>
            </a:r>
            <a:endParaRPr lang="sl-SI" sz="1800" dirty="0" smtClean="0"/>
          </a:p>
          <a:p>
            <a:r>
              <a:rPr lang="sl-SI" sz="2000" dirty="0" smtClean="0">
                <a:hlinkClick r:id="rId7"/>
              </a:rPr>
              <a:t>http://www.foto-koroska.net/BRISI/komp_perspektiva.htm</a:t>
            </a:r>
            <a:endParaRPr lang="sl-SI" sz="2000" dirty="0" smtClean="0"/>
          </a:p>
          <a:p>
            <a:r>
              <a:rPr lang="sl-SI" sz="2000" dirty="0" smtClean="0">
                <a:hlinkClick r:id="rId8"/>
              </a:rPr>
              <a:t>http://www.foto-koroska.net/BRISI/index.htm</a:t>
            </a:r>
            <a:r>
              <a:rPr lang="sl-SI" sz="2000" dirty="0" smtClean="0"/>
              <a:t> </a:t>
            </a:r>
            <a:endParaRPr lang="sl-SI" sz="2000" dirty="0"/>
          </a:p>
          <a:p>
            <a:pPr>
              <a:buNone/>
            </a:pPr>
            <a:endParaRPr lang="sl-SI" sz="2000" dirty="0"/>
          </a:p>
          <a:p>
            <a:r>
              <a:rPr lang="sl-SI" sz="1800" dirty="0" smtClean="0"/>
              <a:t>http://www.astrokaktus.com/DigitalPhotography/splet/splet_sprejemnica.html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Osnovni elementi slike</a:t>
            </a:r>
            <a:endParaRPr lang="sl-SI" dirty="0"/>
          </a:p>
        </p:txBody>
      </p:sp>
      <p:sp>
        <p:nvSpPr>
          <p:cNvPr id="3" name="Ograda vsebine 2"/>
          <p:cNvSpPr>
            <a:spLocks noGrp="1"/>
          </p:cNvSpPr>
          <p:nvPr>
            <p:ph idx="1"/>
          </p:nvPr>
        </p:nvSpPr>
        <p:spPr/>
        <p:txBody>
          <a:bodyPr/>
          <a:lstStyle/>
          <a:p>
            <a:r>
              <a:rPr lang="sl-SI" dirty="0" smtClean="0"/>
              <a:t>PERSPEKTIVA</a:t>
            </a:r>
          </a:p>
          <a:p>
            <a:r>
              <a:rPr lang="sl-SI" dirty="0" smtClean="0"/>
              <a:t>ZLATI REZ</a:t>
            </a:r>
          </a:p>
          <a:p>
            <a:r>
              <a:rPr lang="sl-SI" dirty="0" smtClean="0"/>
              <a:t>POUDAREK</a:t>
            </a:r>
          </a:p>
          <a:p>
            <a:r>
              <a:rPr lang="sl-SI" dirty="0" smtClean="0"/>
              <a:t>KOMPOZICIJA</a:t>
            </a:r>
            <a:endParaRPr lang="sl-SI"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PERSPEKTIVA</a:t>
            </a:r>
            <a:endParaRPr lang="sl-SI" dirty="0"/>
          </a:p>
        </p:txBody>
      </p:sp>
      <p:pic>
        <p:nvPicPr>
          <p:cNvPr id="7169" name="Picture 1"/>
          <p:cNvPicPr>
            <a:picLocks noGrp="1" noChangeAspect="1" noChangeArrowheads="1"/>
          </p:cNvPicPr>
          <p:nvPr>
            <p:ph idx="1"/>
          </p:nvPr>
        </p:nvPicPr>
        <p:blipFill>
          <a:blip r:embed="rId2"/>
          <a:srcRect l="30270" t="21076" r="35202" b="42095"/>
          <a:stretch>
            <a:fillRect/>
          </a:stretch>
        </p:blipFill>
        <p:spPr bwMode="auto">
          <a:xfrm>
            <a:off x="357158" y="1428736"/>
            <a:ext cx="7608147" cy="507209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PERSPEKTIVA</a:t>
            </a:r>
            <a:endParaRPr lang="sl-SI" dirty="0"/>
          </a:p>
        </p:txBody>
      </p:sp>
      <p:pic>
        <p:nvPicPr>
          <p:cNvPr id="27650" name="Picture 2" descr="http://galerija.over.net/main.php?g2_view=core.DownloadItem&amp;g2_itemId=24626&amp;g2_serialNumber=2"/>
          <p:cNvPicPr>
            <a:picLocks noChangeAspect="1" noChangeArrowheads="1"/>
          </p:cNvPicPr>
          <p:nvPr/>
        </p:nvPicPr>
        <p:blipFill>
          <a:blip r:embed="rId2"/>
          <a:srcRect/>
          <a:stretch>
            <a:fillRect/>
          </a:stretch>
        </p:blipFill>
        <p:spPr bwMode="auto">
          <a:xfrm>
            <a:off x="642909" y="1214422"/>
            <a:ext cx="7637983" cy="507209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PERSPEKTIVA</a:t>
            </a:r>
            <a:endParaRPr lang="sl-SI" dirty="0"/>
          </a:p>
        </p:txBody>
      </p:sp>
      <p:pic>
        <p:nvPicPr>
          <p:cNvPr id="28674" name="Picture 2" descr="http://www.crtanje-i-slike.com/images/perspektiva-horizont-objekat.jpg"/>
          <p:cNvPicPr>
            <a:picLocks noChangeAspect="1" noChangeArrowheads="1"/>
          </p:cNvPicPr>
          <p:nvPr/>
        </p:nvPicPr>
        <p:blipFill>
          <a:blip r:embed="rId2"/>
          <a:srcRect/>
          <a:stretch>
            <a:fillRect/>
          </a:stretch>
        </p:blipFill>
        <p:spPr bwMode="auto">
          <a:xfrm>
            <a:off x="357158" y="1643050"/>
            <a:ext cx="8459758" cy="35719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PERSPEKTIVA</a:t>
            </a:r>
            <a:endParaRPr lang="sl-SI" dirty="0"/>
          </a:p>
        </p:txBody>
      </p:sp>
      <p:pic>
        <p:nvPicPr>
          <p:cNvPr id="29698" name="Picture 2" descr="http://www.foto-koroska.net/BRISI/slike/kompozicija/IMG_5586-01.jpg"/>
          <p:cNvPicPr>
            <a:picLocks noChangeAspect="1" noChangeArrowheads="1"/>
          </p:cNvPicPr>
          <p:nvPr/>
        </p:nvPicPr>
        <p:blipFill>
          <a:blip r:embed="rId2"/>
          <a:srcRect/>
          <a:stretch>
            <a:fillRect/>
          </a:stretch>
        </p:blipFill>
        <p:spPr bwMode="auto">
          <a:xfrm>
            <a:off x="285720" y="1428736"/>
            <a:ext cx="3810000" cy="2543175"/>
          </a:xfrm>
          <a:prstGeom prst="rect">
            <a:avLst/>
          </a:prstGeom>
          <a:noFill/>
        </p:spPr>
      </p:pic>
      <p:pic>
        <p:nvPicPr>
          <p:cNvPr id="29700" name="Picture 4" descr="http://www.foto-koroska.net/BRISI/slike/kompozicija/IMG_4503.jpg"/>
          <p:cNvPicPr>
            <a:picLocks noChangeAspect="1" noChangeArrowheads="1"/>
          </p:cNvPicPr>
          <p:nvPr/>
        </p:nvPicPr>
        <p:blipFill>
          <a:blip r:embed="rId3"/>
          <a:srcRect/>
          <a:stretch>
            <a:fillRect/>
          </a:stretch>
        </p:blipFill>
        <p:spPr bwMode="auto">
          <a:xfrm>
            <a:off x="4786314" y="1500174"/>
            <a:ext cx="3810000" cy="2543175"/>
          </a:xfrm>
          <a:prstGeom prst="rect">
            <a:avLst/>
          </a:prstGeom>
          <a:noFill/>
        </p:spPr>
      </p:pic>
      <p:pic>
        <p:nvPicPr>
          <p:cNvPr id="29702" name="Picture 6" descr="http://www.foto-koroska.net/BRISI/slike/kompozicija/IMG_4517.jpg"/>
          <p:cNvPicPr>
            <a:picLocks noChangeAspect="1" noChangeArrowheads="1"/>
          </p:cNvPicPr>
          <p:nvPr/>
        </p:nvPicPr>
        <p:blipFill>
          <a:blip r:embed="rId4"/>
          <a:srcRect/>
          <a:stretch>
            <a:fillRect/>
          </a:stretch>
        </p:blipFill>
        <p:spPr bwMode="auto">
          <a:xfrm>
            <a:off x="285720" y="4071942"/>
            <a:ext cx="3810000" cy="254317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ZLATI REZ</a:t>
            </a:r>
            <a:endParaRPr lang="sl-SI" dirty="0"/>
          </a:p>
        </p:txBody>
      </p:sp>
      <p:sp>
        <p:nvSpPr>
          <p:cNvPr id="3" name="Ograda vsebine 2"/>
          <p:cNvSpPr>
            <a:spLocks noGrp="1"/>
          </p:cNvSpPr>
          <p:nvPr>
            <p:ph idx="1"/>
          </p:nvPr>
        </p:nvSpPr>
        <p:spPr/>
        <p:txBody>
          <a:bodyPr/>
          <a:lstStyle/>
          <a:p>
            <a:r>
              <a:rPr lang="sl-SI" dirty="0" smtClean="0"/>
              <a:t>Zlati rez je navidezna točka nekje v tretjini slike, kjer je za opazovalca najbolj ugodna lega poudarka slike.</a:t>
            </a:r>
            <a:endParaRPr lang="sl-SI" dirty="0"/>
          </a:p>
        </p:txBody>
      </p:sp>
      <p:pic>
        <p:nvPicPr>
          <p:cNvPr id="6145" name="Picture 1"/>
          <p:cNvPicPr>
            <a:picLocks noChangeAspect="1" noChangeArrowheads="1"/>
          </p:cNvPicPr>
          <p:nvPr/>
        </p:nvPicPr>
        <p:blipFill>
          <a:blip r:embed="rId2"/>
          <a:srcRect l="44271" t="21667" r="35937" b="54166"/>
          <a:stretch>
            <a:fillRect/>
          </a:stretch>
        </p:blipFill>
        <p:spPr bwMode="auto">
          <a:xfrm>
            <a:off x="571472" y="3571876"/>
            <a:ext cx="2714644" cy="2071702"/>
          </a:xfrm>
          <a:prstGeom prst="rect">
            <a:avLst/>
          </a:prstGeom>
          <a:noFill/>
          <a:ln w="9525">
            <a:noFill/>
            <a:miter lim="800000"/>
            <a:headEnd/>
            <a:tailEnd/>
          </a:ln>
          <a:effectLst/>
        </p:spPr>
      </p:pic>
      <p:pic>
        <p:nvPicPr>
          <p:cNvPr id="6147" name="Picture 3" descr="http://www.educa.fmf.uni-lj.si/izodel/sola/2003/ura/tina/nova/images/scan1/slika6.jpg"/>
          <p:cNvPicPr>
            <a:picLocks noChangeAspect="1" noChangeArrowheads="1"/>
          </p:cNvPicPr>
          <p:nvPr/>
        </p:nvPicPr>
        <p:blipFill>
          <a:blip r:embed="rId3"/>
          <a:srcRect/>
          <a:stretch>
            <a:fillRect/>
          </a:stretch>
        </p:blipFill>
        <p:spPr bwMode="auto">
          <a:xfrm>
            <a:off x="4214810" y="3500438"/>
            <a:ext cx="3076575" cy="201930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ZLATI REZ</a:t>
            </a:r>
            <a:endParaRPr lang="sl-SI" dirty="0"/>
          </a:p>
        </p:txBody>
      </p:sp>
      <p:pic>
        <p:nvPicPr>
          <p:cNvPr id="23554" name="Picture 2" descr="http://www.educa.fmf.uni-lj.si/izodel/sola/2003/ura/tina/nova/images/scan1/Slika15.jpg"/>
          <p:cNvPicPr>
            <a:picLocks noChangeAspect="1" noChangeArrowheads="1"/>
          </p:cNvPicPr>
          <p:nvPr/>
        </p:nvPicPr>
        <p:blipFill>
          <a:blip r:embed="rId2"/>
          <a:srcRect/>
          <a:stretch>
            <a:fillRect/>
          </a:stretch>
        </p:blipFill>
        <p:spPr bwMode="auto">
          <a:xfrm>
            <a:off x="928662" y="1714488"/>
            <a:ext cx="7317736" cy="442915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pic>
        <p:nvPicPr>
          <p:cNvPr id="24578" name="Picture 2" descr="http://www.educa.fmf.uni-lj.si/izodel/sola/2003/ura/tina/nova/images/scan1/Slika16.jpg"/>
          <p:cNvPicPr>
            <a:picLocks noChangeAspect="1" noChangeArrowheads="1"/>
          </p:cNvPicPr>
          <p:nvPr/>
        </p:nvPicPr>
        <p:blipFill>
          <a:blip r:embed="rId2"/>
          <a:srcRect/>
          <a:stretch>
            <a:fillRect/>
          </a:stretch>
        </p:blipFill>
        <p:spPr bwMode="auto">
          <a:xfrm>
            <a:off x="1357290" y="1643050"/>
            <a:ext cx="6715172" cy="4674289"/>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azkošno">
  <a:themeElements>
    <a:clrScheme name="Razkošn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Razkošn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Razkošn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33</TotalTime>
  <Words>228</Words>
  <Application>Microsoft Office PowerPoint</Application>
  <PresentationFormat>Diaprojekcija na zaslonu (4:3)</PresentationFormat>
  <Paragraphs>44</Paragraphs>
  <Slides>19</Slides>
  <Notes>0</Notes>
  <HiddenSlides>0</HiddenSlides>
  <MMClips>0</MMClips>
  <ScaleCrop>false</ScaleCrop>
  <HeadingPairs>
    <vt:vector size="4" baseType="variant">
      <vt:variant>
        <vt:lpstr>Tema</vt:lpstr>
      </vt:variant>
      <vt:variant>
        <vt:i4>2</vt:i4>
      </vt:variant>
      <vt:variant>
        <vt:lpstr>Naslovi diapozitivov</vt:lpstr>
      </vt:variant>
      <vt:variant>
        <vt:i4>19</vt:i4>
      </vt:variant>
    </vt:vector>
  </HeadingPairs>
  <TitlesOfParts>
    <vt:vector size="21" baseType="lpstr">
      <vt:lpstr>Razkošno</vt:lpstr>
      <vt:lpstr>Officeova tema</vt:lpstr>
      <vt:lpstr>OSNOVNI ELEMENTI SLIKE</vt:lpstr>
      <vt:lpstr>Osnovni elementi slike</vt:lpstr>
      <vt:lpstr>PERSPEKTIVA</vt:lpstr>
      <vt:lpstr>PERSPEKTIVA</vt:lpstr>
      <vt:lpstr>PERSPEKTIVA</vt:lpstr>
      <vt:lpstr>PERSPEKTIVA</vt:lpstr>
      <vt:lpstr>ZLATI REZ</vt:lpstr>
      <vt:lpstr>ZLATI REZ</vt:lpstr>
      <vt:lpstr>PowerPointova predstavitev</vt:lpstr>
      <vt:lpstr>PowerPointova predstavitev</vt:lpstr>
      <vt:lpstr>PowerPointova predstavitev</vt:lpstr>
      <vt:lpstr>Pravilo tretjin</vt:lpstr>
      <vt:lpstr>POUDAREK SLIKE</vt:lpstr>
      <vt:lpstr>POUDAREK SLIKE</vt:lpstr>
      <vt:lpstr>SMER GIBANJA/ SMER POGLEDA</vt:lpstr>
      <vt:lpstr>KOMPOZICIJA</vt:lpstr>
      <vt:lpstr>KOMPOZICIJA</vt:lpstr>
      <vt:lpstr>PowerPointova predstavitev</vt:lpstr>
      <vt:lpstr>VIRI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OSNOVNI ELEMENTI SLIKE</dc:title>
  <dc:creator>Petra</dc:creator>
  <cp:lastModifiedBy>UC00</cp:lastModifiedBy>
  <cp:revision>5</cp:revision>
  <dcterms:created xsi:type="dcterms:W3CDTF">2013-01-06T20:58:56Z</dcterms:created>
  <dcterms:modified xsi:type="dcterms:W3CDTF">2013-11-20T11:35:41Z</dcterms:modified>
</cp:coreProperties>
</file>